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C6843-262F-422D-95B7-B00A154873DB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8389-FD33-4E68-B6FD-FA22EBF66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48C1-B04D-94F7-59E3-A7378DC68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C79C8-FE2A-287D-5E4D-2A25A8519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F372-E3C9-5EC1-9796-86307E0C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7645-A798-8F14-CBF8-F449C8D5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0EF1-0E2A-B54D-DA66-622C7CCF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8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77C-83B4-1B21-E2AA-11A84EED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8EFA-0B13-FAAD-62A5-97826705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3F7A-5559-FCDD-8306-E79ED5D4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BE77-34C8-F34C-20A7-5B3E1015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59A3-2B31-6F51-F49F-604BE651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8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F17FC-A3A8-1C72-2EBB-E4F50990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8A70B-7168-6C75-DA65-AF2B1DD9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5C76-DD41-3AD8-635D-4F9C7D55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8022-ECCC-7682-1605-16BC5949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C14E-1825-C3AE-D37B-A94F8968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A9FA-6269-A561-2D9A-9C61C2F1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9907-8613-93E6-664F-4419B360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50CD-B650-A3D6-8D98-0EB07187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187D-08CF-2E7C-97C8-AF3A2FF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F158-7676-FCA4-B04B-02E1A540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5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02B2-FEC2-7DC4-327D-80CFAF83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0723-1A7A-2DA1-8CFB-D8ED4281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AAE5-783E-64B5-C794-07AC6A15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6AFB-6AF8-84DD-CBC1-9D94A34D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9AA9-A288-1E82-5789-BACEF1CF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8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021F-232F-8550-16B9-1760EA5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72B3-F2B3-C42F-FA29-8615EC52C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2D0DE-CE67-C5BD-FFDB-188F8694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2A2A-5091-D68D-33F1-047D17DF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13878-4B18-3B47-4F3F-61042349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5B1D6-5450-4F7E-286A-F4CF4562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A959-EF38-AF32-2E0E-34012080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E470-9331-C2B9-6305-531B3C99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A4A0-5722-0EA2-BF47-302DE2B0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186DA-EA87-82C4-4512-1F24E7DC5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52705-26D1-16AE-4BF0-3D4530E1B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51CE5-DBEB-50F3-6721-E028A527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E58A1-6AEE-494E-5180-64C8BF7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42E03-C59A-6CE6-4FFE-35CC5C1D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CBFE-CB38-9A46-6D07-A0F20890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84761-9AAF-9099-E94E-9076F79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DE12E-958A-44F7-235B-BD77EB1E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3F69A-6378-74DE-E701-CA5E7360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5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210FC-B1FB-E44B-A6AC-3E7E349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5A85D-3CC1-967A-C16F-107F24B1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E653-378C-432A-9223-80EEC131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C88-FFE2-D22E-B97A-000A96FA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7585-AC22-562B-1046-38D9DDA6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3E405-2E7F-848A-6F01-36B466A9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FB176-EFD9-99AE-7844-1C6046C8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DAAD-0057-749A-45D0-9445A579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18B8F-AC07-3D40-2C9C-6A76F3D5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9239-1438-C703-8129-64240F3B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99559-1BFF-8BC1-7D8A-34B6E2D8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120BC-D459-0F9A-8DE2-B02E9C96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BA7C-61BB-B5F7-3C87-9A76FA4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FA70D-34D0-4A82-05ED-092C5750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418C-2B12-0E16-F4DB-11839276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2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85358-DDF1-4F7E-9436-2B3FEE4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57107-2D00-2E7E-FE94-3D838EE3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B80E-4903-4CB3-C729-198816B99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CAB4-AFF7-409A-8598-3566CF4188BC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CC70-8803-FDE8-8907-EDC7852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C918-8C05-611F-EB9A-2FF62B0E7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F46D1-3CDF-472B-9930-BD2E45F2A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9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br>
              <a:rPr lang="en-US" sz="2800">
                <a:latin typeface="Bell MT"/>
                <a:ea typeface="Bell MT"/>
                <a:cs typeface="Bell MT"/>
                <a:sym typeface="Bell MT"/>
              </a:rPr>
            </a:br>
            <a:r>
              <a:rPr lang="en-US" sz="2800" b="1">
                <a:latin typeface="Bell MT"/>
                <a:ea typeface="Bell MT"/>
                <a:cs typeface="Bell MT"/>
                <a:sym typeface="Bell MT"/>
              </a:rPr>
              <a:t>Asha M. Tarsadia Institute of</a:t>
            </a:r>
            <a:br>
              <a:rPr lang="en-US" sz="2800" b="1">
                <a:latin typeface="Bell MT"/>
                <a:ea typeface="Bell MT"/>
                <a:cs typeface="Bell MT"/>
                <a:sym typeface="Bell MT"/>
              </a:rPr>
            </a:br>
            <a:r>
              <a:rPr lang="en-US" sz="2800" b="1">
                <a:latin typeface="Bell MT"/>
                <a:ea typeface="Bell MT"/>
                <a:cs typeface="Bell MT"/>
                <a:sym typeface="Bell MT"/>
              </a:rPr>
              <a:t>Computer Science and Technology</a:t>
            </a:r>
            <a:br>
              <a:rPr lang="en-US" sz="2800">
                <a:latin typeface="Bell MT"/>
                <a:ea typeface="Bell MT"/>
                <a:cs typeface="Bell MT"/>
                <a:sym typeface="Bell MT"/>
              </a:rPr>
            </a:br>
            <a:br>
              <a:rPr lang="en-US" sz="2800">
                <a:latin typeface="Bell MT"/>
                <a:ea typeface="Bell MT"/>
                <a:cs typeface="Bell MT"/>
                <a:sym typeface="Bell MT"/>
              </a:rPr>
            </a:br>
            <a:endParaRPr sz="28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85" name="Google Shape;85;p13" descr="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0200" y="514350"/>
            <a:ext cx="990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 descr="UKA Tarsadia University, Bardoli, Admission, Courses, Fees, Plac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533400"/>
            <a:ext cx="1143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209800" y="1828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0070C0"/>
              </a:buClr>
              <a:buSzPts val="4000"/>
            </a:pPr>
            <a:endParaRPr lang="en-IN" sz="4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70C0"/>
              </a:buClr>
              <a:buSzPts val="4000"/>
            </a:pPr>
            <a:r>
              <a:rPr lang="en-IN" sz="4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Project</a:t>
            </a:r>
            <a:endParaRPr sz="4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91000" y="3657600"/>
            <a:ext cx="3810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algn="ctr">
              <a:buClr>
                <a:schemeClr val="dk1"/>
              </a:buClr>
              <a:buSzPct val="100000"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518"/>
              </a:spcBef>
              <a:buClr>
                <a:schemeClr val="dk1"/>
              </a:buClr>
              <a:buSzPct val="1000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81"/>
              </a:spcBef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 </a:t>
            </a:r>
            <a:r>
              <a:rPr lang="en-US" sz="2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kumar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Patel 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81"/>
              </a:spcBef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(202203103510070)</a:t>
            </a:r>
            <a:endParaRPr dirty="0"/>
          </a:p>
          <a:p>
            <a:pPr algn="ctr">
              <a:spcBef>
                <a:spcPts val="592"/>
              </a:spcBef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518"/>
              </a:spcBef>
              <a:buClr>
                <a:srgbClr val="0F243E"/>
              </a:buClr>
              <a:buSzPct val="100000"/>
            </a:pPr>
            <a:r>
              <a:rPr lang="en-US" sz="2800" b="1" dirty="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r>
              <a:rPr lang="en-US" sz="2800" dirty="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>
              <a:spcBef>
                <a:spcPts val="592"/>
              </a:spcBef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Ms.Urvisha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Patel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592"/>
              </a:spcBef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95600" y="9906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2800" dirty="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2800" dirty="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</a:p>
          <a:p>
            <a:pPr algn="ctr"/>
            <a:r>
              <a:rPr lang="en-US" sz="2800" dirty="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[Software Engineering]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3048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9441-6395-9B76-8988-94BA146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B727-949A-B1A6-0898-73E9218E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 Success Innovation Technology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8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44B-3059-F7FA-67F9-775B2E0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1456-AE38-2689-05E6-98BD981C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1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8EA7-C336-85FB-EC8F-402D962D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43E3-1B9B-545A-1216-B81DE014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5787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3197-CCA2-98B1-2EBD-EA1BF6D1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3F7F-7F0E-F8C3-81FD-48A7ACFE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3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Times New Roman</vt:lpstr>
      <vt:lpstr>Office Theme</vt:lpstr>
      <vt:lpstr> Asha M. Tarsadia Institute of Computer Science and Technology  </vt:lpstr>
      <vt:lpstr>Company Details</vt:lpstr>
      <vt:lpstr>Company Technology</vt:lpstr>
      <vt:lpstr>Project Technology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Asha M. Tarsadia Institute of Computer Science and Technology  </dc:title>
  <dc:creator>Krishn Patel</dc:creator>
  <cp:lastModifiedBy>Krishn Patel</cp:lastModifiedBy>
  <cp:revision>1</cp:revision>
  <dcterms:created xsi:type="dcterms:W3CDTF">2024-01-26T11:16:43Z</dcterms:created>
  <dcterms:modified xsi:type="dcterms:W3CDTF">2024-01-26T11:36:09Z</dcterms:modified>
</cp:coreProperties>
</file>