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E921-270A-4621-A6FC-700F7808A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AD11-BA51-4491-8B74-49C575D92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C158F-4DDA-4E50-9676-DAD45065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62B-E681-4008-899D-D4A26477099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D4B79-B150-48D6-ADDE-82FAD2BC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8F6F2-ED05-4239-9038-99F65C75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256E-B968-4A7F-AECA-AFA8E8B10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5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77EC-F705-4F13-A096-D8A7A02E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D7034-D583-4F74-B134-BB47E85C8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9A850-0675-4766-BDD4-7624113D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62B-E681-4008-899D-D4A26477099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A546-FEE3-4BF9-9B80-52497846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42DC-584C-4AF5-BB08-D8483186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256E-B968-4A7F-AECA-AFA8E8B10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3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EA2A7-87D1-4332-A0BF-FCCEF35EA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CC11E-FCBE-49AD-8D53-4D301D2C3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788DC-7ABA-47BF-9D4C-1EAE631E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62B-E681-4008-899D-D4A26477099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3E96-141A-472E-B644-B16F2778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D171E-E612-4195-9FCF-3EE4A7C9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256E-B968-4A7F-AECA-AFA8E8B10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9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1DAE-CDF8-4360-A7E4-59C59575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DD99-8573-49E7-8ADD-9490BE48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BC9F-22BD-4EC2-A7AB-303C2694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62B-E681-4008-899D-D4A26477099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FDF9F-ACE9-4BD5-AF42-15AF92C0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5D9E-40AA-4BBB-AF3C-567D1805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256E-B968-4A7F-AECA-AFA8E8B10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4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A9AE-AC11-4F49-81C6-8A8DDA04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16A2E-7705-447F-80AC-59006F3AB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81AE-24A9-4BEE-B387-0BA981A2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62B-E681-4008-899D-D4A26477099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546B3-C24F-4255-85F1-2FD8C007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BCDB-1F3E-4938-8B8D-28722AAD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256E-B968-4A7F-AECA-AFA8E8B10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8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482D-5083-42C4-A261-23F3F5D8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9A9DF-418F-4A68-8B2D-1F50247B3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DDF4C-6A96-46FB-AAD4-FEBE2551C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4841E-A8A4-4249-8FB1-70F4E45A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62B-E681-4008-899D-D4A26477099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143E6-F0E8-4F3A-90CD-3035F24D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3D956-760F-4534-84E4-EA446E6C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256E-B968-4A7F-AECA-AFA8E8B10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5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E2F8-8065-4308-8F98-A9424A70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37712-6288-4013-BB05-FAC51B7C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F6314-0AC8-4CE5-B8A2-1E078EBC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7CBFF-2F0B-435B-A82B-BBB9085F9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2E476-EA6E-414A-9F2A-83B05A0E6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80AFB-7672-4B5E-8CB5-1C4404D9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62B-E681-4008-899D-D4A26477099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1D869-1E44-4A44-8A8B-283A8997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37FD0-40BB-429B-BF4F-DF39F338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256E-B968-4A7F-AECA-AFA8E8B10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598E-6417-4441-B5A9-32CF58E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21DA9-94FF-4561-84A7-85B8BE35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62B-E681-4008-899D-D4A26477099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8F574-79E8-4B9A-BBC6-A674BDAE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68A40-BBF1-4B9A-AEF7-B5A55BC4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256E-B968-4A7F-AECA-AFA8E8B10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1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A3D50-7690-4272-BC54-B08D1280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62B-E681-4008-899D-D4A26477099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C40E8-FA69-4914-8D49-F898B891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A3CC4-22BE-4D12-9846-A8EA42D4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256E-B968-4A7F-AECA-AFA8E8B10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6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7E3C-890B-4D65-B605-28C4B1AE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9D64-0E3D-4009-8A19-DB5F9E756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E5BBE-D162-4B00-A6BB-CED2881E8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DDD2-B3EB-4B37-849B-2AA5FD2B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62B-E681-4008-899D-D4A26477099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04EC7-FF1C-4D2A-8850-1B3EF476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137DD-4936-4D7C-ABEE-ABA3AD82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256E-B968-4A7F-AECA-AFA8E8B10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2BBC-719A-4EAA-8ACF-F99E90B0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E7EA1-ECFA-4383-8608-09AC3B604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E0D0E-C94B-4F8B-BAC5-60FF22BB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526B0-B7A4-4149-B45D-F4FAE99B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62B-E681-4008-899D-D4A26477099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3DB18-74A4-47AC-A9A8-0645FD34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13A9-A5F7-40BC-9B6B-FA4DCC2A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256E-B968-4A7F-AECA-AFA8E8B10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6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8CF1A-4099-450C-8D47-85A3354E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6F61-071C-4218-93A8-7E6BCD59C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1FE3-BE55-4E48-AA58-A531C9FBC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E862B-E681-4008-899D-D4A26477099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8B4A3-1D98-4FDF-9F74-584D916D0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57495-16AE-4F31-8456-62EF72690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256E-B968-4A7F-AECA-AFA8E8B10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ileshhirapra/learn.gi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ommit" TargetMode="External"/><Relationship Id="rId2" Type="http://schemas.openxmlformats.org/officeDocument/2006/relationships/hyperlink" Target="https://git-scm.com/docs/git-ad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-scm.com/docs/git-pull" TargetMode="External"/><Relationship Id="rId4" Type="http://schemas.openxmlformats.org/officeDocument/2006/relationships/hyperlink" Target="https://git-scm.com/docs/git-pus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ABAF-D56F-4036-82DE-687C72A16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Git Quick </a:t>
            </a:r>
            <a:r>
              <a:rPr lang="en-US" dirty="0"/>
              <a:t>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063F6-47B3-42B9-9150-A1E16C257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3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06FB-9E0D-4E2B-B488-A1DF68DF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21036"/>
          </a:xfrm>
        </p:spPr>
        <p:txBody>
          <a:bodyPr/>
          <a:lstStyle/>
          <a:p>
            <a:r>
              <a:rPr lang="en-US" dirty="0"/>
              <a:t>Clone git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4F831-5993-4853-9774-8E9604E51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17863"/>
            <a:ext cx="10515600" cy="1500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Cloning repository is a one time activity. You need followings:</a:t>
            </a:r>
          </a:p>
          <a:p>
            <a:pPr marL="457200" indent="-457200">
              <a:buAutoNum type="arabicPeriod"/>
            </a:pPr>
            <a:r>
              <a:rPr lang="en-US" dirty="0"/>
              <a:t>Git for windows installed in your machine</a:t>
            </a:r>
          </a:p>
          <a:p>
            <a:pPr marL="457200" indent="-457200">
              <a:buAutoNum type="arabicPeriod"/>
            </a:pPr>
            <a:r>
              <a:rPr lang="en-US" dirty="0" err="1"/>
              <a:t>Github</a:t>
            </a:r>
            <a:r>
              <a:rPr lang="en-US" dirty="0"/>
              <a:t> account – username and password</a:t>
            </a:r>
          </a:p>
          <a:p>
            <a:pPr marL="457200" indent="-457200">
              <a:buAutoNum type="arabicPeriod"/>
            </a:pPr>
            <a:r>
              <a:rPr lang="en-US" dirty="0" err="1"/>
              <a:t>Gitbub</a:t>
            </a:r>
            <a:r>
              <a:rPr lang="en-US" dirty="0"/>
              <a:t> repository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6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956290-DBA1-4A01-958C-EA5FC1BF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486"/>
            <a:ext cx="12143424" cy="5681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6E9459-C3CB-4606-A5A2-E2E8B50084A0}"/>
              </a:ext>
            </a:extLst>
          </p:cNvPr>
          <p:cNvSpPr txBox="1"/>
          <p:nvPr/>
        </p:nvSpPr>
        <p:spPr>
          <a:xfrm>
            <a:off x="434715" y="299803"/>
            <a:ext cx="650774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git repository </a:t>
            </a:r>
            <a:r>
              <a:rPr lang="en-US" dirty="0" err="1"/>
              <a:t>url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dirty="0"/>
              <a:t> repository page as shown below</a:t>
            </a:r>
          </a:p>
        </p:txBody>
      </p:sp>
    </p:spTree>
    <p:extLst>
      <p:ext uri="{BB962C8B-B14F-4D97-AF65-F5344CB8AC3E}">
        <p14:creationId xmlns:p14="http://schemas.microsoft.com/office/powerpoint/2010/main" val="297043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0D68-5612-4A0A-9568-E87A7470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GitHub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C3909-3B6B-41E2-9AC8-7D249E38ACB8}"/>
              </a:ext>
            </a:extLst>
          </p:cNvPr>
          <p:cNvSpPr txBox="1"/>
          <p:nvPr/>
        </p:nvSpPr>
        <p:spPr>
          <a:xfrm>
            <a:off x="622092" y="1761345"/>
            <a:ext cx="749096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local folder where you want to clone repository.</a:t>
            </a:r>
          </a:p>
          <a:p>
            <a:r>
              <a:rPr lang="en-US" dirty="0"/>
              <a:t>	For example: C:\SourceCode folder</a:t>
            </a:r>
          </a:p>
          <a:p>
            <a:r>
              <a:rPr lang="en-US" dirty="0"/>
              <a:t>2. Open Command </a:t>
            </a:r>
            <a:r>
              <a:rPr lang="en-US" dirty="0" err="1"/>
              <a:t>Promot</a:t>
            </a:r>
            <a:r>
              <a:rPr lang="en-US" dirty="0"/>
              <a:t> and navigate to this folder</a:t>
            </a:r>
          </a:p>
          <a:p>
            <a:r>
              <a:rPr lang="en-US" dirty="0"/>
              <a:t>3. At prompt type following command</a:t>
            </a:r>
          </a:p>
          <a:p>
            <a:endParaRPr lang="en-US" dirty="0"/>
          </a:p>
          <a:p>
            <a:pPr lvl="1"/>
            <a:r>
              <a:rPr lang="en-US" i="1" dirty="0"/>
              <a:t>Git clone &lt;</a:t>
            </a:r>
            <a:r>
              <a:rPr lang="en-US" i="1" dirty="0" err="1"/>
              <a:t>repositoryUrl</a:t>
            </a:r>
            <a:r>
              <a:rPr lang="en-US" i="1" dirty="0"/>
              <a:t>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1"/>
            <a:r>
              <a:rPr lang="en-US" i="1" dirty="0"/>
              <a:t>Git clone </a:t>
            </a:r>
            <a:r>
              <a:rPr lang="en-US" i="1" dirty="0">
                <a:hlinkClick r:id="rId2"/>
              </a:rPr>
              <a:t>https://github.com/nileshhirapra/learn.git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4. See result on clone in screenshot at right.</a:t>
            </a:r>
          </a:p>
          <a:p>
            <a:r>
              <a:rPr lang="en-US" dirty="0"/>
              <a:t>5. Now code repository is cloned in your machine and you can see code folder</a:t>
            </a:r>
          </a:p>
          <a:p>
            <a:r>
              <a:rPr lang="en-US" dirty="0"/>
              <a:t>	Example “Learn” folder in C:\SourceCode folder</a:t>
            </a:r>
          </a:p>
          <a:p>
            <a:r>
              <a:rPr lang="en-US" dirty="0"/>
              <a:t>6. Change directory to Learn folder</a:t>
            </a:r>
          </a:p>
          <a:p>
            <a:r>
              <a:rPr lang="en-US" dirty="0"/>
              <a:t>7. Now you can use git commands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F9257-ACCE-4F62-AAC7-F7DFC9CF5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532" y="1561380"/>
            <a:ext cx="5155987" cy="25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6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A061-87F6-4722-9029-8AF8575D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git and GitHub 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42CA4-06EE-4B9B-A04A-4E4FFAC8B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2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41B64D8-9CCE-42B3-81DD-4D5E419993AC}"/>
              </a:ext>
            </a:extLst>
          </p:cNvPr>
          <p:cNvGrpSpPr/>
          <p:nvPr/>
        </p:nvGrpSpPr>
        <p:grpSpPr>
          <a:xfrm>
            <a:off x="698287" y="382250"/>
            <a:ext cx="5867405" cy="6348334"/>
            <a:chOff x="698287" y="382250"/>
            <a:chExt cx="5867405" cy="63483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E6D4D2-18E4-4F89-AE49-0CF4B50EC720}"/>
                </a:ext>
              </a:extLst>
            </p:cNvPr>
            <p:cNvSpPr/>
            <p:nvPr/>
          </p:nvSpPr>
          <p:spPr>
            <a:xfrm>
              <a:off x="698287" y="2450891"/>
              <a:ext cx="5867405" cy="42796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r"/>
              <a:r>
                <a:rPr lang="en-US" dirty="0">
                  <a:solidFill>
                    <a:sysClr val="windowText" lastClr="000000"/>
                  </a:solidFill>
                </a:rPr>
                <a:t>Local Machine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4741EA-25AB-4650-AF79-554FEB4F7F68}"/>
                </a:ext>
              </a:extLst>
            </p:cNvPr>
            <p:cNvSpPr/>
            <p:nvPr/>
          </p:nvSpPr>
          <p:spPr>
            <a:xfrm>
              <a:off x="1214199" y="382250"/>
              <a:ext cx="4661941" cy="63708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Github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B0C9C7-B8F7-438D-A20B-9D714BF9A5BE}"/>
                </a:ext>
              </a:extLst>
            </p:cNvPr>
            <p:cNvSpPr/>
            <p:nvPr/>
          </p:nvSpPr>
          <p:spPr>
            <a:xfrm>
              <a:off x="2001181" y="2788170"/>
              <a:ext cx="3207895" cy="90690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Git local repository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207999-0BC1-4B5B-853C-9647D4D84DCD}"/>
                </a:ext>
              </a:extLst>
            </p:cNvPr>
            <p:cNvSpPr/>
            <p:nvPr/>
          </p:nvSpPr>
          <p:spPr>
            <a:xfrm>
              <a:off x="2001181" y="5561350"/>
              <a:ext cx="3260362" cy="7120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Folder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2D2C73D-6185-46CB-A476-AAAC713CC768}"/>
                </a:ext>
              </a:extLst>
            </p:cNvPr>
            <p:cNvCxnSpPr/>
            <p:nvPr/>
          </p:nvCxnSpPr>
          <p:spPr>
            <a:xfrm flipV="1">
              <a:off x="2833137" y="3695075"/>
              <a:ext cx="0" cy="18662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C2DA67-CB1B-4630-AE1A-37D50FE9F5CA}"/>
                </a:ext>
              </a:extLst>
            </p:cNvPr>
            <p:cNvCxnSpPr/>
            <p:nvPr/>
          </p:nvCxnSpPr>
          <p:spPr>
            <a:xfrm flipV="1">
              <a:off x="2648258" y="921895"/>
              <a:ext cx="0" cy="18662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990CD44-891B-4D75-95EA-658DEC54BDCF}"/>
                </a:ext>
              </a:extLst>
            </p:cNvPr>
            <p:cNvCxnSpPr>
              <a:cxnSpLocks/>
            </p:cNvCxnSpPr>
            <p:nvPr/>
          </p:nvCxnSpPr>
          <p:spPr>
            <a:xfrm>
              <a:off x="4581986" y="1019332"/>
              <a:ext cx="0" cy="1806314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89D107-7C9C-4B49-8284-B3977ED0A1CC}"/>
                </a:ext>
              </a:extLst>
            </p:cNvPr>
            <p:cNvCxnSpPr>
              <a:cxnSpLocks/>
            </p:cNvCxnSpPr>
            <p:nvPr/>
          </p:nvCxnSpPr>
          <p:spPr>
            <a:xfrm>
              <a:off x="4596976" y="3725055"/>
              <a:ext cx="0" cy="1806314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F9EF99-DFBA-4779-B3A8-D4966C528217}"/>
                </a:ext>
              </a:extLst>
            </p:cNvPr>
            <p:cNvSpPr txBox="1"/>
            <p:nvPr/>
          </p:nvSpPr>
          <p:spPr>
            <a:xfrm>
              <a:off x="2338466" y="4721902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{A}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A0CB32-CCB5-4980-BCF5-FE7BD8E272F8}"/>
                </a:ext>
              </a:extLst>
            </p:cNvPr>
            <p:cNvSpPr txBox="1"/>
            <p:nvPr/>
          </p:nvSpPr>
          <p:spPr>
            <a:xfrm>
              <a:off x="2067512" y="154295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{B}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6B309F-90F2-4698-B706-A689529C0AC1}"/>
                </a:ext>
              </a:extLst>
            </p:cNvPr>
            <p:cNvSpPr txBox="1"/>
            <p:nvPr/>
          </p:nvSpPr>
          <p:spPr>
            <a:xfrm>
              <a:off x="4679674" y="154295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{C}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43A3E74-390C-4FF0-A071-874A0D9B4C7C}"/>
              </a:ext>
            </a:extLst>
          </p:cNvPr>
          <p:cNvSpPr txBox="1"/>
          <p:nvPr/>
        </p:nvSpPr>
        <p:spPr>
          <a:xfrm>
            <a:off x="7455291" y="1078335"/>
            <a:ext cx="36192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{A}</a:t>
            </a:r>
            <a:r>
              <a:rPr lang="en-US" dirty="0"/>
              <a:t> – Push code to local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–m “Message”</a:t>
            </a:r>
          </a:p>
          <a:p>
            <a:endParaRPr lang="en-US" dirty="0"/>
          </a:p>
          <a:p>
            <a:r>
              <a:rPr lang="en-US" b="1" dirty="0"/>
              <a:t>{B}</a:t>
            </a:r>
            <a:r>
              <a:rPr lang="en-US" dirty="0"/>
              <a:t> – Push committed code to </a:t>
            </a:r>
            <a:r>
              <a:rPr lang="en-US" dirty="0" err="1"/>
              <a:t>github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{C}</a:t>
            </a:r>
            <a:r>
              <a:rPr lang="en-US" dirty="0"/>
              <a:t> – Download/pull latest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F8AE64-0005-48AF-9AA0-4969FC052C57}"/>
              </a:ext>
            </a:extLst>
          </p:cNvPr>
          <p:cNvSpPr/>
          <p:nvPr/>
        </p:nvSpPr>
        <p:spPr>
          <a:xfrm>
            <a:off x="7397648" y="4217657"/>
            <a:ext cx="3314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https://git-scm.com/docs/git-add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64798F-0DA7-4307-8380-912BD0B42CF3}"/>
              </a:ext>
            </a:extLst>
          </p:cNvPr>
          <p:cNvSpPr/>
          <p:nvPr/>
        </p:nvSpPr>
        <p:spPr>
          <a:xfrm>
            <a:off x="7397648" y="4586989"/>
            <a:ext cx="3676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https://git-scm.com/docs/git-commit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C4C843-BBA6-481C-8EFB-58358B26AE5F}"/>
              </a:ext>
            </a:extLst>
          </p:cNvPr>
          <p:cNvSpPr/>
          <p:nvPr/>
        </p:nvSpPr>
        <p:spPr>
          <a:xfrm>
            <a:off x="7397648" y="4956321"/>
            <a:ext cx="3415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https://git-scm.com/docs/git-push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C0226-ECA7-46E4-ADD3-CA72D7CDABE7}"/>
              </a:ext>
            </a:extLst>
          </p:cNvPr>
          <p:cNvSpPr/>
          <p:nvPr/>
        </p:nvSpPr>
        <p:spPr>
          <a:xfrm>
            <a:off x="7396393" y="5325650"/>
            <a:ext cx="331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https://git-scm.com/docs/git-pull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5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51BB-2430-473B-BC89-2DD28795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 and login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27E76-B290-42E6-87FB-BA2467D16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3247-BFE3-4959-8FCB-BBD64705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will ask for login/account details when you try to push changes to GitHub </a:t>
            </a:r>
            <a:r>
              <a:rPr lang="en-US" b="1" dirty="0"/>
              <a:t>first time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1831AA-F99D-4B71-8DCF-A91EDA24C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3" y="1806061"/>
            <a:ext cx="5936526" cy="3595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0AC9F0-9A80-4432-8AE9-EF205420DD7B}"/>
              </a:ext>
            </a:extLst>
          </p:cNvPr>
          <p:cNvSpPr txBox="1"/>
          <p:nvPr/>
        </p:nvSpPr>
        <p:spPr>
          <a:xfrm>
            <a:off x="6715846" y="1906938"/>
            <a:ext cx="2924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your </a:t>
            </a:r>
            <a:r>
              <a:rPr lang="en-US" dirty="0" err="1"/>
              <a:t>Github</a:t>
            </a:r>
            <a:r>
              <a:rPr lang="en-US" dirty="0"/>
              <a:t> username and password in </a:t>
            </a:r>
            <a:r>
              <a:rPr lang="en-US" dirty="0" err="1"/>
              <a:t>Github</a:t>
            </a:r>
            <a:r>
              <a:rPr lang="en-US" dirty="0"/>
              <a:t> Login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AEE34-145F-48DE-86F4-3651DC6B7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8" y="3643531"/>
            <a:ext cx="5591852" cy="27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8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190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 Quick Guide</vt:lpstr>
      <vt:lpstr>Clone git repository</vt:lpstr>
      <vt:lpstr>PowerPoint Presentation</vt:lpstr>
      <vt:lpstr>Clone GitHub repository</vt:lpstr>
      <vt:lpstr>How git and GitHub works?</vt:lpstr>
      <vt:lpstr>PowerPoint Presentation</vt:lpstr>
      <vt:lpstr>Git push and login</vt:lpstr>
      <vt:lpstr>Git will ask for login/account details when you try to push changes to GitHub first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Guide</dc:title>
  <dc:creator>Nilesh Hirapra</dc:creator>
  <cp:lastModifiedBy>Nilesh Hirapra</cp:lastModifiedBy>
  <cp:revision>5</cp:revision>
  <dcterms:created xsi:type="dcterms:W3CDTF">2019-05-22T22:44:54Z</dcterms:created>
  <dcterms:modified xsi:type="dcterms:W3CDTF">2019-05-22T23:25:19Z</dcterms:modified>
</cp:coreProperties>
</file>