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30060C-9A0E-47FE-B799-EB02DF155E12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C0F520-EB80-46C9-83E5-D40F817EB263}">
      <dgm:prSet phldrT="[Text]"/>
      <dgm:spPr/>
      <dgm:t>
        <a:bodyPr/>
        <a:lstStyle/>
        <a:p>
          <a:r>
            <a:rPr lang="en-US" dirty="0" smtClean="0"/>
            <a:t>Loading</a:t>
          </a:r>
        </a:p>
        <a:p>
          <a:endParaRPr lang="en-US" dirty="0"/>
        </a:p>
      </dgm:t>
    </dgm:pt>
    <dgm:pt modelId="{CE3E7A32-DFD3-4C09-ABD2-1FB4256B2315}" type="parTrans" cxnId="{95C5E307-BB20-434C-A861-4B6625A40272}">
      <dgm:prSet/>
      <dgm:spPr/>
      <dgm:t>
        <a:bodyPr/>
        <a:lstStyle/>
        <a:p>
          <a:endParaRPr lang="en-US"/>
        </a:p>
      </dgm:t>
    </dgm:pt>
    <dgm:pt modelId="{5DCC2C7F-A64D-4097-9072-ADC8AA8A76DB}" type="sibTrans" cxnId="{95C5E307-BB20-434C-A861-4B6625A40272}">
      <dgm:prSet/>
      <dgm:spPr/>
      <dgm:t>
        <a:bodyPr/>
        <a:lstStyle/>
        <a:p>
          <a:endParaRPr lang="en-US"/>
        </a:p>
      </dgm:t>
    </dgm:pt>
    <dgm:pt modelId="{82144300-57C6-4B7D-B3D5-F49ED8F4277D}">
      <dgm:prSet phldrT="[Text]"/>
      <dgm:spPr/>
      <dgm:t>
        <a:bodyPr/>
        <a:lstStyle/>
        <a:p>
          <a:r>
            <a:rPr lang="en-US" dirty="0" smtClean="0"/>
            <a:t>Library</a:t>
          </a:r>
          <a:endParaRPr lang="en-US" dirty="0"/>
        </a:p>
      </dgm:t>
    </dgm:pt>
    <dgm:pt modelId="{3395AD91-76E3-4163-86DF-8D865F519016}" type="parTrans" cxnId="{BD2BCF7F-09A5-418F-828C-0AF4E675B269}">
      <dgm:prSet/>
      <dgm:spPr/>
      <dgm:t>
        <a:bodyPr/>
        <a:lstStyle/>
        <a:p>
          <a:endParaRPr lang="en-US"/>
        </a:p>
      </dgm:t>
    </dgm:pt>
    <dgm:pt modelId="{659BB97C-608C-49BF-BBCB-196E043E5195}" type="sibTrans" cxnId="{BD2BCF7F-09A5-418F-828C-0AF4E675B269}">
      <dgm:prSet/>
      <dgm:spPr/>
      <dgm:t>
        <a:bodyPr/>
        <a:lstStyle/>
        <a:p>
          <a:endParaRPr lang="en-US"/>
        </a:p>
      </dgm:t>
    </dgm:pt>
    <dgm:pt modelId="{F0C61C16-8468-4968-8BD3-ECD1606F80D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696EF798-CAA3-497A-865D-78A48E7A214C}" type="parTrans" cxnId="{2680D089-3B89-4E26-ADCF-27898C9C2393}">
      <dgm:prSet/>
      <dgm:spPr/>
      <dgm:t>
        <a:bodyPr/>
        <a:lstStyle/>
        <a:p>
          <a:endParaRPr lang="en-US"/>
        </a:p>
      </dgm:t>
    </dgm:pt>
    <dgm:pt modelId="{0676BBBF-4F70-4D2F-91D9-76C4B379594F}" type="sibTrans" cxnId="{2680D089-3B89-4E26-ADCF-27898C9C2393}">
      <dgm:prSet/>
      <dgm:spPr/>
      <dgm:t>
        <a:bodyPr/>
        <a:lstStyle/>
        <a:p>
          <a:endParaRPr lang="en-US"/>
        </a:p>
      </dgm:t>
    </dgm:pt>
    <dgm:pt modelId="{67D55A03-70D2-4B4D-8E30-989CEA416375}">
      <dgm:prSet phldrT="[Text]"/>
      <dgm:spPr/>
      <dgm:t>
        <a:bodyPr/>
        <a:lstStyle/>
        <a:p>
          <a:r>
            <a:rPr lang="en-US" dirty="0" smtClean="0"/>
            <a:t>Preprocessing</a:t>
          </a:r>
          <a:endParaRPr lang="en-US" dirty="0"/>
        </a:p>
      </dgm:t>
    </dgm:pt>
    <dgm:pt modelId="{B831D208-8D8C-4135-A25C-8C862B2162CD}" type="parTrans" cxnId="{BED122AB-F6CA-4EB3-BD38-146F35C14D34}">
      <dgm:prSet/>
      <dgm:spPr/>
      <dgm:t>
        <a:bodyPr/>
        <a:lstStyle/>
        <a:p>
          <a:endParaRPr lang="en-US"/>
        </a:p>
      </dgm:t>
    </dgm:pt>
    <dgm:pt modelId="{DEBFC946-0300-459A-890A-CA0BB7E35702}" type="sibTrans" cxnId="{BED122AB-F6CA-4EB3-BD38-146F35C14D34}">
      <dgm:prSet/>
      <dgm:spPr/>
      <dgm:t>
        <a:bodyPr/>
        <a:lstStyle/>
        <a:p>
          <a:endParaRPr lang="en-US"/>
        </a:p>
      </dgm:t>
    </dgm:pt>
    <dgm:pt modelId="{04C5748F-5C85-49E6-9CD5-0E2BE2A2E714}">
      <dgm:prSet phldrT="[Text]"/>
      <dgm:spPr/>
      <dgm:t>
        <a:bodyPr/>
        <a:lstStyle/>
        <a:p>
          <a:r>
            <a:rPr lang="en-US" dirty="0" smtClean="0"/>
            <a:t>Outlier Detection</a:t>
          </a:r>
          <a:endParaRPr lang="en-US" dirty="0"/>
        </a:p>
      </dgm:t>
    </dgm:pt>
    <dgm:pt modelId="{1CF22821-A6B5-4427-9D83-60B0A296E864}" type="parTrans" cxnId="{1F321D1E-CB74-42D8-B7E5-692860D44756}">
      <dgm:prSet/>
      <dgm:spPr/>
      <dgm:t>
        <a:bodyPr/>
        <a:lstStyle/>
        <a:p>
          <a:endParaRPr lang="en-US"/>
        </a:p>
      </dgm:t>
    </dgm:pt>
    <dgm:pt modelId="{EC6F8C34-B6EB-4E34-873D-5F16FD43AB7D}" type="sibTrans" cxnId="{1F321D1E-CB74-42D8-B7E5-692860D44756}">
      <dgm:prSet/>
      <dgm:spPr/>
      <dgm:t>
        <a:bodyPr/>
        <a:lstStyle/>
        <a:p>
          <a:endParaRPr lang="en-US"/>
        </a:p>
      </dgm:t>
    </dgm:pt>
    <dgm:pt modelId="{3197B58F-CCA7-4F24-9FC6-51961D55CD66}">
      <dgm:prSet phldrT="[Text]"/>
      <dgm:spPr/>
      <dgm:t>
        <a:bodyPr/>
        <a:lstStyle/>
        <a:p>
          <a:r>
            <a:rPr lang="en-US" dirty="0" smtClean="0"/>
            <a:t>Transformations</a:t>
          </a:r>
          <a:endParaRPr lang="en-US" dirty="0"/>
        </a:p>
      </dgm:t>
    </dgm:pt>
    <dgm:pt modelId="{28BAAB72-A9F4-43D0-967D-159E90BB7D51}" type="parTrans" cxnId="{E7CDB513-B0DD-44D3-8514-5D2C2984E7CF}">
      <dgm:prSet/>
      <dgm:spPr/>
      <dgm:t>
        <a:bodyPr/>
        <a:lstStyle/>
        <a:p>
          <a:endParaRPr lang="en-US"/>
        </a:p>
      </dgm:t>
    </dgm:pt>
    <dgm:pt modelId="{6AFC99C5-6A7A-48CA-8C18-BDBE62AEA50B}" type="sibTrans" cxnId="{E7CDB513-B0DD-44D3-8514-5D2C2984E7CF}">
      <dgm:prSet/>
      <dgm:spPr/>
      <dgm:t>
        <a:bodyPr/>
        <a:lstStyle/>
        <a:p>
          <a:endParaRPr lang="en-US"/>
        </a:p>
      </dgm:t>
    </dgm:pt>
    <dgm:pt modelId="{88F38C57-B4E6-4A25-AE47-88C4AC2472A2}">
      <dgm:prSet phldrT="[Text]"/>
      <dgm:spPr/>
      <dgm:t>
        <a:bodyPr/>
        <a:lstStyle/>
        <a:p>
          <a:r>
            <a:rPr lang="en-US" dirty="0" smtClean="0"/>
            <a:t>EDA</a:t>
          </a:r>
          <a:endParaRPr lang="en-US" dirty="0"/>
        </a:p>
      </dgm:t>
    </dgm:pt>
    <dgm:pt modelId="{E2250E4B-4465-424D-BCFE-429B6131C29D}" type="parTrans" cxnId="{CC06D817-3EE7-46B3-A7A3-02703A770D59}">
      <dgm:prSet/>
      <dgm:spPr/>
      <dgm:t>
        <a:bodyPr/>
        <a:lstStyle/>
        <a:p>
          <a:endParaRPr lang="en-US"/>
        </a:p>
      </dgm:t>
    </dgm:pt>
    <dgm:pt modelId="{C823A56E-194E-4E21-8909-C025987B6EE8}" type="sibTrans" cxnId="{CC06D817-3EE7-46B3-A7A3-02703A770D59}">
      <dgm:prSet/>
      <dgm:spPr/>
      <dgm:t>
        <a:bodyPr/>
        <a:lstStyle/>
        <a:p>
          <a:endParaRPr lang="en-US"/>
        </a:p>
      </dgm:t>
    </dgm:pt>
    <dgm:pt modelId="{1F3ECA94-EE22-4667-8B5F-7422EF8870A2}">
      <dgm:prSet phldrT="[Text]"/>
      <dgm:spPr/>
      <dgm:t>
        <a:bodyPr/>
        <a:lstStyle/>
        <a:p>
          <a:r>
            <a:rPr lang="en-US" dirty="0" smtClean="0"/>
            <a:t>Histogram</a:t>
          </a:r>
          <a:endParaRPr lang="en-US" dirty="0"/>
        </a:p>
      </dgm:t>
    </dgm:pt>
    <dgm:pt modelId="{AC7FDEAE-8BC2-4700-AE9E-D6B7AD151B5A}" type="parTrans" cxnId="{C65DB20D-FD75-4529-B4E6-0284980F669F}">
      <dgm:prSet/>
      <dgm:spPr/>
      <dgm:t>
        <a:bodyPr/>
        <a:lstStyle/>
        <a:p>
          <a:endParaRPr lang="en-US"/>
        </a:p>
      </dgm:t>
    </dgm:pt>
    <dgm:pt modelId="{99E9F5E2-05D0-4052-BCDB-16D88214DA2A}" type="sibTrans" cxnId="{C65DB20D-FD75-4529-B4E6-0284980F669F}">
      <dgm:prSet/>
      <dgm:spPr/>
      <dgm:t>
        <a:bodyPr/>
        <a:lstStyle/>
        <a:p>
          <a:endParaRPr lang="en-US"/>
        </a:p>
      </dgm:t>
    </dgm:pt>
    <dgm:pt modelId="{465D1448-43E9-45F4-994E-A47B5B0DEB41}">
      <dgm:prSet phldrT="[Text]"/>
      <dgm:spPr/>
      <dgm:t>
        <a:bodyPr/>
        <a:lstStyle/>
        <a:p>
          <a:r>
            <a:rPr lang="en-US" dirty="0" smtClean="0"/>
            <a:t>Correlation Matrix</a:t>
          </a:r>
          <a:endParaRPr lang="en-US" dirty="0"/>
        </a:p>
      </dgm:t>
    </dgm:pt>
    <dgm:pt modelId="{20BD5D53-CE12-4026-B393-ABB2F882C910}" type="parTrans" cxnId="{7F0EDCF0-5D53-473E-B1CD-EB4B92B76F51}">
      <dgm:prSet/>
      <dgm:spPr/>
      <dgm:t>
        <a:bodyPr/>
        <a:lstStyle/>
        <a:p>
          <a:endParaRPr lang="en-US"/>
        </a:p>
      </dgm:t>
    </dgm:pt>
    <dgm:pt modelId="{AFF67384-3B63-4167-99A8-E740E4628840}" type="sibTrans" cxnId="{7F0EDCF0-5D53-473E-B1CD-EB4B92B76F51}">
      <dgm:prSet/>
      <dgm:spPr/>
      <dgm:t>
        <a:bodyPr/>
        <a:lstStyle/>
        <a:p>
          <a:endParaRPr lang="en-US"/>
        </a:p>
      </dgm:t>
    </dgm:pt>
    <dgm:pt modelId="{2CC656F9-9F13-4CCA-B18F-0D15DEFABBF6}">
      <dgm:prSet/>
      <dgm:spPr/>
      <dgm:t>
        <a:bodyPr/>
        <a:lstStyle/>
        <a:p>
          <a:r>
            <a:rPr lang="en-US" dirty="0" smtClean="0"/>
            <a:t>Modelling</a:t>
          </a:r>
          <a:endParaRPr lang="en-US" dirty="0"/>
        </a:p>
      </dgm:t>
    </dgm:pt>
    <dgm:pt modelId="{1A44AB67-42CE-43AF-BDC6-999AD2003A89}" type="parTrans" cxnId="{BAE5F8B8-F533-4419-822E-5C37EF09B3F3}">
      <dgm:prSet/>
      <dgm:spPr/>
      <dgm:t>
        <a:bodyPr/>
        <a:lstStyle/>
        <a:p>
          <a:endParaRPr lang="en-US"/>
        </a:p>
      </dgm:t>
    </dgm:pt>
    <dgm:pt modelId="{06FD9BBF-84B5-4D6E-A3B4-C20E01633AFC}" type="sibTrans" cxnId="{BAE5F8B8-F533-4419-822E-5C37EF09B3F3}">
      <dgm:prSet/>
      <dgm:spPr/>
      <dgm:t>
        <a:bodyPr/>
        <a:lstStyle/>
        <a:p>
          <a:endParaRPr lang="en-US"/>
        </a:p>
      </dgm:t>
    </dgm:pt>
    <dgm:pt modelId="{A4573339-CF17-4466-B4D1-10AC94AD9DB2}">
      <dgm:prSet/>
      <dgm:spPr/>
      <dgm:t>
        <a:bodyPr/>
        <a:lstStyle/>
        <a:p>
          <a:endParaRPr lang="en-US"/>
        </a:p>
      </dgm:t>
    </dgm:pt>
    <dgm:pt modelId="{6F899CED-5652-41D9-9B5D-3D67F92FFA76}" type="parTrans" cxnId="{0A6C6C5F-C2BC-4273-8887-F7E2813B9E45}">
      <dgm:prSet/>
      <dgm:spPr/>
      <dgm:t>
        <a:bodyPr/>
        <a:lstStyle/>
        <a:p>
          <a:endParaRPr lang="en-US"/>
        </a:p>
      </dgm:t>
    </dgm:pt>
    <dgm:pt modelId="{EB8B2CD2-4BC0-4EA8-A9FD-1C517BD9BE51}" type="sibTrans" cxnId="{0A6C6C5F-C2BC-4273-8887-F7E2813B9E45}">
      <dgm:prSet/>
      <dgm:spPr/>
      <dgm:t>
        <a:bodyPr/>
        <a:lstStyle/>
        <a:p>
          <a:endParaRPr lang="en-US"/>
        </a:p>
      </dgm:t>
    </dgm:pt>
    <dgm:pt modelId="{34A7DACE-ACF8-4A42-A46A-C45676F5929D}">
      <dgm:prSet/>
      <dgm:spPr/>
      <dgm:t>
        <a:bodyPr/>
        <a:lstStyle/>
        <a:p>
          <a:r>
            <a:rPr lang="en-US" dirty="0" smtClean="0"/>
            <a:t>ML Model</a:t>
          </a:r>
          <a:endParaRPr lang="en-US" dirty="0"/>
        </a:p>
      </dgm:t>
    </dgm:pt>
    <dgm:pt modelId="{E31CDDE8-DF5C-4333-AC93-AB318DD3EA45}" type="parTrans" cxnId="{38B95EB4-9F6E-46D7-A084-4F01EB938CE6}">
      <dgm:prSet/>
      <dgm:spPr/>
      <dgm:t>
        <a:bodyPr/>
        <a:lstStyle/>
        <a:p>
          <a:endParaRPr lang="en-US"/>
        </a:p>
      </dgm:t>
    </dgm:pt>
    <dgm:pt modelId="{18EE99D0-4F62-41D1-91DE-09B6CB84CBDC}" type="sibTrans" cxnId="{38B95EB4-9F6E-46D7-A084-4F01EB938CE6}">
      <dgm:prSet/>
      <dgm:spPr/>
      <dgm:t>
        <a:bodyPr/>
        <a:lstStyle/>
        <a:p>
          <a:endParaRPr lang="en-US"/>
        </a:p>
      </dgm:t>
    </dgm:pt>
    <dgm:pt modelId="{F445BF59-C93E-41AF-BDFF-BA388513E695}">
      <dgm:prSet/>
      <dgm:spPr/>
      <dgm:t>
        <a:bodyPr/>
        <a:lstStyle/>
        <a:p>
          <a:r>
            <a:rPr lang="en-US" dirty="0" smtClean="0"/>
            <a:t>Model Performance</a:t>
          </a:r>
          <a:endParaRPr lang="en-US" dirty="0"/>
        </a:p>
      </dgm:t>
    </dgm:pt>
    <dgm:pt modelId="{720040BB-FF36-4D7E-8D96-699322C1C766}" type="parTrans" cxnId="{8ADD29D7-94FD-4ABF-80B0-118D66037E7C}">
      <dgm:prSet/>
      <dgm:spPr/>
      <dgm:t>
        <a:bodyPr/>
        <a:lstStyle/>
        <a:p>
          <a:endParaRPr lang="en-US"/>
        </a:p>
      </dgm:t>
    </dgm:pt>
    <dgm:pt modelId="{9D02E1D5-4836-4CF5-A24B-40AA10528599}" type="sibTrans" cxnId="{8ADD29D7-94FD-4ABF-80B0-118D66037E7C}">
      <dgm:prSet/>
      <dgm:spPr/>
      <dgm:t>
        <a:bodyPr/>
        <a:lstStyle/>
        <a:p>
          <a:endParaRPr lang="en-US"/>
        </a:p>
      </dgm:t>
    </dgm:pt>
    <dgm:pt modelId="{6A5778B9-4E34-4B1D-BCD4-D9DF5A9E80F7}">
      <dgm:prSet/>
      <dgm:spPr/>
      <dgm:t>
        <a:bodyPr/>
        <a:lstStyle/>
        <a:p>
          <a:r>
            <a:rPr lang="en-US" dirty="0" smtClean="0"/>
            <a:t>F1</a:t>
          </a:r>
          <a:endParaRPr lang="en-US" dirty="0"/>
        </a:p>
      </dgm:t>
    </dgm:pt>
    <dgm:pt modelId="{C24F9B3F-EF73-4898-9990-DD4C61BC32C0}" type="parTrans" cxnId="{66F2A13B-18CB-4EA8-9C30-C9BE9966BCB9}">
      <dgm:prSet/>
      <dgm:spPr/>
      <dgm:t>
        <a:bodyPr/>
        <a:lstStyle/>
        <a:p>
          <a:endParaRPr lang="en-US"/>
        </a:p>
      </dgm:t>
    </dgm:pt>
    <dgm:pt modelId="{684C1A56-FEF8-4362-98D6-26D469D0304F}" type="sibTrans" cxnId="{66F2A13B-18CB-4EA8-9C30-C9BE9966BCB9}">
      <dgm:prSet/>
      <dgm:spPr/>
      <dgm:t>
        <a:bodyPr/>
        <a:lstStyle/>
        <a:p>
          <a:endParaRPr lang="en-US"/>
        </a:p>
      </dgm:t>
    </dgm:pt>
    <dgm:pt modelId="{355189D0-F3AA-494C-9124-085D1CAB2DF9}">
      <dgm:prSet/>
      <dgm:spPr/>
      <dgm:t>
        <a:bodyPr/>
        <a:lstStyle/>
        <a:p>
          <a:r>
            <a:rPr lang="en-US" dirty="0" smtClean="0"/>
            <a:t>Precision</a:t>
          </a:r>
          <a:endParaRPr lang="en-US" dirty="0"/>
        </a:p>
      </dgm:t>
    </dgm:pt>
    <dgm:pt modelId="{BED9E23E-D9D0-4CF6-A551-BCF8CF5B9303}" type="parTrans" cxnId="{61966DFB-8B1D-46ED-92FA-42263CFEEC2B}">
      <dgm:prSet/>
      <dgm:spPr/>
      <dgm:t>
        <a:bodyPr/>
        <a:lstStyle/>
        <a:p>
          <a:endParaRPr lang="en-US"/>
        </a:p>
      </dgm:t>
    </dgm:pt>
    <dgm:pt modelId="{E50D987D-9D11-4F97-A9EA-50AC373FD63E}" type="sibTrans" cxnId="{61966DFB-8B1D-46ED-92FA-42263CFEEC2B}">
      <dgm:prSet/>
      <dgm:spPr/>
      <dgm:t>
        <a:bodyPr/>
        <a:lstStyle/>
        <a:p>
          <a:endParaRPr lang="en-US"/>
        </a:p>
      </dgm:t>
    </dgm:pt>
    <dgm:pt modelId="{0A025CA6-1E5A-4002-8BC8-5BFE7D5ED043}">
      <dgm:prSet/>
      <dgm:spPr/>
      <dgm:t>
        <a:bodyPr/>
        <a:lstStyle/>
        <a:p>
          <a:r>
            <a:rPr lang="en-US" dirty="0" smtClean="0"/>
            <a:t>Recall</a:t>
          </a:r>
          <a:endParaRPr lang="en-US" dirty="0"/>
        </a:p>
      </dgm:t>
    </dgm:pt>
    <dgm:pt modelId="{1F027433-78BB-41FC-ACC0-00836235BF14}" type="parTrans" cxnId="{4BB3BDF0-E504-4F16-B1F4-33E87A040B76}">
      <dgm:prSet/>
      <dgm:spPr/>
      <dgm:t>
        <a:bodyPr/>
        <a:lstStyle/>
        <a:p>
          <a:endParaRPr lang="en-US"/>
        </a:p>
      </dgm:t>
    </dgm:pt>
    <dgm:pt modelId="{56BCF0F2-20BB-445F-92C3-C24B61557644}" type="sibTrans" cxnId="{4BB3BDF0-E504-4F16-B1F4-33E87A040B76}">
      <dgm:prSet/>
      <dgm:spPr/>
      <dgm:t>
        <a:bodyPr/>
        <a:lstStyle/>
        <a:p>
          <a:endParaRPr lang="en-US"/>
        </a:p>
      </dgm:t>
    </dgm:pt>
    <dgm:pt modelId="{38B24B6D-C22A-40A2-9705-72747FD0EC96}">
      <dgm:prSet/>
      <dgm:spPr/>
      <dgm:t>
        <a:bodyPr/>
        <a:lstStyle/>
        <a:p>
          <a:r>
            <a:rPr lang="en-US" dirty="0" smtClean="0"/>
            <a:t>Support</a:t>
          </a:r>
          <a:endParaRPr lang="en-US" dirty="0"/>
        </a:p>
      </dgm:t>
    </dgm:pt>
    <dgm:pt modelId="{D49B63BB-BEB9-41FC-85DD-3A5DC57591C3}" type="parTrans" cxnId="{B672872B-B3F1-4857-869C-EBB59E174965}">
      <dgm:prSet/>
      <dgm:spPr/>
      <dgm:t>
        <a:bodyPr/>
        <a:lstStyle/>
        <a:p>
          <a:endParaRPr lang="en-US"/>
        </a:p>
      </dgm:t>
    </dgm:pt>
    <dgm:pt modelId="{CC983B0F-E16E-4E40-A93B-888614BB5A86}" type="sibTrans" cxnId="{B672872B-B3F1-4857-869C-EBB59E174965}">
      <dgm:prSet/>
      <dgm:spPr/>
      <dgm:t>
        <a:bodyPr/>
        <a:lstStyle/>
        <a:p>
          <a:endParaRPr lang="en-US"/>
        </a:p>
      </dgm:t>
    </dgm:pt>
    <dgm:pt modelId="{192F0E4A-D040-406C-B5C6-8AC747F77218}">
      <dgm:prSet/>
      <dgm:spPr/>
      <dgm:t>
        <a:bodyPr/>
        <a:lstStyle/>
        <a:p>
          <a:r>
            <a:rPr lang="en-US" dirty="0" smtClean="0"/>
            <a:t>Reporting</a:t>
          </a:r>
          <a:endParaRPr lang="en-US" dirty="0"/>
        </a:p>
      </dgm:t>
    </dgm:pt>
    <dgm:pt modelId="{6BE57D62-99E8-4B22-BCFC-358D9E321092}" type="parTrans" cxnId="{35D7CDE5-BCF2-44B6-9662-A6BC415FF197}">
      <dgm:prSet/>
      <dgm:spPr/>
      <dgm:t>
        <a:bodyPr/>
        <a:lstStyle/>
        <a:p>
          <a:endParaRPr lang="en-US"/>
        </a:p>
      </dgm:t>
    </dgm:pt>
    <dgm:pt modelId="{09B1AABB-8DB6-41A2-9820-FED3C5546BE8}" type="sibTrans" cxnId="{35D7CDE5-BCF2-44B6-9662-A6BC415FF197}">
      <dgm:prSet/>
      <dgm:spPr/>
      <dgm:t>
        <a:bodyPr/>
        <a:lstStyle/>
        <a:p>
          <a:endParaRPr lang="en-US"/>
        </a:p>
      </dgm:t>
    </dgm:pt>
    <dgm:pt modelId="{7A60643E-391F-4951-8DD8-C6B328603D75}">
      <dgm:prSet/>
      <dgm:spPr/>
      <dgm:t>
        <a:bodyPr/>
        <a:lstStyle/>
        <a:p>
          <a:r>
            <a:rPr lang="en-US" dirty="0" smtClean="0"/>
            <a:t>Communicating the Outcome</a:t>
          </a:r>
          <a:endParaRPr lang="en-US" dirty="0"/>
        </a:p>
      </dgm:t>
    </dgm:pt>
    <dgm:pt modelId="{2EFEAFD3-16C9-46AC-ACD3-4E6B8C899C04}" type="parTrans" cxnId="{CAF97024-245C-466D-AA35-AFDE14D99CBB}">
      <dgm:prSet/>
      <dgm:spPr/>
      <dgm:t>
        <a:bodyPr/>
        <a:lstStyle/>
        <a:p>
          <a:endParaRPr lang="en-US"/>
        </a:p>
      </dgm:t>
    </dgm:pt>
    <dgm:pt modelId="{C8F579CB-1092-4501-B1A1-D89761E7090F}" type="sibTrans" cxnId="{CAF97024-245C-466D-AA35-AFDE14D99CBB}">
      <dgm:prSet/>
      <dgm:spPr/>
      <dgm:t>
        <a:bodyPr/>
        <a:lstStyle/>
        <a:p>
          <a:endParaRPr lang="en-US"/>
        </a:p>
      </dgm:t>
    </dgm:pt>
    <dgm:pt modelId="{EA4B579D-B381-4E78-A17B-65385890D2CB}" type="pres">
      <dgm:prSet presAssocID="{6230060C-9A0E-47FE-B799-EB02DF155E1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FFD710-16F9-407E-B6AD-E0B6F3927C3E}" type="pres">
      <dgm:prSet presAssocID="{6230060C-9A0E-47FE-B799-EB02DF155E12}" presName="tSp" presStyleCnt="0"/>
      <dgm:spPr/>
    </dgm:pt>
    <dgm:pt modelId="{53058474-D286-4B28-A052-1BCB1577756A}" type="pres">
      <dgm:prSet presAssocID="{6230060C-9A0E-47FE-B799-EB02DF155E12}" presName="bSp" presStyleCnt="0"/>
      <dgm:spPr/>
    </dgm:pt>
    <dgm:pt modelId="{B416694D-E9CA-497F-9448-2412AB9B8C6A}" type="pres">
      <dgm:prSet presAssocID="{6230060C-9A0E-47FE-B799-EB02DF155E12}" presName="process" presStyleCnt="0"/>
      <dgm:spPr/>
    </dgm:pt>
    <dgm:pt modelId="{197CF539-6BCE-46AA-A007-365F5892E16A}" type="pres">
      <dgm:prSet presAssocID="{C3C0F520-EB80-46C9-83E5-D40F817EB263}" presName="composite1" presStyleCnt="0"/>
      <dgm:spPr/>
    </dgm:pt>
    <dgm:pt modelId="{9D0E57F1-A972-4CE0-BB6B-5FE174CAA261}" type="pres">
      <dgm:prSet presAssocID="{C3C0F520-EB80-46C9-83E5-D40F817EB263}" presName="dummyNode1" presStyleLbl="node1" presStyleIdx="0" presStyleCnt="6"/>
      <dgm:spPr/>
    </dgm:pt>
    <dgm:pt modelId="{2E2E3990-CAEC-4A84-BCD7-8B57E874DC4F}" type="pres">
      <dgm:prSet presAssocID="{C3C0F520-EB80-46C9-83E5-D40F817EB263}" presName="childNode1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96C6AB-9A6D-43BF-ACAE-637EBCB6E419}" type="pres">
      <dgm:prSet presAssocID="{C3C0F520-EB80-46C9-83E5-D40F817EB263}" presName="childNode1tx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31C9D8-FF38-4E3E-A06E-DD9841FED58A}" type="pres">
      <dgm:prSet presAssocID="{C3C0F520-EB80-46C9-83E5-D40F817EB263}" presName="parentNode1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8A43D7-EDFB-4745-8C39-98E0928330BF}" type="pres">
      <dgm:prSet presAssocID="{C3C0F520-EB80-46C9-83E5-D40F817EB263}" presName="connSite1" presStyleCnt="0"/>
      <dgm:spPr/>
    </dgm:pt>
    <dgm:pt modelId="{87DF8362-E840-443E-9575-1C2A5B8085A4}" type="pres">
      <dgm:prSet presAssocID="{5DCC2C7F-A64D-4097-9072-ADC8AA8A76DB}" presName="Name9" presStyleLbl="sibTrans2D1" presStyleIdx="0" presStyleCnt="5"/>
      <dgm:spPr/>
      <dgm:t>
        <a:bodyPr/>
        <a:lstStyle/>
        <a:p>
          <a:endParaRPr lang="en-US"/>
        </a:p>
      </dgm:t>
    </dgm:pt>
    <dgm:pt modelId="{5995B44F-6954-4A08-AC06-45EF96D9F1C3}" type="pres">
      <dgm:prSet presAssocID="{67D55A03-70D2-4B4D-8E30-989CEA416375}" presName="composite2" presStyleCnt="0"/>
      <dgm:spPr/>
    </dgm:pt>
    <dgm:pt modelId="{5A4DF79B-8170-4D7E-98A6-706FAEA0E65F}" type="pres">
      <dgm:prSet presAssocID="{67D55A03-70D2-4B4D-8E30-989CEA416375}" presName="dummyNode2" presStyleLbl="node1" presStyleIdx="0" presStyleCnt="6"/>
      <dgm:spPr/>
    </dgm:pt>
    <dgm:pt modelId="{5BCFB396-6583-43F9-B1DC-6547A0B8262A}" type="pres">
      <dgm:prSet presAssocID="{67D55A03-70D2-4B4D-8E30-989CEA416375}" presName="childNode2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4F169D-1266-4753-B4B9-C19C7B7AD37B}" type="pres">
      <dgm:prSet presAssocID="{67D55A03-70D2-4B4D-8E30-989CEA416375}" presName="childNode2tx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3CC8F-41AB-490E-8382-83DA86C20EAF}" type="pres">
      <dgm:prSet presAssocID="{67D55A03-70D2-4B4D-8E30-989CEA416375}" presName="parentNode2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796BB0-1190-4FD4-BB77-3FD4B969E0F4}" type="pres">
      <dgm:prSet presAssocID="{67D55A03-70D2-4B4D-8E30-989CEA416375}" presName="connSite2" presStyleCnt="0"/>
      <dgm:spPr/>
    </dgm:pt>
    <dgm:pt modelId="{65F3E6B6-C697-44B5-9831-8D5F7C2D3345}" type="pres">
      <dgm:prSet presAssocID="{DEBFC946-0300-459A-890A-CA0BB7E35702}" presName="Name18" presStyleLbl="sibTrans2D1" presStyleIdx="1" presStyleCnt="5"/>
      <dgm:spPr/>
      <dgm:t>
        <a:bodyPr/>
        <a:lstStyle/>
        <a:p>
          <a:endParaRPr lang="en-US"/>
        </a:p>
      </dgm:t>
    </dgm:pt>
    <dgm:pt modelId="{955F24AE-54A1-41DC-877F-9F75DC1A226E}" type="pres">
      <dgm:prSet presAssocID="{88F38C57-B4E6-4A25-AE47-88C4AC2472A2}" presName="composite1" presStyleCnt="0"/>
      <dgm:spPr/>
    </dgm:pt>
    <dgm:pt modelId="{CFC52CF7-8091-4458-8F6E-221E89D9A2F2}" type="pres">
      <dgm:prSet presAssocID="{88F38C57-B4E6-4A25-AE47-88C4AC2472A2}" presName="dummyNode1" presStyleLbl="node1" presStyleIdx="1" presStyleCnt="6"/>
      <dgm:spPr/>
    </dgm:pt>
    <dgm:pt modelId="{D2ACC1CB-9EA4-42C0-8F50-84C604BA3B16}" type="pres">
      <dgm:prSet presAssocID="{88F38C57-B4E6-4A25-AE47-88C4AC2472A2}" presName="childNode1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FE157D-E01C-4F63-BBD6-A103D401490B}" type="pres">
      <dgm:prSet presAssocID="{88F38C57-B4E6-4A25-AE47-88C4AC2472A2}" presName="childNode1tx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8A6DDE-3B95-4A69-9375-F84E0C8BA8A1}" type="pres">
      <dgm:prSet presAssocID="{88F38C57-B4E6-4A25-AE47-88C4AC2472A2}" presName="parentNode1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CBDD4-3EAA-45E2-BF28-E63F6C56BEAE}" type="pres">
      <dgm:prSet presAssocID="{88F38C57-B4E6-4A25-AE47-88C4AC2472A2}" presName="connSite1" presStyleCnt="0"/>
      <dgm:spPr/>
    </dgm:pt>
    <dgm:pt modelId="{CE4101C5-D163-46B4-B432-2B3878AE4831}" type="pres">
      <dgm:prSet presAssocID="{C823A56E-194E-4E21-8909-C025987B6EE8}" presName="Name9" presStyleLbl="sibTrans2D1" presStyleIdx="2" presStyleCnt="5"/>
      <dgm:spPr/>
      <dgm:t>
        <a:bodyPr/>
        <a:lstStyle/>
        <a:p>
          <a:endParaRPr lang="en-US"/>
        </a:p>
      </dgm:t>
    </dgm:pt>
    <dgm:pt modelId="{5A7D2A9A-C1B5-457B-9AD8-003A92B92800}" type="pres">
      <dgm:prSet presAssocID="{2CC656F9-9F13-4CCA-B18F-0D15DEFABBF6}" presName="composite2" presStyleCnt="0"/>
      <dgm:spPr/>
    </dgm:pt>
    <dgm:pt modelId="{E9218D80-5EA1-4188-BDC7-77C6D5BEA5BD}" type="pres">
      <dgm:prSet presAssocID="{2CC656F9-9F13-4CCA-B18F-0D15DEFABBF6}" presName="dummyNode2" presStyleLbl="node1" presStyleIdx="2" presStyleCnt="6"/>
      <dgm:spPr/>
    </dgm:pt>
    <dgm:pt modelId="{D5B73239-6996-47C4-9D3C-2708C6CA9B3F}" type="pres">
      <dgm:prSet presAssocID="{2CC656F9-9F13-4CCA-B18F-0D15DEFABBF6}" presName="childNode2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1DA299-2FA3-40ED-A4F1-3B9246CE2BE4}" type="pres">
      <dgm:prSet presAssocID="{2CC656F9-9F13-4CCA-B18F-0D15DEFABBF6}" presName="childNode2tx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97BD1-0D55-4FBF-A308-DABE3170EAD8}" type="pres">
      <dgm:prSet presAssocID="{2CC656F9-9F13-4CCA-B18F-0D15DEFABBF6}" presName="parentNode2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11B237-0C45-476D-AC5D-19DDDC072896}" type="pres">
      <dgm:prSet presAssocID="{2CC656F9-9F13-4CCA-B18F-0D15DEFABBF6}" presName="connSite2" presStyleCnt="0"/>
      <dgm:spPr/>
    </dgm:pt>
    <dgm:pt modelId="{C128CD11-251B-4823-A9AD-8FFD2E4C67C1}" type="pres">
      <dgm:prSet presAssocID="{06FD9BBF-84B5-4D6E-A3B4-C20E01633AFC}" presName="Name18" presStyleLbl="sibTrans2D1" presStyleIdx="3" presStyleCnt="5"/>
      <dgm:spPr/>
      <dgm:t>
        <a:bodyPr/>
        <a:lstStyle/>
        <a:p>
          <a:endParaRPr lang="en-US"/>
        </a:p>
      </dgm:t>
    </dgm:pt>
    <dgm:pt modelId="{EEE16480-02CF-4817-9DE9-EDE6219049F2}" type="pres">
      <dgm:prSet presAssocID="{F445BF59-C93E-41AF-BDFF-BA388513E695}" presName="composite1" presStyleCnt="0"/>
      <dgm:spPr/>
    </dgm:pt>
    <dgm:pt modelId="{990702D6-BF07-4166-9F27-60B2A1E0F882}" type="pres">
      <dgm:prSet presAssocID="{F445BF59-C93E-41AF-BDFF-BA388513E695}" presName="dummyNode1" presStyleLbl="node1" presStyleIdx="3" presStyleCnt="6"/>
      <dgm:spPr/>
    </dgm:pt>
    <dgm:pt modelId="{A99F7883-E3C2-4BC7-AFCA-CE08019C5CCA}" type="pres">
      <dgm:prSet presAssocID="{F445BF59-C93E-41AF-BDFF-BA388513E695}" presName="childNode1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359812-F5DC-45DD-9C57-D6D5B056C654}" type="pres">
      <dgm:prSet presAssocID="{F445BF59-C93E-41AF-BDFF-BA388513E695}" presName="childNode1tx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05EB19-86A7-453C-8EAB-DE08B33403B3}" type="pres">
      <dgm:prSet presAssocID="{F445BF59-C93E-41AF-BDFF-BA388513E695}" presName="parentNode1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B9589-318C-4880-97F7-4726CDD2B8ED}" type="pres">
      <dgm:prSet presAssocID="{F445BF59-C93E-41AF-BDFF-BA388513E695}" presName="connSite1" presStyleCnt="0"/>
      <dgm:spPr/>
    </dgm:pt>
    <dgm:pt modelId="{648F1E6A-EE4A-4199-AB79-C9444012584E}" type="pres">
      <dgm:prSet presAssocID="{9D02E1D5-4836-4CF5-A24B-40AA10528599}" presName="Name9" presStyleLbl="sibTrans2D1" presStyleIdx="4" presStyleCnt="5"/>
      <dgm:spPr/>
      <dgm:t>
        <a:bodyPr/>
        <a:lstStyle/>
        <a:p>
          <a:endParaRPr lang="en-US"/>
        </a:p>
      </dgm:t>
    </dgm:pt>
    <dgm:pt modelId="{CA7F6EC6-83C4-4F5C-8016-AB928F215E44}" type="pres">
      <dgm:prSet presAssocID="{192F0E4A-D040-406C-B5C6-8AC747F77218}" presName="composite2" presStyleCnt="0"/>
      <dgm:spPr/>
    </dgm:pt>
    <dgm:pt modelId="{0D9409DC-29DE-4E16-89B4-4A0B4A2964FE}" type="pres">
      <dgm:prSet presAssocID="{192F0E4A-D040-406C-B5C6-8AC747F77218}" presName="dummyNode2" presStyleLbl="node1" presStyleIdx="4" presStyleCnt="6"/>
      <dgm:spPr/>
    </dgm:pt>
    <dgm:pt modelId="{020CDEE5-5E31-4889-A6B8-B001F754819A}" type="pres">
      <dgm:prSet presAssocID="{192F0E4A-D040-406C-B5C6-8AC747F77218}" presName="childNode2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BA2139-3986-4D9E-BE76-610CB56DCEBF}" type="pres">
      <dgm:prSet presAssocID="{192F0E4A-D040-406C-B5C6-8AC747F77218}" presName="childNode2tx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5FBD1F-36F6-489D-AA4B-C9D6C6C7ABB7}" type="pres">
      <dgm:prSet presAssocID="{192F0E4A-D040-406C-B5C6-8AC747F77218}" presName="parentNode2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EFDCCA-4ACA-4533-9C10-41EBDE5B0FF8}" type="pres">
      <dgm:prSet presAssocID="{192F0E4A-D040-406C-B5C6-8AC747F77218}" presName="connSite2" presStyleCnt="0"/>
      <dgm:spPr/>
    </dgm:pt>
  </dgm:ptLst>
  <dgm:cxnLst>
    <dgm:cxn modelId="{7C072573-5DAA-4042-9431-A89A58A4A2CE}" type="presOf" srcId="{0A025CA6-1E5A-4002-8BC8-5BFE7D5ED043}" destId="{75359812-F5DC-45DD-9C57-D6D5B056C654}" srcOrd="1" destOrd="2" presId="urn:microsoft.com/office/officeart/2005/8/layout/hProcess4"/>
    <dgm:cxn modelId="{C15E38DD-018F-4B9E-8CD0-D4D352D434C7}" type="presOf" srcId="{C823A56E-194E-4E21-8909-C025987B6EE8}" destId="{CE4101C5-D163-46B4-B432-2B3878AE4831}" srcOrd="0" destOrd="0" presId="urn:microsoft.com/office/officeart/2005/8/layout/hProcess4"/>
    <dgm:cxn modelId="{0A6C6C5F-C2BC-4273-8887-F7E2813B9E45}" srcId="{2CC656F9-9F13-4CCA-B18F-0D15DEFABBF6}" destId="{A4573339-CF17-4466-B4D1-10AC94AD9DB2}" srcOrd="0" destOrd="0" parTransId="{6F899CED-5652-41D9-9B5D-3D67F92FFA76}" sibTransId="{EB8B2CD2-4BC0-4EA8-A9FD-1C517BD9BE51}"/>
    <dgm:cxn modelId="{DA179173-EF4A-4579-8DD8-2CFA420DFAC5}" type="presOf" srcId="{04C5748F-5C85-49E6-9CD5-0E2BE2A2E714}" destId="{E84F169D-1266-4753-B4B9-C19C7B7AD37B}" srcOrd="1" destOrd="0" presId="urn:microsoft.com/office/officeart/2005/8/layout/hProcess4"/>
    <dgm:cxn modelId="{2680D089-3B89-4E26-ADCF-27898C9C2393}" srcId="{C3C0F520-EB80-46C9-83E5-D40F817EB263}" destId="{F0C61C16-8468-4968-8BD3-ECD1606F80D6}" srcOrd="1" destOrd="0" parTransId="{696EF798-CAA3-497A-865D-78A48E7A214C}" sibTransId="{0676BBBF-4F70-4D2F-91D9-76C4B379594F}"/>
    <dgm:cxn modelId="{43774E11-6B0B-4CF4-8454-A4572A8ACE34}" type="presOf" srcId="{5DCC2C7F-A64D-4097-9072-ADC8AA8A76DB}" destId="{87DF8362-E840-443E-9575-1C2A5B8085A4}" srcOrd="0" destOrd="0" presId="urn:microsoft.com/office/officeart/2005/8/layout/hProcess4"/>
    <dgm:cxn modelId="{E5CB74C5-8B43-4D55-9EFA-09DF21B2E33A}" type="presOf" srcId="{82144300-57C6-4B7D-B3D5-F49ED8F4277D}" destId="{2E2E3990-CAEC-4A84-BCD7-8B57E874DC4F}" srcOrd="0" destOrd="0" presId="urn:microsoft.com/office/officeart/2005/8/layout/hProcess4"/>
    <dgm:cxn modelId="{1F321D1E-CB74-42D8-B7E5-692860D44756}" srcId="{67D55A03-70D2-4B4D-8E30-989CEA416375}" destId="{04C5748F-5C85-49E6-9CD5-0E2BE2A2E714}" srcOrd="0" destOrd="0" parTransId="{1CF22821-A6B5-4427-9D83-60B0A296E864}" sibTransId="{EC6F8C34-B6EB-4E34-873D-5F16FD43AB7D}"/>
    <dgm:cxn modelId="{CC06D817-3EE7-46B3-A7A3-02703A770D59}" srcId="{6230060C-9A0E-47FE-B799-EB02DF155E12}" destId="{88F38C57-B4E6-4A25-AE47-88C4AC2472A2}" srcOrd="2" destOrd="0" parTransId="{E2250E4B-4465-424D-BCFE-429B6131C29D}" sibTransId="{C823A56E-194E-4E21-8909-C025987B6EE8}"/>
    <dgm:cxn modelId="{7C8DFF4F-73C0-416E-8B9F-B1E9A79FAABA}" type="presOf" srcId="{67D55A03-70D2-4B4D-8E30-989CEA416375}" destId="{FD63CC8F-41AB-490E-8382-83DA86C20EAF}" srcOrd="0" destOrd="0" presId="urn:microsoft.com/office/officeart/2005/8/layout/hProcess4"/>
    <dgm:cxn modelId="{C1060520-882F-45DF-B7ED-CEA5C1022E77}" type="presOf" srcId="{6230060C-9A0E-47FE-B799-EB02DF155E12}" destId="{EA4B579D-B381-4E78-A17B-65385890D2CB}" srcOrd="0" destOrd="0" presId="urn:microsoft.com/office/officeart/2005/8/layout/hProcess4"/>
    <dgm:cxn modelId="{3354D633-140B-429D-9FEE-F7E96078D15E}" type="presOf" srcId="{7A60643E-391F-4951-8DD8-C6B328603D75}" destId="{020CDEE5-5E31-4889-A6B8-B001F754819A}" srcOrd="0" destOrd="0" presId="urn:microsoft.com/office/officeart/2005/8/layout/hProcess4"/>
    <dgm:cxn modelId="{BD2BCF7F-09A5-418F-828C-0AF4E675B269}" srcId="{C3C0F520-EB80-46C9-83E5-D40F817EB263}" destId="{82144300-57C6-4B7D-B3D5-F49ED8F4277D}" srcOrd="0" destOrd="0" parTransId="{3395AD91-76E3-4163-86DF-8D865F519016}" sibTransId="{659BB97C-608C-49BF-BBCB-196E043E5195}"/>
    <dgm:cxn modelId="{F2193550-285E-4B7E-A555-57552665FB0F}" type="presOf" srcId="{A4573339-CF17-4466-B4D1-10AC94AD9DB2}" destId="{D5B73239-6996-47C4-9D3C-2708C6CA9B3F}" srcOrd="0" destOrd="0" presId="urn:microsoft.com/office/officeart/2005/8/layout/hProcess4"/>
    <dgm:cxn modelId="{9FEC59B1-0A01-4384-A87E-A64FFE79FC32}" type="presOf" srcId="{F0C61C16-8468-4968-8BD3-ECD1606F80D6}" destId="{2E2E3990-CAEC-4A84-BCD7-8B57E874DC4F}" srcOrd="0" destOrd="1" presId="urn:microsoft.com/office/officeart/2005/8/layout/hProcess4"/>
    <dgm:cxn modelId="{CAF97024-245C-466D-AA35-AFDE14D99CBB}" srcId="{192F0E4A-D040-406C-B5C6-8AC747F77218}" destId="{7A60643E-391F-4951-8DD8-C6B328603D75}" srcOrd="0" destOrd="0" parTransId="{2EFEAFD3-16C9-46AC-ACD3-4E6B8C899C04}" sibTransId="{C8F579CB-1092-4501-B1A1-D89761E7090F}"/>
    <dgm:cxn modelId="{7499EC86-D45D-43A5-8B35-1DADDB984EE8}" type="presOf" srcId="{34A7DACE-ACF8-4A42-A46A-C45676F5929D}" destId="{D5B73239-6996-47C4-9D3C-2708C6CA9B3F}" srcOrd="0" destOrd="1" presId="urn:microsoft.com/office/officeart/2005/8/layout/hProcess4"/>
    <dgm:cxn modelId="{61966DFB-8B1D-46ED-92FA-42263CFEEC2B}" srcId="{F445BF59-C93E-41AF-BDFF-BA388513E695}" destId="{355189D0-F3AA-494C-9124-085D1CAB2DF9}" srcOrd="1" destOrd="0" parTransId="{BED9E23E-D9D0-4CF6-A551-BCF8CF5B9303}" sibTransId="{E50D987D-9D11-4F97-A9EA-50AC373FD63E}"/>
    <dgm:cxn modelId="{92330775-B75D-4F66-A9EF-2D4B08DE681C}" type="presOf" srcId="{9D02E1D5-4836-4CF5-A24B-40AA10528599}" destId="{648F1E6A-EE4A-4199-AB79-C9444012584E}" srcOrd="0" destOrd="0" presId="urn:microsoft.com/office/officeart/2005/8/layout/hProcess4"/>
    <dgm:cxn modelId="{4A5FC814-F941-4B03-B6E8-F265B28D4CF1}" type="presOf" srcId="{355189D0-F3AA-494C-9124-085D1CAB2DF9}" destId="{A99F7883-E3C2-4BC7-AFCA-CE08019C5CCA}" srcOrd="0" destOrd="1" presId="urn:microsoft.com/office/officeart/2005/8/layout/hProcess4"/>
    <dgm:cxn modelId="{BAE5F8B8-F533-4419-822E-5C37EF09B3F3}" srcId="{6230060C-9A0E-47FE-B799-EB02DF155E12}" destId="{2CC656F9-9F13-4CCA-B18F-0D15DEFABBF6}" srcOrd="3" destOrd="0" parTransId="{1A44AB67-42CE-43AF-BDC6-999AD2003A89}" sibTransId="{06FD9BBF-84B5-4D6E-A3B4-C20E01633AFC}"/>
    <dgm:cxn modelId="{7F0EDCF0-5D53-473E-B1CD-EB4B92B76F51}" srcId="{88F38C57-B4E6-4A25-AE47-88C4AC2472A2}" destId="{465D1448-43E9-45F4-994E-A47B5B0DEB41}" srcOrd="1" destOrd="0" parTransId="{20BD5D53-CE12-4026-B393-ABB2F882C910}" sibTransId="{AFF67384-3B63-4167-99A8-E740E4628840}"/>
    <dgm:cxn modelId="{413F8566-ABF4-4642-8615-F228B1364D29}" type="presOf" srcId="{465D1448-43E9-45F4-994E-A47B5B0DEB41}" destId="{7DFE157D-E01C-4F63-BBD6-A103D401490B}" srcOrd="1" destOrd="1" presId="urn:microsoft.com/office/officeart/2005/8/layout/hProcess4"/>
    <dgm:cxn modelId="{F370CCA9-BA21-4EF8-92A3-7A287DF0AEA9}" type="presOf" srcId="{355189D0-F3AA-494C-9124-085D1CAB2DF9}" destId="{75359812-F5DC-45DD-9C57-D6D5B056C654}" srcOrd="1" destOrd="1" presId="urn:microsoft.com/office/officeart/2005/8/layout/hProcess4"/>
    <dgm:cxn modelId="{66F2A13B-18CB-4EA8-9C30-C9BE9966BCB9}" srcId="{F445BF59-C93E-41AF-BDFF-BA388513E695}" destId="{6A5778B9-4E34-4B1D-BCD4-D9DF5A9E80F7}" srcOrd="0" destOrd="0" parTransId="{C24F9B3F-EF73-4898-9990-DD4C61BC32C0}" sibTransId="{684C1A56-FEF8-4362-98D6-26D469D0304F}"/>
    <dgm:cxn modelId="{266E319D-1433-46A2-8CE6-C8F7CF45D8CC}" type="presOf" srcId="{04C5748F-5C85-49E6-9CD5-0E2BE2A2E714}" destId="{5BCFB396-6583-43F9-B1DC-6547A0B8262A}" srcOrd="0" destOrd="0" presId="urn:microsoft.com/office/officeart/2005/8/layout/hProcess4"/>
    <dgm:cxn modelId="{C1DC3234-0CDD-4DF8-85C2-C75A1AC9F31F}" type="presOf" srcId="{3197B58F-CCA7-4F24-9FC6-51961D55CD66}" destId="{5BCFB396-6583-43F9-B1DC-6547A0B8262A}" srcOrd="0" destOrd="1" presId="urn:microsoft.com/office/officeart/2005/8/layout/hProcess4"/>
    <dgm:cxn modelId="{C65DB20D-FD75-4529-B4E6-0284980F669F}" srcId="{88F38C57-B4E6-4A25-AE47-88C4AC2472A2}" destId="{1F3ECA94-EE22-4667-8B5F-7422EF8870A2}" srcOrd="0" destOrd="0" parTransId="{AC7FDEAE-8BC2-4700-AE9E-D6B7AD151B5A}" sibTransId="{99E9F5E2-05D0-4052-BCDB-16D88214DA2A}"/>
    <dgm:cxn modelId="{460332C4-3764-45E9-AB56-1BB0045C7DD2}" type="presOf" srcId="{1F3ECA94-EE22-4667-8B5F-7422EF8870A2}" destId="{D2ACC1CB-9EA4-42C0-8F50-84C604BA3B16}" srcOrd="0" destOrd="0" presId="urn:microsoft.com/office/officeart/2005/8/layout/hProcess4"/>
    <dgm:cxn modelId="{3B8048FD-BE88-4A9B-8435-11224DC5557A}" type="presOf" srcId="{82144300-57C6-4B7D-B3D5-F49ED8F4277D}" destId="{D096C6AB-9A6D-43BF-ACAE-637EBCB6E419}" srcOrd="1" destOrd="0" presId="urn:microsoft.com/office/officeart/2005/8/layout/hProcess4"/>
    <dgm:cxn modelId="{645A9AB7-D6C0-4246-8365-B40D57F6EAAF}" type="presOf" srcId="{DEBFC946-0300-459A-890A-CA0BB7E35702}" destId="{65F3E6B6-C697-44B5-9831-8D5F7C2D3345}" srcOrd="0" destOrd="0" presId="urn:microsoft.com/office/officeart/2005/8/layout/hProcess4"/>
    <dgm:cxn modelId="{AB8E9A76-2097-40F2-A2C2-DF2BF480D209}" type="presOf" srcId="{06FD9BBF-84B5-4D6E-A3B4-C20E01633AFC}" destId="{C128CD11-251B-4823-A9AD-8FFD2E4C67C1}" srcOrd="0" destOrd="0" presId="urn:microsoft.com/office/officeart/2005/8/layout/hProcess4"/>
    <dgm:cxn modelId="{1394F99E-27B9-42ED-92FC-4334CD57B76D}" type="presOf" srcId="{C3C0F520-EB80-46C9-83E5-D40F817EB263}" destId="{1331C9D8-FF38-4E3E-A06E-DD9841FED58A}" srcOrd="0" destOrd="0" presId="urn:microsoft.com/office/officeart/2005/8/layout/hProcess4"/>
    <dgm:cxn modelId="{66213EB8-BEC5-471F-920A-13276BD1D446}" type="presOf" srcId="{34A7DACE-ACF8-4A42-A46A-C45676F5929D}" destId="{8A1DA299-2FA3-40ED-A4F1-3B9246CE2BE4}" srcOrd="1" destOrd="1" presId="urn:microsoft.com/office/officeart/2005/8/layout/hProcess4"/>
    <dgm:cxn modelId="{35D7CDE5-BCF2-44B6-9662-A6BC415FF197}" srcId="{6230060C-9A0E-47FE-B799-EB02DF155E12}" destId="{192F0E4A-D040-406C-B5C6-8AC747F77218}" srcOrd="5" destOrd="0" parTransId="{6BE57D62-99E8-4B22-BCFC-358D9E321092}" sibTransId="{09B1AABB-8DB6-41A2-9820-FED3C5546BE8}"/>
    <dgm:cxn modelId="{21A33A2D-E5F0-458E-B1BD-2F5983233BC8}" type="presOf" srcId="{7A60643E-391F-4951-8DD8-C6B328603D75}" destId="{27BA2139-3986-4D9E-BE76-610CB56DCEBF}" srcOrd="1" destOrd="0" presId="urn:microsoft.com/office/officeart/2005/8/layout/hProcess4"/>
    <dgm:cxn modelId="{4BB3BDF0-E504-4F16-B1F4-33E87A040B76}" srcId="{F445BF59-C93E-41AF-BDFF-BA388513E695}" destId="{0A025CA6-1E5A-4002-8BC8-5BFE7D5ED043}" srcOrd="2" destOrd="0" parTransId="{1F027433-78BB-41FC-ACC0-00836235BF14}" sibTransId="{56BCF0F2-20BB-445F-92C3-C24B61557644}"/>
    <dgm:cxn modelId="{95C5E307-BB20-434C-A861-4B6625A40272}" srcId="{6230060C-9A0E-47FE-B799-EB02DF155E12}" destId="{C3C0F520-EB80-46C9-83E5-D40F817EB263}" srcOrd="0" destOrd="0" parTransId="{CE3E7A32-DFD3-4C09-ABD2-1FB4256B2315}" sibTransId="{5DCC2C7F-A64D-4097-9072-ADC8AA8A76DB}"/>
    <dgm:cxn modelId="{8D7B4D45-A537-4385-8809-F302E2777AA3}" type="presOf" srcId="{192F0E4A-D040-406C-B5C6-8AC747F77218}" destId="{9C5FBD1F-36F6-489D-AA4B-C9D6C6C7ABB7}" srcOrd="0" destOrd="0" presId="urn:microsoft.com/office/officeart/2005/8/layout/hProcess4"/>
    <dgm:cxn modelId="{6F9F2C63-B170-4A2C-9D9A-9021A833E103}" type="presOf" srcId="{A4573339-CF17-4466-B4D1-10AC94AD9DB2}" destId="{8A1DA299-2FA3-40ED-A4F1-3B9246CE2BE4}" srcOrd="1" destOrd="0" presId="urn:microsoft.com/office/officeart/2005/8/layout/hProcess4"/>
    <dgm:cxn modelId="{A458AE4A-DC4E-432C-86C9-48C05D5A9A98}" type="presOf" srcId="{0A025CA6-1E5A-4002-8BC8-5BFE7D5ED043}" destId="{A99F7883-E3C2-4BC7-AFCA-CE08019C5CCA}" srcOrd="0" destOrd="2" presId="urn:microsoft.com/office/officeart/2005/8/layout/hProcess4"/>
    <dgm:cxn modelId="{7EE503D6-705A-4DAB-848E-3DA797FA60CB}" type="presOf" srcId="{6A5778B9-4E34-4B1D-BCD4-D9DF5A9E80F7}" destId="{75359812-F5DC-45DD-9C57-D6D5B056C654}" srcOrd="1" destOrd="0" presId="urn:microsoft.com/office/officeart/2005/8/layout/hProcess4"/>
    <dgm:cxn modelId="{BD2D1C81-954D-4B78-88A0-6EF29AFA9F05}" type="presOf" srcId="{3197B58F-CCA7-4F24-9FC6-51961D55CD66}" destId="{E84F169D-1266-4753-B4B9-C19C7B7AD37B}" srcOrd="1" destOrd="1" presId="urn:microsoft.com/office/officeart/2005/8/layout/hProcess4"/>
    <dgm:cxn modelId="{76934EDF-A7EB-4481-A33F-D084AD503862}" type="presOf" srcId="{2CC656F9-9F13-4CCA-B18F-0D15DEFABBF6}" destId="{24A97BD1-0D55-4FBF-A308-DABE3170EAD8}" srcOrd="0" destOrd="0" presId="urn:microsoft.com/office/officeart/2005/8/layout/hProcess4"/>
    <dgm:cxn modelId="{8ADD29D7-94FD-4ABF-80B0-118D66037E7C}" srcId="{6230060C-9A0E-47FE-B799-EB02DF155E12}" destId="{F445BF59-C93E-41AF-BDFF-BA388513E695}" srcOrd="4" destOrd="0" parTransId="{720040BB-FF36-4D7E-8D96-699322C1C766}" sibTransId="{9D02E1D5-4836-4CF5-A24B-40AA10528599}"/>
    <dgm:cxn modelId="{BED122AB-F6CA-4EB3-BD38-146F35C14D34}" srcId="{6230060C-9A0E-47FE-B799-EB02DF155E12}" destId="{67D55A03-70D2-4B4D-8E30-989CEA416375}" srcOrd="1" destOrd="0" parTransId="{B831D208-8D8C-4135-A25C-8C862B2162CD}" sibTransId="{DEBFC946-0300-459A-890A-CA0BB7E35702}"/>
    <dgm:cxn modelId="{B672872B-B3F1-4857-869C-EBB59E174965}" srcId="{F445BF59-C93E-41AF-BDFF-BA388513E695}" destId="{38B24B6D-C22A-40A2-9705-72747FD0EC96}" srcOrd="3" destOrd="0" parTransId="{D49B63BB-BEB9-41FC-85DD-3A5DC57591C3}" sibTransId="{CC983B0F-E16E-4E40-A93B-888614BB5A86}"/>
    <dgm:cxn modelId="{44A9CAE5-A44A-482D-B60B-F082975983C2}" type="presOf" srcId="{88F38C57-B4E6-4A25-AE47-88C4AC2472A2}" destId="{1C8A6DDE-3B95-4A69-9375-F84E0C8BA8A1}" srcOrd="0" destOrd="0" presId="urn:microsoft.com/office/officeart/2005/8/layout/hProcess4"/>
    <dgm:cxn modelId="{6C7F4A44-434F-4019-9CAF-4CEDFE421A95}" type="presOf" srcId="{6A5778B9-4E34-4B1D-BCD4-D9DF5A9E80F7}" destId="{A99F7883-E3C2-4BC7-AFCA-CE08019C5CCA}" srcOrd="0" destOrd="0" presId="urn:microsoft.com/office/officeart/2005/8/layout/hProcess4"/>
    <dgm:cxn modelId="{9284DEF5-A1FC-409D-9434-629FBDB459F0}" type="presOf" srcId="{F0C61C16-8468-4968-8BD3-ECD1606F80D6}" destId="{D096C6AB-9A6D-43BF-ACAE-637EBCB6E419}" srcOrd="1" destOrd="1" presId="urn:microsoft.com/office/officeart/2005/8/layout/hProcess4"/>
    <dgm:cxn modelId="{ADF9D6A8-E1D0-45D1-880E-B458978F7C1A}" type="presOf" srcId="{38B24B6D-C22A-40A2-9705-72747FD0EC96}" destId="{A99F7883-E3C2-4BC7-AFCA-CE08019C5CCA}" srcOrd="0" destOrd="3" presId="urn:microsoft.com/office/officeart/2005/8/layout/hProcess4"/>
    <dgm:cxn modelId="{0D1CD491-883F-47F9-B79A-AE8C06626664}" type="presOf" srcId="{38B24B6D-C22A-40A2-9705-72747FD0EC96}" destId="{75359812-F5DC-45DD-9C57-D6D5B056C654}" srcOrd="1" destOrd="3" presId="urn:microsoft.com/office/officeart/2005/8/layout/hProcess4"/>
    <dgm:cxn modelId="{38B95EB4-9F6E-46D7-A084-4F01EB938CE6}" srcId="{2CC656F9-9F13-4CCA-B18F-0D15DEFABBF6}" destId="{34A7DACE-ACF8-4A42-A46A-C45676F5929D}" srcOrd="1" destOrd="0" parTransId="{E31CDDE8-DF5C-4333-AC93-AB318DD3EA45}" sibTransId="{18EE99D0-4F62-41D1-91DE-09B6CB84CBDC}"/>
    <dgm:cxn modelId="{F92904C8-1B4C-4D7B-B919-5C8DF8A06D12}" type="presOf" srcId="{F445BF59-C93E-41AF-BDFF-BA388513E695}" destId="{E805EB19-86A7-453C-8EAB-DE08B33403B3}" srcOrd="0" destOrd="0" presId="urn:microsoft.com/office/officeart/2005/8/layout/hProcess4"/>
    <dgm:cxn modelId="{D165E85F-BE4C-4743-9B11-9FDB0C4270BE}" type="presOf" srcId="{1F3ECA94-EE22-4667-8B5F-7422EF8870A2}" destId="{7DFE157D-E01C-4F63-BBD6-A103D401490B}" srcOrd="1" destOrd="0" presId="urn:microsoft.com/office/officeart/2005/8/layout/hProcess4"/>
    <dgm:cxn modelId="{E7CDB513-B0DD-44D3-8514-5D2C2984E7CF}" srcId="{67D55A03-70D2-4B4D-8E30-989CEA416375}" destId="{3197B58F-CCA7-4F24-9FC6-51961D55CD66}" srcOrd="1" destOrd="0" parTransId="{28BAAB72-A9F4-43D0-967D-159E90BB7D51}" sibTransId="{6AFC99C5-6A7A-48CA-8C18-BDBE62AEA50B}"/>
    <dgm:cxn modelId="{45A762FC-C9FF-420A-96C9-8713C5A4032A}" type="presOf" srcId="{465D1448-43E9-45F4-994E-A47B5B0DEB41}" destId="{D2ACC1CB-9EA4-42C0-8F50-84C604BA3B16}" srcOrd="0" destOrd="1" presId="urn:microsoft.com/office/officeart/2005/8/layout/hProcess4"/>
    <dgm:cxn modelId="{8715DE98-BECE-4F5E-86B6-E2FDE8A5462A}" type="presParOf" srcId="{EA4B579D-B381-4E78-A17B-65385890D2CB}" destId="{EFFFD710-16F9-407E-B6AD-E0B6F3927C3E}" srcOrd="0" destOrd="0" presId="urn:microsoft.com/office/officeart/2005/8/layout/hProcess4"/>
    <dgm:cxn modelId="{1C6944A7-7C49-48F3-BC95-EF0890611CD3}" type="presParOf" srcId="{EA4B579D-B381-4E78-A17B-65385890D2CB}" destId="{53058474-D286-4B28-A052-1BCB1577756A}" srcOrd="1" destOrd="0" presId="urn:microsoft.com/office/officeart/2005/8/layout/hProcess4"/>
    <dgm:cxn modelId="{9C983358-75AC-4895-AEEE-F97FB1F3E245}" type="presParOf" srcId="{EA4B579D-B381-4E78-A17B-65385890D2CB}" destId="{B416694D-E9CA-497F-9448-2412AB9B8C6A}" srcOrd="2" destOrd="0" presId="urn:microsoft.com/office/officeart/2005/8/layout/hProcess4"/>
    <dgm:cxn modelId="{21A94012-0EA5-474F-8476-AE4F271657DC}" type="presParOf" srcId="{B416694D-E9CA-497F-9448-2412AB9B8C6A}" destId="{197CF539-6BCE-46AA-A007-365F5892E16A}" srcOrd="0" destOrd="0" presId="urn:microsoft.com/office/officeart/2005/8/layout/hProcess4"/>
    <dgm:cxn modelId="{8DDEC04C-ECEA-4E02-9C56-15638ECAC4FB}" type="presParOf" srcId="{197CF539-6BCE-46AA-A007-365F5892E16A}" destId="{9D0E57F1-A972-4CE0-BB6B-5FE174CAA261}" srcOrd="0" destOrd="0" presId="urn:microsoft.com/office/officeart/2005/8/layout/hProcess4"/>
    <dgm:cxn modelId="{08A77144-4E07-40A9-929B-77E48846C965}" type="presParOf" srcId="{197CF539-6BCE-46AA-A007-365F5892E16A}" destId="{2E2E3990-CAEC-4A84-BCD7-8B57E874DC4F}" srcOrd="1" destOrd="0" presId="urn:microsoft.com/office/officeart/2005/8/layout/hProcess4"/>
    <dgm:cxn modelId="{AA863524-9624-42BD-AA5C-A65863A21AC9}" type="presParOf" srcId="{197CF539-6BCE-46AA-A007-365F5892E16A}" destId="{D096C6AB-9A6D-43BF-ACAE-637EBCB6E419}" srcOrd="2" destOrd="0" presId="urn:microsoft.com/office/officeart/2005/8/layout/hProcess4"/>
    <dgm:cxn modelId="{E9ABA025-8DCA-4F43-B3B3-E22399D0497B}" type="presParOf" srcId="{197CF539-6BCE-46AA-A007-365F5892E16A}" destId="{1331C9D8-FF38-4E3E-A06E-DD9841FED58A}" srcOrd="3" destOrd="0" presId="urn:microsoft.com/office/officeart/2005/8/layout/hProcess4"/>
    <dgm:cxn modelId="{F7B3524A-27B6-4AED-BEA6-7614892771A4}" type="presParOf" srcId="{197CF539-6BCE-46AA-A007-365F5892E16A}" destId="{178A43D7-EDFB-4745-8C39-98E0928330BF}" srcOrd="4" destOrd="0" presId="urn:microsoft.com/office/officeart/2005/8/layout/hProcess4"/>
    <dgm:cxn modelId="{82DA33D5-B68B-492B-8E50-70BEC8C0B4EC}" type="presParOf" srcId="{B416694D-E9CA-497F-9448-2412AB9B8C6A}" destId="{87DF8362-E840-443E-9575-1C2A5B8085A4}" srcOrd="1" destOrd="0" presId="urn:microsoft.com/office/officeart/2005/8/layout/hProcess4"/>
    <dgm:cxn modelId="{83A7EEFA-8C62-4D24-8AC9-D229C4242203}" type="presParOf" srcId="{B416694D-E9CA-497F-9448-2412AB9B8C6A}" destId="{5995B44F-6954-4A08-AC06-45EF96D9F1C3}" srcOrd="2" destOrd="0" presId="urn:microsoft.com/office/officeart/2005/8/layout/hProcess4"/>
    <dgm:cxn modelId="{AF3839EA-390F-4B18-9207-390B97AB9F12}" type="presParOf" srcId="{5995B44F-6954-4A08-AC06-45EF96D9F1C3}" destId="{5A4DF79B-8170-4D7E-98A6-706FAEA0E65F}" srcOrd="0" destOrd="0" presId="urn:microsoft.com/office/officeart/2005/8/layout/hProcess4"/>
    <dgm:cxn modelId="{6A8E922A-4EA8-4880-BB60-CBC367858930}" type="presParOf" srcId="{5995B44F-6954-4A08-AC06-45EF96D9F1C3}" destId="{5BCFB396-6583-43F9-B1DC-6547A0B8262A}" srcOrd="1" destOrd="0" presId="urn:microsoft.com/office/officeart/2005/8/layout/hProcess4"/>
    <dgm:cxn modelId="{AE71C75C-216C-4DF5-AF07-A15D7405F0AE}" type="presParOf" srcId="{5995B44F-6954-4A08-AC06-45EF96D9F1C3}" destId="{E84F169D-1266-4753-B4B9-C19C7B7AD37B}" srcOrd="2" destOrd="0" presId="urn:microsoft.com/office/officeart/2005/8/layout/hProcess4"/>
    <dgm:cxn modelId="{BF1A57A2-0DE8-4B84-AC52-2E827E34AE5C}" type="presParOf" srcId="{5995B44F-6954-4A08-AC06-45EF96D9F1C3}" destId="{FD63CC8F-41AB-490E-8382-83DA86C20EAF}" srcOrd="3" destOrd="0" presId="urn:microsoft.com/office/officeart/2005/8/layout/hProcess4"/>
    <dgm:cxn modelId="{0B6140E0-E2CE-4E66-A2E2-C4D7DE6CD53E}" type="presParOf" srcId="{5995B44F-6954-4A08-AC06-45EF96D9F1C3}" destId="{11796BB0-1190-4FD4-BB77-3FD4B969E0F4}" srcOrd="4" destOrd="0" presId="urn:microsoft.com/office/officeart/2005/8/layout/hProcess4"/>
    <dgm:cxn modelId="{F8FEF64C-0B3D-40D5-BBD8-24D08CEAA7ED}" type="presParOf" srcId="{B416694D-E9CA-497F-9448-2412AB9B8C6A}" destId="{65F3E6B6-C697-44B5-9831-8D5F7C2D3345}" srcOrd="3" destOrd="0" presId="urn:microsoft.com/office/officeart/2005/8/layout/hProcess4"/>
    <dgm:cxn modelId="{6E9BFEEB-1C19-4CAE-B2CE-1F732400CE9F}" type="presParOf" srcId="{B416694D-E9CA-497F-9448-2412AB9B8C6A}" destId="{955F24AE-54A1-41DC-877F-9F75DC1A226E}" srcOrd="4" destOrd="0" presId="urn:microsoft.com/office/officeart/2005/8/layout/hProcess4"/>
    <dgm:cxn modelId="{7F7218F9-D592-48FA-8182-AFAFA3482E74}" type="presParOf" srcId="{955F24AE-54A1-41DC-877F-9F75DC1A226E}" destId="{CFC52CF7-8091-4458-8F6E-221E89D9A2F2}" srcOrd="0" destOrd="0" presId="urn:microsoft.com/office/officeart/2005/8/layout/hProcess4"/>
    <dgm:cxn modelId="{E58C2A0D-4628-4779-83ED-66F385CCD1F4}" type="presParOf" srcId="{955F24AE-54A1-41DC-877F-9F75DC1A226E}" destId="{D2ACC1CB-9EA4-42C0-8F50-84C604BA3B16}" srcOrd="1" destOrd="0" presId="urn:microsoft.com/office/officeart/2005/8/layout/hProcess4"/>
    <dgm:cxn modelId="{13ACC2CA-FCC9-40E9-8A00-419CCA2345FD}" type="presParOf" srcId="{955F24AE-54A1-41DC-877F-9F75DC1A226E}" destId="{7DFE157D-E01C-4F63-BBD6-A103D401490B}" srcOrd="2" destOrd="0" presId="urn:microsoft.com/office/officeart/2005/8/layout/hProcess4"/>
    <dgm:cxn modelId="{4C2AD8A5-AA8A-4526-924A-1653D94D645D}" type="presParOf" srcId="{955F24AE-54A1-41DC-877F-9F75DC1A226E}" destId="{1C8A6DDE-3B95-4A69-9375-F84E0C8BA8A1}" srcOrd="3" destOrd="0" presId="urn:microsoft.com/office/officeart/2005/8/layout/hProcess4"/>
    <dgm:cxn modelId="{947C5F3C-457F-4209-BC89-23EEA71B2286}" type="presParOf" srcId="{955F24AE-54A1-41DC-877F-9F75DC1A226E}" destId="{C83CBDD4-3EAA-45E2-BF28-E63F6C56BEAE}" srcOrd="4" destOrd="0" presId="urn:microsoft.com/office/officeart/2005/8/layout/hProcess4"/>
    <dgm:cxn modelId="{61007715-E6AF-4BD2-9443-D50DB6FB1DE5}" type="presParOf" srcId="{B416694D-E9CA-497F-9448-2412AB9B8C6A}" destId="{CE4101C5-D163-46B4-B432-2B3878AE4831}" srcOrd="5" destOrd="0" presId="urn:microsoft.com/office/officeart/2005/8/layout/hProcess4"/>
    <dgm:cxn modelId="{A7FBFCDE-4A50-47F7-9EFE-44C76DC93864}" type="presParOf" srcId="{B416694D-E9CA-497F-9448-2412AB9B8C6A}" destId="{5A7D2A9A-C1B5-457B-9AD8-003A92B92800}" srcOrd="6" destOrd="0" presId="urn:microsoft.com/office/officeart/2005/8/layout/hProcess4"/>
    <dgm:cxn modelId="{F95F51E8-6482-4049-A161-56C5FEC9EA4F}" type="presParOf" srcId="{5A7D2A9A-C1B5-457B-9AD8-003A92B92800}" destId="{E9218D80-5EA1-4188-BDC7-77C6D5BEA5BD}" srcOrd="0" destOrd="0" presId="urn:microsoft.com/office/officeart/2005/8/layout/hProcess4"/>
    <dgm:cxn modelId="{6F1C4CBC-DD6B-4217-A379-725C6A051885}" type="presParOf" srcId="{5A7D2A9A-C1B5-457B-9AD8-003A92B92800}" destId="{D5B73239-6996-47C4-9D3C-2708C6CA9B3F}" srcOrd="1" destOrd="0" presId="urn:microsoft.com/office/officeart/2005/8/layout/hProcess4"/>
    <dgm:cxn modelId="{BC37DF05-47E7-4801-904B-77BF85B4282C}" type="presParOf" srcId="{5A7D2A9A-C1B5-457B-9AD8-003A92B92800}" destId="{8A1DA299-2FA3-40ED-A4F1-3B9246CE2BE4}" srcOrd="2" destOrd="0" presId="urn:microsoft.com/office/officeart/2005/8/layout/hProcess4"/>
    <dgm:cxn modelId="{B85E5F23-97F8-44D5-9370-629A82320556}" type="presParOf" srcId="{5A7D2A9A-C1B5-457B-9AD8-003A92B92800}" destId="{24A97BD1-0D55-4FBF-A308-DABE3170EAD8}" srcOrd="3" destOrd="0" presId="urn:microsoft.com/office/officeart/2005/8/layout/hProcess4"/>
    <dgm:cxn modelId="{47E5F9EA-C507-404A-B60B-8D5214461B65}" type="presParOf" srcId="{5A7D2A9A-C1B5-457B-9AD8-003A92B92800}" destId="{E811B237-0C45-476D-AC5D-19DDDC072896}" srcOrd="4" destOrd="0" presId="urn:microsoft.com/office/officeart/2005/8/layout/hProcess4"/>
    <dgm:cxn modelId="{7799E674-6D9F-48F1-BEDD-79A49B8D848D}" type="presParOf" srcId="{B416694D-E9CA-497F-9448-2412AB9B8C6A}" destId="{C128CD11-251B-4823-A9AD-8FFD2E4C67C1}" srcOrd="7" destOrd="0" presId="urn:microsoft.com/office/officeart/2005/8/layout/hProcess4"/>
    <dgm:cxn modelId="{CEB5B6F6-3FAF-421D-8210-97D16AA349A7}" type="presParOf" srcId="{B416694D-E9CA-497F-9448-2412AB9B8C6A}" destId="{EEE16480-02CF-4817-9DE9-EDE6219049F2}" srcOrd="8" destOrd="0" presId="urn:microsoft.com/office/officeart/2005/8/layout/hProcess4"/>
    <dgm:cxn modelId="{374B7A0D-56CC-4A40-B8D8-1ADA94D8E7E8}" type="presParOf" srcId="{EEE16480-02CF-4817-9DE9-EDE6219049F2}" destId="{990702D6-BF07-4166-9F27-60B2A1E0F882}" srcOrd="0" destOrd="0" presId="urn:microsoft.com/office/officeart/2005/8/layout/hProcess4"/>
    <dgm:cxn modelId="{CB291B5F-9089-495B-B2E8-B52E8FDB7485}" type="presParOf" srcId="{EEE16480-02CF-4817-9DE9-EDE6219049F2}" destId="{A99F7883-E3C2-4BC7-AFCA-CE08019C5CCA}" srcOrd="1" destOrd="0" presId="urn:microsoft.com/office/officeart/2005/8/layout/hProcess4"/>
    <dgm:cxn modelId="{637308F8-225A-4202-8F1E-D777C96AA2C3}" type="presParOf" srcId="{EEE16480-02CF-4817-9DE9-EDE6219049F2}" destId="{75359812-F5DC-45DD-9C57-D6D5B056C654}" srcOrd="2" destOrd="0" presId="urn:microsoft.com/office/officeart/2005/8/layout/hProcess4"/>
    <dgm:cxn modelId="{3144925A-36EE-4E49-93BA-4E5A1D8E7289}" type="presParOf" srcId="{EEE16480-02CF-4817-9DE9-EDE6219049F2}" destId="{E805EB19-86A7-453C-8EAB-DE08B33403B3}" srcOrd="3" destOrd="0" presId="urn:microsoft.com/office/officeart/2005/8/layout/hProcess4"/>
    <dgm:cxn modelId="{400144D6-BE34-4D5F-A1EA-9F1C66A3DAC7}" type="presParOf" srcId="{EEE16480-02CF-4817-9DE9-EDE6219049F2}" destId="{09CB9589-318C-4880-97F7-4726CDD2B8ED}" srcOrd="4" destOrd="0" presId="urn:microsoft.com/office/officeart/2005/8/layout/hProcess4"/>
    <dgm:cxn modelId="{3AD67E95-D1F0-47FA-9634-15A0CD048C18}" type="presParOf" srcId="{B416694D-E9CA-497F-9448-2412AB9B8C6A}" destId="{648F1E6A-EE4A-4199-AB79-C9444012584E}" srcOrd="9" destOrd="0" presId="urn:microsoft.com/office/officeart/2005/8/layout/hProcess4"/>
    <dgm:cxn modelId="{1BE35665-5A8D-4CB4-A917-DED3A8DFB0E0}" type="presParOf" srcId="{B416694D-E9CA-497F-9448-2412AB9B8C6A}" destId="{CA7F6EC6-83C4-4F5C-8016-AB928F215E44}" srcOrd="10" destOrd="0" presId="urn:microsoft.com/office/officeart/2005/8/layout/hProcess4"/>
    <dgm:cxn modelId="{DB1FEDDB-62F3-4259-B58C-FF8A70BB2DE9}" type="presParOf" srcId="{CA7F6EC6-83C4-4F5C-8016-AB928F215E44}" destId="{0D9409DC-29DE-4E16-89B4-4A0B4A2964FE}" srcOrd="0" destOrd="0" presId="urn:microsoft.com/office/officeart/2005/8/layout/hProcess4"/>
    <dgm:cxn modelId="{7EB372F7-71E8-4AC8-AEE2-7DB3ECD645EE}" type="presParOf" srcId="{CA7F6EC6-83C4-4F5C-8016-AB928F215E44}" destId="{020CDEE5-5E31-4889-A6B8-B001F754819A}" srcOrd="1" destOrd="0" presId="urn:microsoft.com/office/officeart/2005/8/layout/hProcess4"/>
    <dgm:cxn modelId="{F9D1EF12-7B24-49A8-ABDF-093C7384AFAD}" type="presParOf" srcId="{CA7F6EC6-83C4-4F5C-8016-AB928F215E44}" destId="{27BA2139-3986-4D9E-BE76-610CB56DCEBF}" srcOrd="2" destOrd="0" presId="urn:microsoft.com/office/officeart/2005/8/layout/hProcess4"/>
    <dgm:cxn modelId="{4DDFE8BA-7918-4246-B644-C8A181F9C605}" type="presParOf" srcId="{CA7F6EC6-83C4-4F5C-8016-AB928F215E44}" destId="{9C5FBD1F-36F6-489D-AA4B-C9D6C6C7ABB7}" srcOrd="3" destOrd="0" presId="urn:microsoft.com/office/officeart/2005/8/layout/hProcess4"/>
    <dgm:cxn modelId="{FFF30863-2602-4B82-BDA1-5A1DE2200782}" type="presParOf" srcId="{CA7F6EC6-83C4-4F5C-8016-AB928F215E44}" destId="{24EFDCCA-4ACA-4533-9C10-41EBDE5B0FF8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0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81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87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57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06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9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0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07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5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0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6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0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parameter-optimization-machine-learning-models" TargetMode="External"/><Relationship Id="rId2" Type="http://schemas.openxmlformats.org/officeDocument/2006/relationships/hyperlink" Target="https://medium.com/@Mandysidana/machine-learning-types-of-classification-9497bd4f2e1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nalyticsvidhya.com/blog/2016/03/complete-guide-parameter-tuning-xgboost-with-codes-python/" TargetMode="External"/><Relationship Id="rId4" Type="http://schemas.openxmlformats.org/officeDocument/2006/relationships/hyperlink" Target="https://towardsdatascience.com/feature-engineering-in-python-part-i-the-most-powerful-way-of-dealing-with-data-8e2447e7c69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bihealthnews.com/content/apple-watch-series-4-will-have-fda-cleared-ecg-fall-detection" TargetMode="External"/><Relationship Id="rId2" Type="http://schemas.openxmlformats.org/officeDocument/2006/relationships/hyperlink" Target="https://www.cdc.gov/homeandrecreationalsafety/falls/adultfall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601143"/>
            <a:ext cx="9144000" cy="983736"/>
          </a:xfrm>
        </p:spPr>
        <p:txBody>
          <a:bodyPr>
            <a:noAutofit/>
          </a:bodyPr>
          <a:lstStyle/>
          <a:p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dirty="0"/>
              <a:t>Fall </a:t>
            </a:r>
            <a:r>
              <a:rPr lang="en-US" dirty="0" smtClean="0"/>
              <a:t>Detection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0988" y="3058369"/>
            <a:ext cx="3742386" cy="542774"/>
          </a:xfrm>
        </p:spPr>
        <p:txBody>
          <a:bodyPr/>
          <a:lstStyle/>
          <a:p>
            <a:r>
              <a:rPr lang="en-US" dirty="0" smtClean="0"/>
              <a:t>Machine Learning Problem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8073" y="4778062"/>
            <a:ext cx="5164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Mohammed Mushtaq Patel</a:t>
            </a:r>
          </a:p>
          <a:p>
            <a:r>
              <a:rPr lang="en-US" dirty="0" smtClean="0"/>
              <a:t>SAP ID: </a:t>
            </a:r>
            <a:r>
              <a:rPr lang="en-US" dirty="0" smtClean="0">
                <a:latin typeface="Arial Black" panose="020B0A04020102020204" pitchFamily="34" charset="0"/>
              </a:rPr>
              <a:t>51689380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87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possibility of further improvement in Model</a:t>
            </a:r>
          </a:p>
          <a:p>
            <a:r>
              <a:rPr lang="en-US" dirty="0" smtClean="0"/>
              <a:t>Exploration to improve the Accuracy of the Model</a:t>
            </a:r>
          </a:p>
          <a:p>
            <a:r>
              <a:rPr lang="en-US" dirty="0" smtClean="0"/>
              <a:t>Try some more Tuning to increase the confidence in the outcome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8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00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hlinkClick r:id="rId2"/>
              </a:rPr>
              <a:t>https://medium.com/@Mandysidana/machine-learning-types-of-classification-9497bd4f2e14</a:t>
            </a:r>
            <a:endParaRPr lang="en-US" sz="1600" dirty="0" smtClean="0"/>
          </a:p>
          <a:p>
            <a:r>
              <a:rPr lang="en-US" sz="1600" dirty="0" smtClean="0">
                <a:hlinkClick r:id="rId3"/>
              </a:rPr>
              <a:t>https://www.datacamp.com/community/tutorials/parameter-optimization-machine-learning-models</a:t>
            </a:r>
            <a:endParaRPr lang="en-US" sz="1600" dirty="0" smtClean="0"/>
          </a:p>
          <a:p>
            <a:r>
              <a:rPr lang="en-US" sz="1600" dirty="0" smtClean="0">
                <a:hlinkClick r:id="rId4"/>
              </a:rPr>
              <a:t>https://towardsdatascience.com/feature-engineering-in-python-part-i-the-most-powerful-way-of-dealing-with-data-8e2447e7c69e</a:t>
            </a:r>
            <a:endParaRPr lang="en-US" sz="1600" dirty="0" smtClean="0"/>
          </a:p>
          <a:p>
            <a:r>
              <a:rPr lang="en-US" sz="1600" dirty="0" smtClean="0">
                <a:hlinkClick r:id="rId5"/>
              </a:rPr>
              <a:t>https://www.analyticsvidhya.com/blog/2016/03/complete-guide-parameter-tuning-xgboost-with-codes-python/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31961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85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Challenge Description (Abstract)  </a:t>
            </a:r>
          </a:p>
          <a:p>
            <a:r>
              <a:rPr lang="en-US" dirty="0" smtClean="0"/>
              <a:t>Current </a:t>
            </a:r>
            <a:r>
              <a:rPr lang="en-US" dirty="0" smtClean="0"/>
              <a:t>trend</a:t>
            </a:r>
          </a:p>
          <a:p>
            <a:r>
              <a:rPr lang="en-US" dirty="0" smtClean="0"/>
              <a:t>Solution </a:t>
            </a:r>
            <a:r>
              <a:rPr lang="en-US" dirty="0" smtClean="0"/>
              <a:t>Proposed</a:t>
            </a:r>
          </a:p>
          <a:p>
            <a:r>
              <a:rPr lang="en-US" dirty="0" smtClean="0"/>
              <a:t>Data &amp; Pre-Processing </a:t>
            </a:r>
          </a:p>
          <a:p>
            <a:r>
              <a:rPr lang="en-US" dirty="0" smtClean="0"/>
              <a:t>Model Flow</a:t>
            </a:r>
          </a:p>
          <a:p>
            <a:r>
              <a:rPr lang="en-US" dirty="0" smtClean="0"/>
              <a:t>Performance Measures </a:t>
            </a:r>
          </a:p>
          <a:p>
            <a:r>
              <a:rPr lang="en-US" dirty="0" smtClean="0"/>
              <a:t>Open Source/Research References </a:t>
            </a:r>
          </a:p>
          <a:p>
            <a:r>
              <a:rPr lang="en-US" dirty="0" smtClean="0"/>
              <a:t>Future Work </a:t>
            </a:r>
          </a:p>
          <a:p>
            <a:r>
              <a:rPr lang="en-US" dirty="0" smtClean="0"/>
              <a:t>Tools &amp; Framework Used </a:t>
            </a:r>
          </a:p>
          <a:p>
            <a:r>
              <a:rPr lang="en-US" dirty="0" smtClean="0"/>
              <a:t>GitHub Link with Code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77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Description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challenge is to predict Fall i.e. </a:t>
            </a:r>
            <a:r>
              <a:rPr lang="en-US" dirty="0" err="1" smtClean="0"/>
              <a:t>FallDetection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data has been collected from Accelerometer, Gyroscope and Magnetometer</a:t>
            </a:r>
          </a:p>
          <a:p>
            <a:r>
              <a:rPr lang="en-US" dirty="0" smtClean="0"/>
              <a:t>The data provided is consist of Fall related as well as other body movements like Walking, Sleeping, Running etc.</a:t>
            </a:r>
          </a:p>
          <a:p>
            <a:r>
              <a:rPr lang="en-US" dirty="0" smtClean="0"/>
              <a:t>The purpose is to provide a model which can Identify the Fall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0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over-65 population, falling can be a serious health risk. Three million older people each year are treated in emergency rooms for fall-related injuries, </a:t>
            </a:r>
            <a:r>
              <a:rPr lang="en-US" b="1" dirty="0">
                <a:hlinkClick r:id="rId2"/>
              </a:rPr>
              <a:t>according to the CDC</a:t>
            </a:r>
            <a:r>
              <a:rPr lang="en-US" dirty="0"/>
              <a:t>, and one in four older adults falls each year</a:t>
            </a:r>
            <a:r>
              <a:rPr lang="en-US" dirty="0" smtClean="0"/>
              <a:t>.</a:t>
            </a:r>
          </a:p>
          <a:p>
            <a:r>
              <a:rPr lang="en-US" dirty="0"/>
              <a:t>The Apple Watch</a:t>
            </a:r>
          </a:p>
          <a:p>
            <a:pPr lvl="1"/>
            <a:r>
              <a:rPr lang="en-US" dirty="0"/>
              <a:t>Perhaps the most high-profile recent foray into fall detection came from Apple, which </a:t>
            </a:r>
            <a:r>
              <a:rPr lang="en-US" b="1" dirty="0">
                <a:hlinkClick r:id="rId3"/>
              </a:rPr>
              <a:t>announced the addition of a fall detection feature to the Apple Watch Series 4 last year</a:t>
            </a:r>
            <a:r>
              <a:rPr lang="en-US" dirty="0" smtClean="0"/>
              <a:t>.</a:t>
            </a:r>
          </a:p>
          <a:p>
            <a:r>
              <a:rPr lang="en-US" dirty="0" err="1"/>
              <a:t>FallCall</a:t>
            </a:r>
            <a:r>
              <a:rPr lang="en-US" dirty="0"/>
              <a:t> Solutions</a:t>
            </a:r>
          </a:p>
          <a:p>
            <a:r>
              <a:rPr lang="en-US" dirty="0" smtClean="0"/>
              <a:t>Radar based 3D imaging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&amp; Pre-Processing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700865"/>
            <a:ext cx="5833057" cy="26484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2290" y="2095612"/>
            <a:ext cx="9555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provided dataset consists of 6 features and a Target as mentioned in the table</a:t>
            </a:r>
          </a:p>
          <a:p>
            <a:endParaRPr lang="en-US" dirty="0"/>
          </a:p>
          <a:p>
            <a:r>
              <a:rPr lang="en-US" dirty="0" smtClean="0"/>
              <a:t>The Objective is to predict the Fall, based on the data available.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Below </a:t>
            </a:r>
            <a:r>
              <a:rPr lang="en-US" sz="2400" b="1" dirty="0"/>
              <a:t>are the different pre-processing steps that we followed.</a:t>
            </a:r>
          </a:p>
          <a:p>
            <a:r>
              <a:rPr lang="en-US" sz="2000" dirty="0" smtClean="0"/>
              <a:t>Missing </a:t>
            </a:r>
            <a:r>
              <a:rPr lang="en-US" sz="2000" dirty="0"/>
              <a:t>values Detection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Outlier Detection</a:t>
            </a:r>
            <a:endParaRPr lang="en-US" sz="2000" dirty="0"/>
          </a:p>
          <a:p>
            <a:r>
              <a:rPr lang="en-US" sz="2000" dirty="0" smtClean="0"/>
              <a:t>Transformations</a:t>
            </a:r>
            <a:endParaRPr lang="en-US" sz="2000" dirty="0"/>
          </a:p>
          <a:p>
            <a:pPr lvl="1"/>
            <a:r>
              <a:rPr lang="en-US" sz="2000" dirty="0" smtClean="0"/>
              <a:t>Z- Score</a:t>
            </a:r>
          </a:p>
          <a:p>
            <a:pPr lvl="1"/>
            <a:r>
              <a:rPr lang="en-US" sz="2000" dirty="0" smtClean="0"/>
              <a:t>Min Max Scaling</a:t>
            </a:r>
          </a:p>
          <a:p>
            <a:r>
              <a:rPr lang="en-US" sz="2000" dirty="0"/>
              <a:t>Individual feature visualization</a:t>
            </a:r>
          </a:p>
          <a:p>
            <a:pPr lvl="1"/>
            <a:r>
              <a:rPr lang="en-US" sz="2000" dirty="0"/>
              <a:t>1.Histogram of sales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267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9068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533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F1 Score</a:t>
            </a:r>
          </a:p>
          <a:p>
            <a:r>
              <a:rPr lang="en-US" dirty="0" smtClean="0"/>
              <a:t>Precision </a:t>
            </a:r>
          </a:p>
          <a:p>
            <a:r>
              <a:rPr lang="en-US" dirty="0" smtClean="0"/>
              <a:t>Recall </a:t>
            </a:r>
          </a:p>
          <a:p>
            <a:r>
              <a:rPr lang="en-US" dirty="0" smtClean="0"/>
              <a:t>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645" y="2172493"/>
            <a:ext cx="8319751" cy="412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</TotalTime>
  <Words>276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Office Theme</vt:lpstr>
      <vt:lpstr> Fall Detection</vt:lpstr>
      <vt:lpstr>Content</vt:lpstr>
      <vt:lpstr>Challenge Description</vt:lpstr>
      <vt:lpstr>Current Trends</vt:lpstr>
      <vt:lpstr>Data &amp; Pre-Processing  </vt:lpstr>
      <vt:lpstr>Data Preprocessing</vt:lpstr>
      <vt:lpstr>Model Flow</vt:lpstr>
      <vt:lpstr>Performance Evaluation</vt:lpstr>
      <vt:lpstr>Score</vt:lpstr>
      <vt:lpstr>Future Work</vt:lpstr>
      <vt:lpstr>Tool Used</vt:lpstr>
      <vt:lpstr>References</vt:lpstr>
      <vt:lpstr>Github Link</vt:lpstr>
    </vt:vector>
  </TitlesOfParts>
  <Company>Infor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Detection Identification</dc:title>
  <dc:creator>Mohammed Mushtaq Patel</dc:creator>
  <cp:lastModifiedBy>Mohammed Mushtaq Patel</cp:lastModifiedBy>
  <cp:revision>19</cp:revision>
  <dcterms:created xsi:type="dcterms:W3CDTF">2019-11-15T06:33:56Z</dcterms:created>
  <dcterms:modified xsi:type="dcterms:W3CDTF">2019-11-15T15:05:01Z</dcterms:modified>
</cp:coreProperties>
</file>