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01BE8A-266A-4079-A88C-557FF7F07C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UK-Bank-Customers-Dashboard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F3E09A-F4C4-4FB2-A634-9FADCF2CA6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6/20/2021 3:42:33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Bank story1" id="2" name="slide2">
            <a:extLst>
              <a:ext uri="{FF2B5EF4-FFF2-40B4-BE49-F238E27FC236}">
                <a16:creationId xmlns:a16="http://schemas.microsoft.com/office/drawing/2014/main" id="{523690F4-1389-4F47-9CE2-D19DC3B32C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Bank story3" id="3" name="slide3">
            <a:extLst>
              <a:ext uri="{FF2B5EF4-FFF2-40B4-BE49-F238E27FC236}">
                <a16:creationId xmlns:a16="http://schemas.microsoft.com/office/drawing/2014/main" id="{3E41607F-D9A9-4408-8569-F07FDF18A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Bank story4" id="4" name="slide4">
            <a:extLst>
              <a:ext uri="{FF2B5EF4-FFF2-40B4-BE49-F238E27FC236}">
                <a16:creationId xmlns:a16="http://schemas.microsoft.com/office/drawing/2014/main" id="{30B44A75-8525-4A70-857D-C762E2B7C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Bank story5" id="5" name="slide5">
            <a:extLst>
              <a:ext uri="{FF2B5EF4-FFF2-40B4-BE49-F238E27FC236}">
                <a16:creationId xmlns:a16="http://schemas.microsoft.com/office/drawing/2014/main" id="{F6FC1591-8D93-4CA5-B91F-9607E38426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K-Bank story6" id="6" name="slide6">
            <a:extLst>
              <a:ext uri="{FF2B5EF4-FFF2-40B4-BE49-F238E27FC236}">
                <a16:creationId xmlns:a16="http://schemas.microsoft.com/office/drawing/2014/main" id="{F460AC77-E195-48A3-9B24-163315CED4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2021-06-20T10:12:49Z</dcterms:created>
  <dcterms:modified xsi:type="dcterms:W3CDTF">2021-06-20T10:12:49Z</dcterms:modified>
</cp:coreProperties>
</file>