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69" y="482600"/>
            <a:ext cx="858557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69" y="482600"/>
            <a:ext cx="858557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552603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552603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552603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69" y="482600"/>
            <a:ext cx="858557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139" y="482600"/>
            <a:ext cx="7007859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7657" y="482600"/>
            <a:ext cx="5816335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7657" y="482600"/>
            <a:ext cx="5816335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7657" y="482600"/>
            <a:ext cx="5816335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7657" y="482600"/>
            <a:ext cx="5816335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69" y="482600"/>
            <a:ext cx="858557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81634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81634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81634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59028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59028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59028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139" y="482600"/>
            <a:ext cx="7007859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59028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881634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69" y="482600"/>
            <a:ext cx="858557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53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69" y="482600"/>
            <a:ext cx="858557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139" y="482600"/>
            <a:ext cx="7007859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04240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139" y="482600"/>
            <a:ext cx="7007859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69" y="482600"/>
            <a:ext cx="8585570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 h="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2022-04-19T17:40:17Z</dcterms:created>
  <dcterms:modified xsi:type="dcterms:W3CDTF">2022-04-19T17:40:17Z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2022-04-19T00:00:00Z</vt:filetime>
  </property>
</Properties>
</file>