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hj7vw+d1E7futoUbHTJMMUQvYQ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21340479c_0_0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221340479c_0_0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7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0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1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1" i="0" sz="1300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4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46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8076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8D92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2517139" y="482600"/>
            <a:ext cx="7007859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4" name="Google Shape;44;p2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45" name="Google Shape;45;p2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7" name="Google Shape;47;p2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1" name="Google Shape;121;p23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22" name="Google Shape;122;p23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0" name="Google Shape;130;p25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31" name="Google Shape;131;p25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2427657" y="482600"/>
            <a:ext cx="5816335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9" name="Google Shape;139;p26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40" name="Google Shape;140;p26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8" name="Google Shape;148;p37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49" name="Google Shape;149;p37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37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1" name="Google Shape;151;p37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/>
          <p:nvPr/>
        </p:nvSpPr>
        <p:spPr>
          <a:xfrm>
            <a:off x="482600" y="482600"/>
            <a:ext cx="859028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7" name="Google Shape;157;p38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58" name="Google Shape;158;p38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38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0" name="Google Shape;160;p38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6" name="Google Shape;166;p39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67" name="Google Shape;167;p39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39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9" name="Google Shape;169;p39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75" name="Google Shape;175;p40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76" name="Google Shape;176;p40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40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" name="Google Shape;178;p40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/>
          <p:nvPr/>
        </p:nvSpPr>
        <p:spPr>
          <a:xfrm>
            <a:off x="482600" y="482600"/>
            <a:ext cx="881634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84" name="Google Shape;184;p42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85" name="Google Shape;185;p42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42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7" name="Google Shape;187;p42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/>
          <p:nvPr/>
        </p:nvSpPr>
        <p:spPr>
          <a:xfrm>
            <a:off x="482600" y="482600"/>
            <a:ext cx="9042400" cy="50533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93" name="Google Shape;193;p44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94" name="Google Shape;194;p44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6" name="Google Shape;196;p44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21340479c_0_0"/>
          <p:cNvSpPr txBox="1"/>
          <p:nvPr/>
        </p:nvSpPr>
        <p:spPr>
          <a:xfrm>
            <a:off x="1957600" y="2015600"/>
            <a:ext cx="80739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AI IN ENTERPRISE SYSTEM </a:t>
            </a:r>
            <a:endParaRPr sz="2500"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Simple Stock Tracker</a:t>
            </a:r>
            <a:endParaRPr sz="1800"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Priyankkumar Patel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Nikolai Melnokiv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Devangraj Vaidya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Kranthi Kandi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8" name="Google Shape;58;p5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59" name="Google Shape;59;p5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7" name="Google Shape;67;p7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68" name="Google Shape;68;p7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77" name="Google Shape;77;p11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5" name="Google Shape;85;p12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86" name="Google Shape;86;p12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4" name="Google Shape;94;p15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95" name="Google Shape;95;p15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04" name="Google Shape;104;p17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482600" y="7239000"/>
            <a:ext cx="9029700" cy="0"/>
            <a:chOff x="482600" y="7239000"/>
            <a:chExt cx="9029700" cy="0"/>
          </a:xfrm>
        </p:grpSpPr>
        <p:sp>
          <p:nvSpPr>
            <p:cNvPr id="113" name="Google Shape;113;p21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82600" y="7239000"/>
              <a:ext cx="9029700" cy="0"/>
            </a:xfrm>
            <a:custGeom>
              <a:rect b="b" l="l" r="r" t="t"/>
              <a:pathLst>
                <a:path extrusionOk="0" h="120000"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noFill/>
            <a:ln cap="flat" cmpd="sng" w="12700">
              <a:solidFill>
                <a:srgbClr val="8D92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2022-04-19T17:40:17Z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2022-04-19T00:00:00Z</vt:filetime>
  </property>
</Properties>
</file>