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3.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706" r:id="rId4"/>
  </p:sldMasterIdLst>
  <p:notesMasterIdLst>
    <p:notesMasterId r:id="rId36"/>
  </p:notesMasterIdLst>
  <p:handoutMasterIdLst>
    <p:handoutMasterId r:id="rId37"/>
  </p:handoutMasterIdLst>
  <p:sldIdLst>
    <p:sldId id="2147376600" r:id="rId5"/>
    <p:sldId id="2147376601" r:id="rId6"/>
    <p:sldId id="2147376602" r:id="rId7"/>
    <p:sldId id="2147376603" r:id="rId8"/>
    <p:sldId id="2147376604" r:id="rId9"/>
    <p:sldId id="2147376605" r:id="rId10"/>
    <p:sldId id="2147376606" r:id="rId11"/>
    <p:sldId id="2147376607" r:id="rId12"/>
    <p:sldId id="2147376608" r:id="rId13"/>
    <p:sldId id="2147376609" r:id="rId14"/>
    <p:sldId id="2147376610" r:id="rId15"/>
    <p:sldId id="2147376611" r:id="rId16"/>
    <p:sldId id="2147376612" r:id="rId17"/>
    <p:sldId id="2147376613" r:id="rId18"/>
    <p:sldId id="2147376617" r:id="rId19"/>
    <p:sldId id="2147376618" r:id="rId20"/>
    <p:sldId id="2147376619" r:id="rId21"/>
    <p:sldId id="2147376620" r:id="rId22"/>
    <p:sldId id="2147376614" r:id="rId23"/>
    <p:sldId id="2147376616" r:id="rId24"/>
    <p:sldId id="2147376621" r:id="rId25"/>
    <p:sldId id="2147376622" r:id="rId26"/>
    <p:sldId id="2147376623" r:id="rId27"/>
    <p:sldId id="2147376624" r:id="rId28"/>
    <p:sldId id="2147376625" r:id="rId29"/>
    <p:sldId id="2147376626" r:id="rId30"/>
    <p:sldId id="2147376627" r:id="rId31"/>
    <p:sldId id="2147376628" r:id="rId32"/>
    <p:sldId id="2147376629" r:id="rId33"/>
    <p:sldId id="2147376630" r:id="rId34"/>
    <p:sldId id="2147376631" r:id="rId35"/>
  </p:sldIdLst>
  <p:sldSz cx="12192000" cy="6858000"/>
  <p:notesSz cx="6797675" cy="9926638"/>
  <p:embeddedFontLst>
    <p:embeddedFont>
      <p:font typeface="Roboto" panose="02000000000000000000" pitchFamily="2" charset="0"/>
      <p:regular r:id="rId38"/>
      <p:bold r:id="rId39"/>
      <p:italic r:id="rId40"/>
      <p:boldItalic r:id="rId41"/>
    </p:embeddedFont>
    <p:embeddedFont>
      <p:font typeface="Ubuntu" panose="020B0504030602030204" pitchFamily="34" charset="0"/>
      <p:regular r:id="rId42"/>
      <p:bold r:id="rId43"/>
      <p:italic r:id="rId44"/>
      <p:boldItalic r:id="rId45"/>
    </p:embeddedFont>
    <p:embeddedFont>
      <p:font typeface="Ubuntu Light" panose="020B0304030602030204" pitchFamily="34" charset="0"/>
      <p:regular r:id="rId46"/>
      <p:italic r:id="rId47"/>
    </p:embeddedFont>
    <p:embeddedFont>
      <p:font typeface="Ubuntu Medium" panose="020B0504030602030204" pitchFamily="34" charset="0"/>
      <p:regular r:id="rId48"/>
      <p:italic r:id="rId49"/>
    </p:embeddedFont>
    <p:embeddedFont>
      <p:font typeface="Verdana" panose="020B0604030504040204" pitchFamily="34" charset="0"/>
      <p:regular r:id="rId50"/>
      <p:bold r:id="rId51"/>
      <p:italic r:id="rId52"/>
      <p:boldItalic r:id="rId53"/>
    </p:embeddedFont>
  </p:embeddedFontLst>
  <p:custDataLst>
    <p:tags r:id="rId54"/>
  </p:custDataLst>
  <p:defaultTextStyle>
    <a:defPPr>
      <a:defRPr lang="pt-PT" alt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orient="horz" pos="2886" userDrawn="1">
          <p15:clr>
            <a:srgbClr val="A4A3A4"/>
          </p15:clr>
        </p15:guide>
        <p15:guide id="19" pos="5609" userDrawn="1">
          <p15:clr>
            <a:srgbClr val="A4A3A4"/>
          </p15:clr>
        </p15:guide>
        <p15:guide id="20" pos="207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A4C4E"/>
    <a:srgbClr val="69686B"/>
    <a:srgbClr val="515153"/>
    <a:srgbClr val="14596B"/>
    <a:srgbClr val="616585"/>
    <a:srgbClr val="F6F6F6"/>
    <a:srgbClr val="005482"/>
    <a:srgbClr val="272936"/>
    <a:srgbClr val="00385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2BC0B0-2AB1-4343-932C-3BBA29144F83}" v="3" dt="2025-09-14T11:38:12.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6"/>
    <p:restoredTop sz="94796"/>
  </p:normalViewPr>
  <p:slideViewPr>
    <p:cSldViewPr snapToGrid="0">
      <p:cViewPr varScale="1">
        <p:scale>
          <a:sx n="134" d="100"/>
          <a:sy n="134" d="100"/>
        </p:scale>
        <p:origin x="904" y="176"/>
      </p:cViewPr>
      <p:guideLst>
        <p:guide orient="horz" pos="2886"/>
        <p:guide pos="5609"/>
        <p:guide pos="2071"/>
      </p:guideLst>
    </p:cSldViewPr>
  </p:slideViewPr>
  <p:notesTextViewPr>
    <p:cViewPr>
      <p:scale>
        <a:sx n="1" d="1"/>
        <a:sy n="1" d="1"/>
      </p:scale>
      <p:origin x="0" y="-936"/>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14.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4.fntdata"/><Relationship Id="rId54"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2.fntdata"/><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7.fntdata"/><Relationship Id="rId52" Type="http://schemas.openxmlformats.org/officeDocument/2006/relationships/font" Target="fonts/font15.fntdata"/><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el, Pratul" userId="ad4533a5-aea5-483f-aa9e-981b178a585d" providerId="ADAL" clId="{BACD015C-9008-5861-A90A-46C78CCD00DD}"/>
    <pc:docChg chg="undo custSel addSld delSld modSld sldOrd">
      <pc:chgData name="Patel, Pratul" userId="ad4533a5-aea5-483f-aa9e-981b178a585d" providerId="ADAL" clId="{BACD015C-9008-5861-A90A-46C78CCD00DD}" dt="2025-09-14T11:41:37.860" v="7909" actId="20577"/>
      <pc:docMkLst>
        <pc:docMk/>
      </pc:docMkLst>
      <pc:sldChg chg="modSp mod">
        <pc:chgData name="Patel, Pratul" userId="ad4533a5-aea5-483f-aa9e-981b178a585d" providerId="ADAL" clId="{BACD015C-9008-5861-A90A-46C78CCD00DD}" dt="2025-09-09T20:30:11.869" v="7534" actId="20577"/>
        <pc:sldMkLst>
          <pc:docMk/>
          <pc:sldMk cId="1160829993" sldId="2147376601"/>
        </pc:sldMkLst>
        <pc:spChg chg="mod">
          <ac:chgData name="Patel, Pratul" userId="ad4533a5-aea5-483f-aa9e-981b178a585d" providerId="ADAL" clId="{BACD015C-9008-5861-A90A-46C78CCD00DD}" dt="2025-09-09T20:30:11.869" v="7534" actId="20577"/>
          <ac:spMkLst>
            <pc:docMk/>
            <pc:sldMk cId="1160829993" sldId="2147376601"/>
            <ac:spMk id="6" creationId="{0E8A9F7D-B442-783B-9D5F-D2BBD2136576}"/>
          </ac:spMkLst>
        </pc:spChg>
        <pc:picChg chg="mod">
          <ac:chgData name="Patel, Pratul" userId="ad4533a5-aea5-483f-aa9e-981b178a585d" providerId="ADAL" clId="{BACD015C-9008-5861-A90A-46C78CCD00DD}" dt="2025-09-01T13:42:43.122" v="2275" actId="1076"/>
          <ac:picMkLst>
            <pc:docMk/>
            <pc:sldMk cId="1160829993" sldId="2147376601"/>
            <ac:picMk id="4" creationId="{7E4DF427-5217-2EA3-37E0-E432ADAB36A9}"/>
          </ac:picMkLst>
        </pc:picChg>
      </pc:sldChg>
      <pc:sldChg chg="addSp delSp modSp new mod modNotesTx">
        <pc:chgData name="Patel, Pratul" userId="ad4533a5-aea5-483f-aa9e-981b178a585d" providerId="ADAL" clId="{BACD015C-9008-5861-A90A-46C78CCD00DD}" dt="2025-09-11T19:58:09.014" v="7570" actId="20577"/>
        <pc:sldMkLst>
          <pc:docMk/>
          <pc:sldMk cId="2219880597" sldId="2147376602"/>
        </pc:sldMkLst>
        <pc:spChg chg="mod">
          <ac:chgData name="Patel, Pratul" userId="ad4533a5-aea5-483f-aa9e-981b178a585d" providerId="ADAL" clId="{BACD015C-9008-5861-A90A-46C78CCD00DD}" dt="2025-09-11T19:58:09.014" v="7570" actId="20577"/>
          <ac:spMkLst>
            <pc:docMk/>
            <pc:sldMk cId="2219880597" sldId="2147376602"/>
            <ac:spMk id="2" creationId="{CC0975E4-ED92-5538-4286-528CA1DFFBAB}"/>
          </ac:spMkLst>
        </pc:spChg>
        <pc:spChg chg="mod">
          <ac:chgData name="Patel, Pratul" userId="ad4533a5-aea5-483f-aa9e-981b178a585d" providerId="ADAL" clId="{BACD015C-9008-5861-A90A-46C78CCD00DD}" dt="2025-09-01T13:42:21.994" v="2269" actId="20577"/>
          <ac:spMkLst>
            <pc:docMk/>
            <pc:sldMk cId="2219880597" sldId="2147376602"/>
            <ac:spMk id="3" creationId="{47E991F4-773C-D4C5-A00C-302455F8A35F}"/>
          </ac:spMkLst>
        </pc:spChg>
        <pc:spChg chg="add mod">
          <ac:chgData name="Patel, Pratul" userId="ad4533a5-aea5-483f-aa9e-981b178a585d" providerId="ADAL" clId="{BACD015C-9008-5861-A90A-46C78CCD00DD}" dt="2025-08-30T19:42:41.788" v="932" actId="207"/>
          <ac:spMkLst>
            <pc:docMk/>
            <pc:sldMk cId="2219880597" sldId="2147376602"/>
            <ac:spMk id="27" creationId="{DAF593FB-4CED-419B-FEBE-B12C63FF13CF}"/>
          </ac:spMkLst>
        </pc:spChg>
        <pc:grpChg chg="mod">
          <ac:chgData name="Patel, Pratul" userId="ad4533a5-aea5-483f-aa9e-981b178a585d" providerId="ADAL" clId="{BACD015C-9008-5861-A90A-46C78CCD00DD}" dt="2025-08-30T19:39:00.522" v="889"/>
          <ac:grpSpMkLst>
            <pc:docMk/>
            <pc:sldMk cId="2219880597" sldId="2147376602"/>
            <ac:grpSpMk id="13" creationId="{922EB650-DA18-04C5-F3D7-810F99AB64B1}"/>
          </ac:grpSpMkLst>
        </pc:grpChg>
        <pc:grpChg chg="mod">
          <ac:chgData name="Patel, Pratul" userId="ad4533a5-aea5-483f-aa9e-981b178a585d" providerId="ADAL" clId="{BACD015C-9008-5861-A90A-46C78CCD00DD}" dt="2025-08-30T19:39:08.387" v="895"/>
          <ac:grpSpMkLst>
            <pc:docMk/>
            <pc:sldMk cId="2219880597" sldId="2147376602"/>
            <ac:grpSpMk id="20" creationId="{9DEA1DC1-A11B-7FE0-7DD4-D8F1FEDFA489}"/>
          </ac:grpSpMkLst>
        </pc:grpChg>
        <pc:grpChg chg="mod">
          <ac:chgData name="Patel, Pratul" userId="ad4533a5-aea5-483f-aa9e-981b178a585d" providerId="ADAL" clId="{BACD015C-9008-5861-A90A-46C78CCD00DD}" dt="2025-08-30T19:39:21.803" v="900"/>
          <ac:grpSpMkLst>
            <pc:docMk/>
            <pc:sldMk cId="2219880597" sldId="2147376602"/>
            <ac:grpSpMk id="25" creationId="{113107CD-0D4F-CF45-85AA-6CB51415B2A7}"/>
          </ac:grpSpMkLst>
        </pc:grpChg>
        <pc:inkChg chg="add">
          <ac:chgData name="Patel, Pratul" userId="ad4533a5-aea5-483f-aa9e-981b178a585d" providerId="ADAL" clId="{BACD015C-9008-5861-A90A-46C78CCD00DD}" dt="2025-08-30T19:38:51.899" v="884" actId="9405"/>
          <ac:inkMkLst>
            <pc:docMk/>
            <pc:sldMk cId="2219880597" sldId="2147376602"/>
            <ac:inkMk id="7" creationId="{0481E3CE-23FD-2729-B91B-C59981F16F0F}"/>
          </ac:inkMkLst>
        </pc:inkChg>
        <pc:inkChg chg="add">
          <ac:chgData name="Patel, Pratul" userId="ad4533a5-aea5-483f-aa9e-981b178a585d" providerId="ADAL" clId="{BACD015C-9008-5861-A90A-46C78CCD00DD}" dt="2025-08-30T19:38:56.371" v="885" actId="9405"/>
          <ac:inkMkLst>
            <pc:docMk/>
            <pc:sldMk cId="2219880597" sldId="2147376602"/>
            <ac:inkMk id="8" creationId="{2FC5F44A-00C9-C7EC-F92C-24738A366BB5}"/>
          </ac:inkMkLst>
        </pc:inkChg>
        <pc:inkChg chg="add mod">
          <ac:chgData name="Patel, Pratul" userId="ad4533a5-aea5-483f-aa9e-981b178a585d" providerId="ADAL" clId="{BACD015C-9008-5861-A90A-46C78CCD00DD}" dt="2025-08-30T19:39:00.522" v="889"/>
          <ac:inkMkLst>
            <pc:docMk/>
            <pc:sldMk cId="2219880597" sldId="2147376602"/>
            <ac:inkMk id="9" creationId="{9448545F-2261-840F-45E9-DEC14C044C9D}"/>
          </ac:inkMkLst>
        </pc:inkChg>
        <pc:inkChg chg="add mod">
          <ac:chgData name="Patel, Pratul" userId="ad4533a5-aea5-483f-aa9e-981b178a585d" providerId="ADAL" clId="{BACD015C-9008-5861-A90A-46C78CCD00DD}" dt="2025-08-30T19:39:00.522" v="889"/>
          <ac:inkMkLst>
            <pc:docMk/>
            <pc:sldMk cId="2219880597" sldId="2147376602"/>
            <ac:inkMk id="10" creationId="{FF98194C-839C-24F5-E50A-C855618BA3A2}"/>
          </ac:inkMkLst>
        </pc:inkChg>
        <pc:inkChg chg="add">
          <ac:chgData name="Patel, Pratul" userId="ad4533a5-aea5-483f-aa9e-981b178a585d" providerId="ADAL" clId="{BACD015C-9008-5861-A90A-46C78CCD00DD}" dt="2025-08-30T19:38:59.923" v="888" actId="9405"/>
          <ac:inkMkLst>
            <pc:docMk/>
            <pc:sldMk cId="2219880597" sldId="2147376602"/>
            <ac:inkMk id="11" creationId="{C9871FC0-14A1-0D91-2E86-0F70BA3EAC77}"/>
          </ac:inkMkLst>
        </pc:inkChg>
        <pc:inkChg chg="add mod">
          <ac:chgData name="Patel, Pratul" userId="ad4533a5-aea5-483f-aa9e-981b178a585d" providerId="ADAL" clId="{BACD015C-9008-5861-A90A-46C78CCD00DD}" dt="2025-08-30T19:39:08.387" v="895"/>
          <ac:inkMkLst>
            <pc:docMk/>
            <pc:sldMk cId="2219880597" sldId="2147376602"/>
            <ac:inkMk id="14" creationId="{F0F407CC-43C0-41D2-D06B-B20EBB964004}"/>
          </ac:inkMkLst>
        </pc:inkChg>
        <pc:inkChg chg="add mod">
          <ac:chgData name="Patel, Pratul" userId="ad4533a5-aea5-483f-aa9e-981b178a585d" providerId="ADAL" clId="{BACD015C-9008-5861-A90A-46C78CCD00DD}" dt="2025-08-30T19:39:08.387" v="895"/>
          <ac:inkMkLst>
            <pc:docMk/>
            <pc:sldMk cId="2219880597" sldId="2147376602"/>
            <ac:inkMk id="15" creationId="{FA64A310-F6F2-5C91-AF1D-D21FD7F5408F}"/>
          </ac:inkMkLst>
        </pc:inkChg>
        <pc:inkChg chg="add mod">
          <ac:chgData name="Patel, Pratul" userId="ad4533a5-aea5-483f-aa9e-981b178a585d" providerId="ADAL" clId="{BACD015C-9008-5861-A90A-46C78CCD00DD}" dt="2025-08-30T19:39:08.387" v="895"/>
          <ac:inkMkLst>
            <pc:docMk/>
            <pc:sldMk cId="2219880597" sldId="2147376602"/>
            <ac:inkMk id="16" creationId="{F3793772-E4A7-C612-2FA8-A58A98C70B0A}"/>
          </ac:inkMkLst>
        </pc:inkChg>
        <pc:inkChg chg="add">
          <ac:chgData name="Patel, Pratul" userId="ad4533a5-aea5-483f-aa9e-981b178a585d" providerId="ADAL" clId="{BACD015C-9008-5861-A90A-46C78CCD00DD}" dt="2025-08-30T19:39:07.336" v="893" actId="9405"/>
          <ac:inkMkLst>
            <pc:docMk/>
            <pc:sldMk cId="2219880597" sldId="2147376602"/>
            <ac:inkMk id="17" creationId="{B09D97F6-AE24-C480-A667-A0D6549E5A0E}"/>
          </ac:inkMkLst>
        </pc:inkChg>
        <pc:inkChg chg="add">
          <ac:chgData name="Patel, Pratul" userId="ad4533a5-aea5-483f-aa9e-981b178a585d" providerId="ADAL" clId="{BACD015C-9008-5861-A90A-46C78CCD00DD}" dt="2025-08-30T19:39:07.803" v="894" actId="9405"/>
          <ac:inkMkLst>
            <pc:docMk/>
            <pc:sldMk cId="2219880597" sldId="2147376602"/>
            <ac:inkMk id="18" creationId="{BF6C548E-8627-11D7-3757-0B254699C3C5}"/>
          </ac:inkMkLst>
        </pc:inkChg>
        <pc:inkChg chg="add mod">
          <ac:chgData name="Patel, Pratul" userId="ad4533a5-aea5-483f-aa9e-981b178a585d" providerId="ADAL" clId="{BACD015C-9008-5861-A90A-46C78CCD00DD}" dt="2025-08-30T19:39:21.803" v="900"/>
          <ac:inkMkLst>
            <pc:docMk/>
            <pc:sldMk cId="2219880597" sldId="2147376602"/>
            <ac:inkMk id="22" creationId="{00AF7942-3066-2CF7-FF9F-6797CEED01A3}"/>
          </ac:inkMkLst>
        </pc:inkChg>
        <pc:inkChg chg="add mod">
          <ac:chgData name="Patel, Pratul" userId="ad4533a5-aea5-483f-aa9e-981b178a585d" providerId="ADAL" clId="{BACD015C-9008-5861-A90A-46C78CCD00DD}" dt="2025-08-30T19:39:21.803" v="900"/>
          <ac:inkMkLst>
            <pc:docMk/>
            <pc:sldMk cId="2219880597" sldId="2147376602"/>
            <ac:inkMk id="23" creationId="{057D8D0D-AE7C-A908-1F6B-F3828D439C0E}"/>
          </ac:inkMkLst>
        </pc:inkChg>
        <pc:inkChg chg="add">
          <ac:chgData name="Patel, Pratul" userId="ad4533a5-aea5-483f-aa9e-981b178a585d" providerId="ADAL" clId="{BACD015C-9008-5861-A90A-46C78CCD00DD}" dt="2025-08-30T19:39:33.146" v="901" actId="9405"/>
          <ac:inkMkLst>
            <pc:docMk/>
            <pc:sldMk cId="2219880597" sldId="2147376602"/>
            <ac:inkMk id="26" creationId="{37387957-F19F-FC3C-8D0D-93C7DF74A0E1}"/>
          </ac:inkMkLst>
        </pc:inkChg>
      </pc:sldChg>
      <pc:sldChg chg="addSp delSp modSp new mod modNotesTx">
        <pc:chgData name="Patel, Pratul" userId="ad4533a5-aea5-483f-aa9e-981b178a585d" providerId="ADAL" clId="{BACD015C-9008-5861-A90A-46C78CCD00DD}" dt="2025-09-01T13:42:30.898" v="2272" actId="14100"/>
        <pc:sldMkLst>
          <pc:docMk/>
          <pc:sldMk cId="2145354868" sldId="2147376603"/>
        </pc:sldMkLst>
        <pc:spChg chg="mod">
          <ac:chgData name="Patel, Pratul" userId="ad4533a5-aea5-483f-aa9e-981b178a585d" providerId="ADAL" clId="{BACD015C-9008-5861-A90A-46C78CCD00DD}" dt="2025-09-01T07:29:42.353" v="1683" actId="1076"/>
          <ac:spMkLst>
            <pc:docMk/>
            <pc:sldMk cId="2145354868" sldId="2147376603"/>
            <ac:spMk id="2" creationId="{0AC9F6DE-9482-7CD2-87B2-C96D6E0B9214}"/>
          </ac:spMkLst>
        </pc:spChg>
        <pc:spChg chg="mod">
          <ac:chgData name="Patel, Pratul" userId="ad4533a5-aea5-483f-aa9e-981b178a585d" providerId="ADAL" clId="{BACD015C-9008-5861-A90A-46C78CCD00DD}" dt="2025-09-01T13:42:30.898" v="2272" actId="14100"/>
          <ac:spMkLst>
            <pc:docMk/>
            <pc:sldMk cId="2145354868" sldId="2147376603"/>
            <ac:spMk id="3" creationId="{57D523F5-DFFC-156A-C2DB-E4E9E45EEC44}"/>
          </ac:spMkLst>
        </pc:spChg>
        <pc:spChg chg="add mod">
          <ac:chgData name="Patel, Pratul" userId="ad4533a5-aea5-483f-aa9e-981b178a585d" providerId="ADAL" clId="{BACD015C-9008-5861-A90A-46C78CCD00DD}" dt="2025-09-01T07:33:29.567" v="1709" actId="1076"/>
          <ac:spMkLst>
            <pc:docMk/>
            <pc:sldMk cId="2145354868" sldId="2147376603"/>
            <ac:spMk id="10" creationId="{AE940B44-4EF4-05E7-4CC4-E3A01F8C623B}"/>
          </ac:spMkLst>
        </pc:spChg>
        <pc:spChg chg="add mod">
          <ac:chgData name="Patel, Pratul" userId="ad4533a5-aea5-483f-aa9e-981b178a585d" providerId="ADAL" clId="{BACD015C-9008-5861-A90A-46C78CCD00DD}" dt="2025-09-01T07:34:34.938" v="1745" actId="20577"/>
          <ac:spMkLst>
            <pc:docMk/>
            <pc:sldMk cId="2145354868" sldId="2147376603"/>
            <ac:spMk id="12" creationId="{D5A74439-ABF6-F891-6116-99ADA0AA294B}"/>
          </ac:spMkLst>
        </pc:spChg>
        <pc:grpChg chg="mod">
          <ac:chgData name="Patel, Pratul" userId="ad4533a5-aea5-483f-aa9e-981b178a585d" providerId="ADAL" clId="{BACD015C-9008-5861-A90A-46C78CCD00DD}" dt="2025-08-30T19:39:46.846" v="905"/>
          <ac:grpSpMkLst>
            <pc:docMk/>
            <pc:sldMk cId="2145354868" sldId="2147376603"/>
            <ac:grpSpMk id="8" creationId="{62FCE634-6C7C-D73E-13AD-50BFB19FB5D3}"/>
          </ac:grpSpMkLst>
        </pc:grpChg>
        <pc:inkChg chg="add">
          <ac:chgData name="Patel, Pratul" userId="ad4533a5-aea5-483f-aa9e-981b178a585d" providerId="ADAL" clId="{BACD015C-9008-5861-A90A-46C78CCD00DD}" dt="2025-08-30T19:39:44.505" v="902" actId="9405"/>
          <ac:inkMkLst>
            <pc:docMk/>
            <pc:sldMk cId="2145354868" sldId="2147376603"/>
            <ac:inkMk id="4" creationId="{7A8FFE28-2C4D-4B7B-58FD-ADE163959643}"/>
          </ac:inkMkLst>
        </pc:inkChg>
        <pc:inkChg chg="add mod">
          <ac:chgData name="Patel, Pratul" userId="ad4533a5-aea5-483f-aa9e-981b178a585d" providerId="ADAL" clId="{BACD015C-9008-5861-A90A-46C78CCD00DD}" dt="2025-08-30T19:39:46.846" v="905"/>
          <ac:inkMkLst>
            <pc:docMk/>
            <pc:sldMk cId="2145354868" sldId="2147376603"/>
            <ac:inkMk id="5" creationId="{23E7BB81-52DB-1525-C72C-4AA535B0AFA3}"/>
          </ac:inkMkLst>
        </pc:inkChg>
        <pc:inkChg chg="add mod">
          <ac:chgData name="Patel, Pratul" userId="ad4533a5-aea5-483f-aa9e-981b178a585d" providerId="ADAL" clId="{BACD015C-9008-5861-A90A-46C78CCD00DD}" dt="2025-08-30T19:39:46.846" v="905"/>
          <ac:inkMkLst>
            <pc:docMk/>
            <pc:sldMk cId="2145354868" sldId="2147376603"/>
            <ac:inkMk id="6" creationId="{F7222B6B-5688-1F45-A4C5-33C555E55DD0}"/>
          </ac:inkMkLst>
        </pc:inkChg>
      </pc:sldChg>
      <pc:sldChg chg="addSp delSp modSp new mod">
        <pc:chgData name="Patel, Pratul" userId="ad4533a5-aea5-483f-aa9e-981b178a585d" providerId="ADAL" clId="{BACD015C-9008-5861-A90A-46C78CCD00DD}" dt="2025-09-01T07:36:41.965" v="1786" actId="255"/>
        <pc:sldMkLst>
          <pc:docMk/>
          <pc:sldMk cId="1004121196" sldId="2147376604"/>
        </pc:sldMkLst>
        <pc:spChg chg="mod">
          <ac:chgData name="Patel, Pratul" userId="ad4533a5-aea5-483f-aa9e-981b178a585d" providerId="ADAL" clId="{BACD015C-9008-5861-A90A-46C78CCD00DD}" dt="2025-09-01T07:35:12.308" v="1767" actId="1076"/>
          <ac:spMkLst>
            <pc:docMk/>
            <pc:sldMk cId="1004121196" sldId="2147376604"/>
            <ac:spMk id="3" creationId="{10DE2CA0-4991-2452-8046-452292A5E778}"/>
          </ac:spMkLst>
        </pc:spChg>
        <pc:spChg chg="add mod">
          <ac:chgData name="Patel, Pratul" userId="ad4533a5-aea5-483f-aa9e-981b178a585d" providerId="ADAL" clId="{BACD015C-9008-5861-A90A-46C78CCD00DD}" dt="2025-09-01T07:36:41.965" v="1786" actId="255"/>
          <ac:spMkLst>
            <pc:docMk/>
            <pc:sldMk cId="1004121196" sldId="2147376604"/>
            <ac:spMk id="4" creationId="{062F4DEC-DAD3-D5C3-DBDC-433510844AA3}"/>
          </ac:spMkLst>
        </pc:spChg>
      </pc:sldChg>
      <pc:sldChg chg="addSp delSp modSp new mod">
        <pc:chgData name="Patel, Pratul" userId="ad4533a5-aea5-483f-aa9e-981b178a585d" providerId="ADAL" clId="{BACD015C-9008-5861-A90A-46C78CCD00DD}" dt="2025-09-11T20:01:16.227" v="7589" actId="20577"/>
        <pc:sldMkLst>
          <pc:docMk/>
          <pc:sldMk cId="2478075949" sldId="2147376605"/>
        </pc:sldMkLst>
        <pc:spChg chg="mod">
          <ac:chgData name="Patel, Pratul" userId="ad4533a5-aea5-483f-aa9e-981b178a585d" providerId="ADAL" clId="{BACD015C-9008-5861-A90A-46C78CCD00DD}" dt="2025-09-01T13:42:38.074" v="2274" actId="20577"/>
          <ac:spMkLst>
            <pc:docMk/>
            <pc:sldMk cId="2478075949" sldId="2147376605"/>
            <ac:spMk id="3" creationId="{5B5360AF-41E5-29FA-BC35-3DDFECA76A71}"/>
          </ac:spMkLst>
        </pc:spChg>
        <pc:spChg chg="add mod">
          <ac:chgData name="Patel, Pratul" userId="ad4533a5-aea5-483f-aa9e-981b178a585d" providerId="ADAL" clId="{BACD015C-9008-5861-A90A-46C78CCD00DD}" dt="2025-09-01T08:01:18.340" v="2176" actId="1076"/>
          <ac:spMkLst>
            <pc:docMk/>
            <pc:sldMk cId="2478075949" sldId="2147376605"/>
            <ac:spMk id="6" creationId="{6196AC26-AD24-3914-0D9D-15F80A7FBE64}"/>
          </ac:spMkLst>
        </pc:spChg>
        <pc:spChg chg="add mod">
          <ac:chgData name="Patel, Pratul" userId="ad4533a5-aea5-483f-aa9e-981b178a585d" providerId="ADAL" clId="{BACD015C-9008-5861-A90A-46C78CCD00DD}" dt="2025-09-01T08:01:20.875" v="2177" actId="1076"/>
          <ac:spMkLst>
            <pc:docMk/>
            <pc:sldMk cId="2478075949" sldId="2147376605"/>
            <ac:spMk id="7" creationId="{AB94600E-2CE7-7635-E00B-7F933E2E5CC3}"/>
          </ac:spMkLst>
        </pc:spChg>
        <pc:spChg chg="add mod">
          <ac:chgData name="Patel, Pratul" userId="ad4533a5-aea5-483f-aa9e-981b178a585d" providerId="ADAL" clId="{BACD015C-9008-5861-A90A-46C78CCD00DD}" dt="2025-09-01T08:01:24.387" v="2178" actId="1076"/>
          <ac:spMkLst>
            <pc:docMk/>
            <pc:sldMk cId="2478075949" sldId="2147376605"/>
            <ac:spMk id="8" creationId="{CB1F7601-2295-CD88-F939-076759AAA4DC}"/>
          </ac:spMkLst>
        </pc:spChg>
        <pc:spChg chg="add mod">
          <ac:chgData name="Patel, Pratul" userId="ad4533a5-aea5-483f-aa9e-981b178a585d" providerId="ADAL" clId="{BACD015C-9008-5861-A90A-46C78CCD00DD}" dt="2025-09-01T08:01:27.173" v="2179" actId="1076"/>
          <ac:spMkLst>
            <pc:docMk/>
            <pc:sldMk cId="2478075949" sldId="2147376605"/>
            <ac:spMk id="9" creationId="{9CEA6627-3FC2-D048-78B8-1CD2D22E9C66}"/>
          </ac:spMkLst>
        </pc:spChg>
        <pc:spChg chg="add mod">
          <ac:chgData name="Patel, Pratul" userId="ad4533a5-aea5-483f-aa9e-981b178a585d" providerId="ADAL" clId="{BACD015C-9008-5861-A90A-46C78CCD00DD}" dt="2025-09-01T08:01:31.325" v="2180" actId="1076"/>
          <ac:spMkLst>
            <pc:docMk/>
            <pc:sldMk cId="2478075949" sldId="2147376605"/>
            <ac:spMk id="11" creationId="{10CDA084-BBEE-D97D-0FF1-F2B5B66968DA}"/>
          </ac:spMkLst>
        </pc:spChg>
        <pc:spChg chg="add mod">
          <ac:chgData name="Patel, Pratul" userId="ad4533a5-aea5-483f-aa9e-981b178a585d" providerId="ADAL" clId="{BACD015C-9008-5861-A90A-46C78CCD00DD}" dt="2025-09-01T08:01:51.386" v="2182"/>
          <ac:spMkLst>
            <pc:docMk/>
            <pc:sldMk cId="2478075949" sldId="2147376605"/>
            <ac:spMk id="13" creationId="{8C9CF508-EB5F-EAE9-C08B-641878A94149}"/>
          </ac:spMkLst>
        </pc:spChg>
        <pc:spChg chg="add mod">
          <ac:chgData name="Patel, Pratul" userId="ad4533a5-aea5-483f-aa9e-981b178a585d" providerId="ADAL" clId="{BACD015C-9008-5861-A90A-46C78CCD00DD}" dt="2025-09-11T20:01:16.227" v="7589" actId="20577"/>
          <ac:spMkLst>
            <pc:docMk/>
            <pc:sldMk cId="2478075949" sldId="2147376605"/>
            <ac:spMk id="17" creationId="{F6FA1EED-5167-2921-32C0-A650CD03AB9E}"/>
          </ac:spMkLst>
        </pc:spChg>
      </pc:sldChg>
      <pc:sldChg chg="addSp delSp modSp new mod">
        <pc:chgData name="Patel, Pratul" userId="ad4533a5-aea5-483f-aa9e-981b178a585d" providerId="ADAL" clId="{BACD015C-9008-5861-A90A-46C78CCD00DD}" dt="2025-09-13T15:54:56.479" v="7796" actId="20577"/>
        <pc:sldMkLst>
          <pc:docMk/>
          <pc:sldMk cId="2961567921" sldId="2147376606"/>
        </pc:sldMkLst>
        <pc:spChg chg="mod">
          <ac:chgData name="Patel, Pratul" userId="ad4533a5-aea5-483f-aa9e-981b178a585d" providerId="ADAL" clId="{BACD015C-9008-5861-A90A-46C78CCD00DD}" dt="2025-09-01T19:03:20.770" v="2465" actId="20577"/>
          <ac:spMkLst>
            <pc:docMk/>
            <pc:sldMk cId="2961567921" sldId="2147376606"/>
            <ac:spMk id="3" creationId="{280CDA40-7492-A53D-3D77-5E3936C4DD47}"/>
          </ac:spMkLst>
        </pc:spChg>
        <pc:spChg chg="add mod">
          <ac:chgData name="Patel, Pratul" userId="ad4533a5-aea5-483f-aa9e-981b178a585d" providerId="ADAL" clId="{BACD015C-9008-5861-A90A-46C78CCD00DD}" dt="2025-09-01T19:03:58.235" v="2470" actId="20577"/>
          <ac:spMkLst>
            <pc:docMk/>
            <pc:sldMk cId="2961567921" sldId="2147376606"/>
            <ac:spMk id="4" creationId="{FA4AA714-A8ED-B62E-2A7F-9D3723352C05}"/>
          </ac:spMkLst>
        </pc:spChg>
        <pc:spChg chg="add mod">
          <ac:chgData name="Patel, Pratul" userId="ad4533a5-aea5-483f-aa9e-981b178a585d" providerId="ADAL" clId="{BACD015C-9008-5861-A90A-46C78CCD00DD}" dt="2025-09-13T15:54:56.479" v="7796" actId="20577"/>
          <ac:spMkLst>
            <pc:docMk/>
            <pc:sldMk cId="2961567921" sldId="2147376606"/>
            <ac:spMk id="6" creationId="{CE327455-3885-44F5-752A-60C73A33AFD7}"/>
          </ac:spMkLst>
        </pc:spChg>
      </pc:sldChg>
      <pc:sldChg chg="addSp delSp modSp new mod">
        <pc:chgData name="Patel, Pratul" userId="ad4533a5-aea5-483f-aa9e-981b178a585d" providerId="ADAL" clId="{BACD015C-9008-5861-A90A-46C78CCD00DD}" dt="2025-09-01T20:26:57.280" v="3483" actId="1076"/>
        <pc:sldMkLst>
          <pc:docMk/>
          <pc:sldMk cId="1477268881" sldId="2147376607"/>
        </pc:sldMkLst>
        <pc:spChg chg="add mod">
          <ac:chgData name="Patel, Pratul" userId="ad4533a5-aea5-483f-aa9e-981b178a585d" providerId="ADAL" clId="{BACD015C-9008-5861-A90A-46C78CCD00DD}" dt="2025-09-01T20:26:14.845" v="3471" actId="20577"/>
          <ac:spMkLst>
            <pc:docMk/>
            <pc:sldMk cId="1477268881" sldId="2147376607"/>
            <ac:spMk id="5" creationId="{1DF1194B-ABAA-501D-2EA5-E7080D0CA247}"/>
          </ac:spMkLst>
        </pc:spChg>
        <pc:spChg chg="add mod">
          <ac:chgData name="Patel, Pratul" userId="ad4533a5-aea5-483f-aa9e-981b178a585d" providerId="ADAL" clId="{BACD015C-9008-5861-A90A-46C78CCD00DD}" dt="2025-09-01T20:26:57.280" v="3483" actId="1076"/>
          <ac:spMkLst>
            <pc:docMk/>
            <pc:sldMk cId="1477268881" sldId="2147376607"/>
            <ac:spMk id="6" creationId="{BC451777-01F6-B780-6889-1749E68B575C}"/>
          </ac:spMkLst>
        </pc:spChg>
      </pc:sldChg>
      <pc:sldChg chg="addSp delSp modSp new mod">
        <pc:chgData name="Patel, Pratul" userId="ad4533a5-aea5-483f-aa9e-981b178a585d" providerId="ADAL" clId="{BACD015C-9008-5861-A90A-46C78CCD00DD}" dt="2025-09-11T20:09:43.921" v="7592"/>
        <pc:sldMkLst>
          <pc:docMk/>
          <pc:sldMk cId="2039005338" sldId="2147376608"/>
        </pc:sldMkLst>
        <pc:spChg chg="add mod">
          <ac:chgData name="Patel, Pratul" userId="ad4533a5-aea5-483f-aa9e-981b178a585d" providerId="ADAL" clId="{BACD015C-9008-5861-A90A-46C78CCD00DD}" dt="2025-09-11T20:09:43.921" v="7592"/>
          <ac:spMkLst>
            <pc:docMk/>
            <pc:sldMk cId="2039005338" sldId="2147376608"/>
            <ac:spMk id="5" creationId="{4D898886-EC05-89E1-58C7-086E4BD7D872}"/>
          </ac:spMkLst>
        </pc:spChg>
      </pc:sldChg>
      <pc:sldChg chg="addSp delSp modSp new mod">
        <pc:chgData name="Patel, Pratul" userId="ad4533a5-aea5-483f-aa9e-981b178a585d" providerId="ADAL" clId="{BACD015C-9008-5861-A90A-46C78CCD00DD}" dt="2025-09-13T16:04:07.708" v="7804" actId="20577"/>
        <pc:sldMkLst>
          <pc:docMk/>
          <pc:sldMk cId="3256033339" sldId="2147376609"/>
        </pc:sldMkLst>
        <pc:spChg chg="add mod">
          <ac:chgData name="Patel, Pratul" userId="ad4533a5-aea5-483f-aa9e-981b178a585d" providerId="ADAL" clId="{BACD015C-9008-5861-A90A-46C78CCD00DD}" dt="2025-09-13T16:04:07.708" v="7804" actId="20577"/>
          <ac:spMkLst>
            <pc:docMk/>
            <pc:sldMk cId="3256033339" sldId="2147376609"/>
            <ac:spMk id="5" creationId="{BB6FF122-E3F7-BB12-2A7F-04FEE5D6AE7F}"/>
          </ac:spMkLst>
        </pc:spChg>
      </pc:sldChg>
      <pc:sldChg chg="addSp delSp modSp new mod">
        <pc:chgData name="Patel, Pratul" userId="ad4533a5-aea5-483f-aa9e-981b178a585d" providerId="ADAL" clId="{BACD015C-9008-5861-A90A-46C78CCD00DD}" dt="2025-09-13T16:06:50.864" v="7809" actId="13926"/>
        <pc:sldMkLst>
          <pc:docMk/>
          <pc:sldMk cId="2190006737" sldId="2147376610"/>
        </pc:sldMkLst>
        <pc:spChg chg="add mod">
          <ac:chgData name="Patel, Pratul" userId="ad4533a5-aea5-483f-aa9e-981b178a585d" providerId="ADAL" clId="{BACD015C-9008-5861-A90A-46C78CCD00DD}" dt="2025-09-13T16:06:50.864" v="7809" actId="13926"/>
          <ac:spMkLst>
            <pc:docMk/>
            <pc:sldMk cId="2190006737" sldId="2147376610"/>
            <ac:spMk id="5" creationId="{CF3ED575-FA94-9840-C096-F28066891A5B}"/>
          </ac:spMkLst>
        </pc:spChg>
      </pc:sldChg>
      <pc:sldChg chg="addSp delSp modSp new mod">
        <pc:chgData name="Patel, Pratul" userId="ad4533a5-aea5-483f-aa9e-981b178a585d" providerId="ADAL" clId="{BACD015C-9008-5861-A90A-46C78CCD00DD}" dt="2025-09-01T20:24:43.632" v="3459" actId="1076"/>
        <pc:sldMkLst>
          <pc:docMk/>
          <pc:sldMk cId="1056626176" sldId="2147376611"/>
        </pc:sldMkLst>
        <pc:spChg chg="mod">
          <ac:chgData name="Patel, Pratul" userId="ad4533a5-aea5-483f-aa9e-981b178a585d" providerId="ADAL" clId="{BACD015C-9008-5861-A90A-46C78CCD00DD}" dt="2025-09-01T20:10:25.434" v="2937" actId="20577"/>
          <ac:spMkLst>
            <pc:docMk/>
            <pc:sldMk cId="1056626176" sldId="2147376611"/>
            <ac:spMk id="2" creationId="{168C1A2C-511D-B6C5-537D-F865C77FD860}"/>
          </ac:spMkLst>
        </pc:spChg>
        <pc:spChg chg="mod">
          <ac:chgData name="Patel, Pratul" userId="ad4533a5-aea5-483f-aa9e-981b178a585d" providerId="ADAL" clId="{BACD015C-9008-5861-A90A-46C78CCD00DD}" dt="2025-09-01T20:09:54.014" v="2914" actId="1076"/>
          <ac:spMkLst>
            <pc:docMk/>
            <pc:sldMk cId="1056626176" sldId="2147376611"/>
            <ac:spMk id="3" creationId="{D5230664-D62B-4011-CA11-031CB40C818F}"/>
          </ac:spMkLst>
        </pc:spChg>
        <pc:spChg chg="add mod">
          <ac:chgData name="Patel, Pratul" userId="ad4533a5-aea5-483f-aa9e-981b178a585d" providerId="ADAL" clId="{BACD015C-9008-5861-A90A-46C78CCD00DD}" dt="2025-09-01T20:12:37.347" v="2945" actId="207"/>
          <ac:spMkLst>
            <pc:docMk/>
            <pc:sldMk cId="1056626176" sldId="2147376611"/>
            <ac:spMk id="6" creationId="{A3DDD62D-8E07-3804-4ADF-42C01B3316BE}"/>
          </ac:spMkLst>
        </pc:spChg>
        <pc:spChg chg="add mod">
          <ac:chgData name="Patel, Pratul" userId="ad4533a5-aea5-483f-aa9e-981b178a585d" providerId="ADAL" clId="{BACD015C-9008-5861-A90A-46C78CCD00DD}" dt="2025-09-01T20:13:06.326" v="2987" actId="20577"/>
          <ac:spMkLst>
            <pc:docMk/>
            <pc:sldMk cId="1056626176" sldId="2147376611"/>
            <ac:spMk id="7" creationId="{F1971A71-AD2B-5816-26D0-F570EF4F1AAC}"/>
          </ac:spMkLst>
        </pc:spChg>
        <pc:spChg chg="add mod">
          <ac:chgData name="Patel, Pratul" userId="ad4533a5-aea5-483f-aa9e-981b178a585d" providerId="ADAL" clId="{BACD015C-9008-5861-A90A-46C78CCD00DD}" dt="2025-09-01T20:22:46.120" v="3254" actId="12"/>
          <ac:spMkLst>
            <pc:docMk/>
            <pc:sldMk cId="1056626176" sldId="2147376611"/>
            <ac:spMk id="16" creationId="{CE5FBD36-F075-D9BF-4243-4B0D95348938}"/>
          </ac:spMkLst>
        </pc:spChg>
        <pc:spChg chg="add mod">
          <ac:chgData name="Patel, Pratul" userId="ad4533a5-aea5-483f-aa9e-981b178a585d" providerId="ADAL" clId="{BACD015C-9008-5861-A90A-46C78CCD00DD}" dt="2025-09-01T20:23:36.258" v="3336" actId="20577"/>
          <ac:spMkLst>
            <pc:docMk/>
            <pc:sldMk cId="1056626176" sldId="2147376611"/>
            <ac:spMk id="17" creationId="{19BFB749-DC0F-47D8-D1EF-12D614B082B4}"/>
          </ac:spMkLst>
        </pc:spChg>
        <pc:spChg chg="add mod">
          <ac:chgData name="Patel, Pratul" userId="ad4533a5-aea5-483f-aa9e-981b178a585d" providerId="ADAL" clId="{BACD015C-9008-5861-A90A-46C78CCD00DD}" dt="2025-09-01T20:24:43.632" v="3459" actId="1076"/>
          <ac:spMkLst>
            <pc:docMk/>
            <pc:sldMk cId="1056626176" sldId="2147376611"/>
            <ac:spMk id="18" creationId="{1FFED91F-2E8C-A267-AAC3-35BEEC838271}"/>
          </ac:spMkLst>
        </pc:spChg>
      </pc:sldChg>
      <pc:sldChg chg="addSp delSp modSp new mod">
        <pc:chgData name="Patel, Pratul" userId="ad4533a5-aea5-483f-aa9e-981b178a585d" providerId="ADAL" clId="{BACD015C-9008-5861-A90A-46C78CCD00DD}" dt="2025-09-13T17:49:17.642" v="7812" actId="255"/>
        <pc:sldMkLst>
          <pc:docMk/>
          <pc:sldMk cId="987551766" sldId="2147376612"/>
        </pc:sldMkLst>
        <pc:spChg chg="mod">
          <ac:chgData name="Patel, Pratul" userId="ad4533a5-aea5-483f-aa9e-981b178a585d" providerId="ADAL" clId="{BACD015C-9008-5861-A90A-46C78CCD00DD}" dt="2025-09-13T17:49:17.642" v="7812" actId="255"/>
          <ac:spMkLst>
            <pc:docMk/>
            <pc:sldMk cId="987551766" sldId="2147376612"/>
            <ac:spMk id="2" creationId="{B896F636-1FFC-8680-E3E2-D31EF93DA3A9}"/>
          </ac:spMkLst>
        </pc:spChg>
        <pc:spChg chg="add mod">
          <ac:chgData name="Patel, Pratul" userId="ad4533a5-aea5-483f-aa9e-981b178a585d" providerId="ADAL" clId="{BACD015C-9008-5861-A90A-46C78CCD00DD}" dt="2025-09-01T20:32:09.935" v="3628" actId="255"/>
          <ac:spMkLst>
            <pc:docMk/>
            <pc:sldMk cId="987551766" sldId="2147376612"/>
            <ac:spMk id="4" creationId="{917F92EC-6A92-9A82-07DA-1F30155A2A66}"/>
          </ac:spMkLst>
        </pc:spChg>
        <pc:spChg chg="add mod">
          <ac:chgData name="Patel, Pratul" userId="ad4533a5-aea5-483f-aa9e-981b178a585d" providerId="ADAL" clId="{BACD015C-9008-5861-A90A-46C78CCD00DD}" dt="2025-09-01T20:32:17.109" v="3629" actId="1076"/>
          <ac:spMkLst>
            <pc:docMk/>
            <pc:sldMk cId="987551766" sldId="2147376612"/>
            <ac:spMk id="6" creationId="{F053064F-BF9D-D0A5-704D-64AEEF8047C4}"/>
          </ac:spMkLst>
        </pc:spChg>
      </pc:sldChg>
      <pc:sldChg chg="addSp delSp modSp new mod">
        <pc:chgData name="Patel, Pratul" userId="ad4533a5-aea5-483f-aa9e-981b178a585d" providerId="ADAL" clId="{BACD015C-9008-5861-A90A-46C78CCD00DD}" dt="2025-09-13T17:49:49.775" v="7813" actId="20577"/>
        <pc:sldMkLst>
          <pc:docMk/>
          <pc:sldMk cId="402711554" sldId="2147376613"/>
        </pc:sldMkLst>
        <pc:spChg chg="mod">
          <ac:chgData name="Patel, Pratul" userId="ad4533a5-aea5-483f-aa9e-981b178a585d" providerId="ADAL" clId="{BACD015C-9008-5861-A90A-46C78CCD00DD}" dt="2025-09-01T20:34:22.678" v="3659" actId="20577"/>
          <ac:spMkLst>
            <pc:docMk/>
            <pc:sldMk cId="402711554" sldId="2147376613"/>
            <ac:spMk id="2" creationId="{56F51F47-A703-C165-F62D-597589C9F731}"/>
          </ac:spMkLst>
        </pc:spChg>
        <pc:spChg chg="add mod">
          <ac:chgData name="Patel, Pratul" userId="ad4533a5-aea5-483f-aa9e-981b178a585d" providerId="ADAL" clId="{BACD015C-9008-5861-A90A-46C78CCD00DD}" dt="2025-09-13T17:49:49.775" v="7813" actId="20577"/>
          <ac:spMkLst>
            <pc:docMk/>
            <pc:sldMk cId="402711554" sldId="2147376613"/>
            <ac:spMk id="5" creationId="{08532D2F-3C60-D598-24CB-D1EDACF6BA94}"/>
          </ac:spMkLst>
        </pc:spChg>
      </pc:sldChg>
      <pc:sldChg chg="addSp modSp new mod">
        <pc:chgData name="Patel, Pratul" userId="ad4533a5-aea5-483f-aa9e-981b178a585d" providerId="ADAL" clId="{BACD015C-9008-5861-A90A-46C78CCD00DD}" dt="2025-09-05T13:16:41.492" v="4058" actId="255"/>
        <pc:sldMkLst>
          <pc:docMk/>
          <pc:sldMk cId="726651197" sldId="2147376614"/>
        </pc:sldMkLst>
        <pc:spChg chg="mod">
          <ac:chgData name="Patel, Pratul" userId="ad4533a5-aea5-483f-aa9e-981b178a585d" providerId="ADAL" clId="{BACD015C-9008-5861-A90A-46C78CCD00DD}" dt="2025-09-05T13:13:45.535" v="4041" actId="20577"/>
          <ac:spMkLst>
            <pc:docMk/>
            <pc:sldMk cId="726651197" sldId="2147376614"/>
            <ac:spMk id="3" creationId="{97EC0BBB-BABC-5F90-1B9B-BE33161BF9C9}"/>
          </ac:spMkLst>
        </pc:spChg>
        <pc:spChg chg="add mod">
          <ac:chgData name="Patel, Pratul" userId="ad4533a5-aea5-483f-aa9e-981b178a585d" providerId="ADAL" clId="{BACD015C-9008-5861-A90A-46C78CCD00DD}" dt="2025-09-05T13:13:59.943" v="4045" actId="207"/>
          <ac:spMkLst>
            <pc:docMk/>
            <pc:sldMk cId="726651197" sldId="2147376614"/>
            <ac:spMk id="5" creationId="{36DA5CE6-506A-D73E-788D-FFDC78DCFCC1}"/>
          </ac:spMkLst>
        </pc:spChg>
        <pc:spChg chg="add mod">
          <ac:chgData name="Patel, Pratul" userId="ad4533a5-aea5-483f-aa9e-981b178a585d" providerId="ADAL" clId="{BACD015C-9008-5861-A90A-46C78CCD00DD}" dt="2025-09-05T13:16:41.492" v="4058" actId="255"/>
          <ac:spMkLst>
            <pc:docMk/>
            <pc:sldMk cId="726651197" sldId="2147376614"/>
            <ac:spMk id="7" creationId="{3C5B4BC5-4CB3-787D-C63D-8C976DF042CD}"/>
          </ac:spMkLst>
        </pc:spChg>
      </pc:sldChg>
      <pc:sldChg chg="new del">
        <pc:chgData name="Patel, Pratul" userId="ad4533a5-aea5-483f-aa9e-981b178a585d" providerId="ADAL" clId="{BACD015C-9008-5861-A90A-46C78CCD00DD}" dt="2025-09-01T21:30:08.423" v="3992" actId="2696"/>
        <pc:sldMkLst>
          <pc:docMk/>
          <pc:sldMk cId="3046660406" sldId="2147376614"/>
        </pc:sldMkLst>
      </pc:sldChg>
      <pc:sldChg chg="modSp new del mod">
        <pc:chgData name="Patel, Pratul" userId="ad4533a5-aea5-483f-aa9e-981b178a585d" providerId="ADAL" clId="{BACD015C-9008-5861-A90A-46C78CCD00DD}" dt="2025-09-08T17:17:25.819" v="5068" actId="2696"/>
        <pc:sldMkLst>
          <pc:docMk/>
          <pc:sldMk cId="2716568742" sldId="2147376615"/>
        </pc:sldMkLst>
      </pc:sldChg>
      <pc:sldChg chg="addSp delSp modSp new mod">
        <pc:chgData name="Patel, Pratul" userId="ad4533a5-aea5-483f-aa9e-981b178a585d" providerId="ADAL" clId="{BACD015C-9008-5861-A90A-46C78CCD00DD}" dt="2025-09-08T20:12:32.828" v="5302" actId="20577"/>
        <pc:sldMkLst>
          <pc:docMk/>
          <pc:sldMk cId="3784478872" sldId="2147376616"/>
        </pc:sldMkLst>
        <pc:spChg chg="mod">
          <ac:chgData name="Patel, Pratul" userId="ad4533a5-aea5-483f-aa9e-981b178a585d" providerId="ADAL" clId="{BACD015C-9008-5861-A90A-46C78CCD00DD}" dt="2025-09-08T20:08:59.009" v="5271" actId="20577"/>
          <ac:spMkLst>
            <pc:docMk/>
            <pc:sldMk cId="3784478872" sldId="2147376616"/>
            <ac:spMk id="3" creationId="{1B105CFD-60FC-AE78-2CA2-25E28923D9EA}"/>
          </ac:spMkLst>
        </pc:spChg>
        <pc:spChg chg="add mod">
          <ac:chgData name="Patel, Pratul" userId="ad4533a5-aea5-483f-aa9e-981b178a585d" providerId="ADAL" clId="{BACD015C-9008-5861-A90A-46C78CCD00DD}" dt="2025-09-08T20:12:32.828" v="5302" actId="20577"/>
          <ac:spMkLst>
            <pc:docMk/>
            <pc:sldMk cId="3784478872" sldId="2147376616"/>
            <ac:spMk id="5" creationId="{AE150CA1-D516-A04C-4720-661AF5A4865A}"/>
          </ac:spMkLst>
        </pc:spChg>
      </pc:sldChg>
      <pc:sldChg chg="addSp delSp modSp new mod">
        <pc:chgData name="Patel, Pratul" userId="ad4533a5-aea5-483f-aa9e-981b178a585d" providerId="ADAL" clId="{BACD015C-9008-5861-A90A-46C78CCD00DD}" dt="2025-09-08T16:13:39.741" v="4505" actId="1076"/>
        <pc:sldMkLst>
          <pc:docMk/>
          <pc:sldMk cId="2063869064" sldId="2147376617"/>
        </pc:sldMkLst>
        <pc:spChg chg="mod">
          <ac:chgData name="Patel, Pratul" userId="ad4533a5-aea5-483f-aa9e-981b178a585d" providerId="ADAL" clId="{BACD015C-9008-5861-A90A-46C78CCD00DD}" dt="2025-09-08T16:01:57.840" v="4401" actId="20577"/>
          <ac:spMkLst>
            <pc:docMk/>
            <pc:sldMk cId="2063869064" sldId="2147376617"/>
            <ac:spMk id="3" creationId="{BA0FC321-3302-6117-EF66-E5F8EE12AE61}"/>
          </ac:spMkLst>
        </pc:spChg>
        <pc:spChg chg="add mod">
          <ac:chgData name="Patel, Pratul" userId="ad4533a5-aea5-483f-aa9e-981b178a585d" providerId="ADAL" clId="{BACD015C-9008-5861-A90A-46C78CCD00DD}" dt="2025-09-08T15:54:48.276" v="4135" actId="207"/>
          <ac:spMkLst>
            <pc:docMk/>
            <pc:sldMk cId="2063869064" sldId="2147376617"/>
            <ac:spMk id="5" creationId="{4300881C-D918-F074-7261-AC13B225D4D7}"/>
          </ac:spMkLst>
        </pc:spChg>
        <pc:spChg chg="add mod">
          <ac:chgData name="Patel, Pratul" userId="ad4533a5-aea5-483f-aa9e-981b178a585d" providerId="ADAL" clId="{BACD015C-9008-5861-A90A-46C78CCD00DD}" dt="2025-09-08T16:13:39.741" v="4505" actId="1076"/>
          <ac:spMkLst>
            <pc:docMk/>
            <pc:sldMk cId="2063869064" sldId="2147376617"/>
            <ac:spMk id="7" creationId="{EF4A28E7-D9D0-7E0C-5B86-543C2CCAEDED}"/>
          </ac:spMkLst>
        </pc:spChg>
        <pc:spChg chg="add mod">
          <ac:chgData name="Patel, Pratul" userId="ad4533a5-aea5-483f-aa9e-981b178a585d" providerId="ADAL" clId="{BACD015C-9008-5861-A90A-46C78CCD00DD}" dt="2025-09-08T16:13:37.221" v="4504" actId="1076"/>
          <ac:spMkLst>
            <pc:docMk/>
            <pc:sldMk cId="2063869064" sldId="2147376617"/>
            <ac:spMk id="9" creationId="{3A223CB2-7128-C7D3-9B50-8238BA366ABE}"/>
          </ac:spMkLst>
        </pc:spChg>
        <pc:spChg chg="add mod">
          <ac:chgData name="Patel, Pratul" userId="ad4533a5-aea5-483f-aa9e-981b178a585d" providerId="ADAL" clId="{BACD015C-9008-5861-A90A-46C78CCD00DD}" dt="2025-09-08T16:13:22.593" v="4501" actId="1076"/>
          <ac:spMkLst>
            <pc:docMk/>
            <pc:sldMk cId="2063869064" sldId="2147376617"/>
            <ac:spMk id="10" creationId="{A3380842-CAB6-EF04-67EB-15567B657F46}"/>
          </ac:spMkLst>
        </pc:spChg>
        <pc:spChg chg="add mod">
          <ac:chgData name="Patel, Pratul" userId="ad4533a5-aea5-483f-aa9e-981b178a585d" providerId="ADAL" clId="{BACD015C-9008-5861-A90A-46C78CCD00DD}" dt="2025-09-08T16:13:33.502" v="4503" actId="1076"/>
          <ac:spMkLst>
            <pc:docMk/>
            <pc:sldMk cId="2063869064" sldId="2147376617"/>
            <ac:spMk id="11" creationId="{1E9836FD-0419-612E-A9B5-45F196A29D54}"/>
          </ac:spMkLst>
        </pc:spChg>
      </pc:sldChg>
      <pc:sldChg chg="addSp delSp modSp new mod">
        <pc:chgData name="Patel, Pratul" userId="ad4533a5-aea5-483f-aa9e-981b178a585d" providerId="ADAL" clId="{BACD015C-9008-5861-A90A-46C78CCD00DD}" dt="2025-09-08T16:54:22.524" v="4791" actId="255"/>
        <pc:sldMkLst>
          <pc:docMk/>
          <pc:sldMk cId="50724573" sldId="2147376618"/>
        </pc:sldMkLst>
        <pc:spChg chg="mod">
          <ac:chgData name="Patel, Pratul" userId="ad4533a5-aea5-483f-aa9e-981b178a585d" providerId="ADAL" clId="{BACD015C-9008-5861-A90A-46C78CCD00DD}" dt="2025-09-08T16:14:01.471" v="4514" actId="1076"/>
          <ac:spMkLst>
            <pc:docMk/>
            <pc:sldMk cId="50724573" sldId="2147376618"/>
            <ac:spMk id="3" creationId="{F6684E8B-6361-4195-2B39-DDF07085BD6D}"/>
          </ac:spMkLst>
        </pc:spChg>
        <pc:spChg chg="add mod">
          <ac:chgData name="Patel, Pratul" userId="ad4533a5-aea5-483f-aa9e-981b178a585d" providerId="ADAL" clId="{BACD015C-9008-5861-A90A-46C78CCD00DD}" dt="2025-09-08T16:53:46.009" v="4788" actId="20577"/>
          <ac:spMkLst>
            <pc:docMk/>
            <pc:sldMk cId="50724573" sldId="2147376618"/>
            <ac:spMk id="5" creationId="{86A92CBB-3975-8FF0-CD78-D2FFA31A145C}"/>
          </ac:spMkLst>
        </pc:spChg>
        <pc:graphicFrameChg chg="add mod modGraphic">
          <ac:chgData name="Patel, Pratul" userId="ad4533a5-aea5-483f-aa9e-981b178a585d" providerId="ADAL" clId="{BACD015C-9008-5861-A90A-46C78CCD00DD}" dt="2025-09-08T16:54:22.524" v="4791" actId="255"/>
          <ac:graphicFrameMkLst>
            <pc:docMk/>
            <pc:sldMk cId="50724573" sldId="2147376618"/>
            <ac:graphicFrameMk id="6" creationId="{01FB0A6D-7A98-DD8A-D879-39FD354A8E35}"/>
          </ac:graphicFrameMkLst>
        </pc:graphicFrameChg>
      </pc:sldChg>
      <pc:sldChg chg="addSp delSp modSp new del mod">
        <pc:chgData name="Patel, Pratul" userId="ad4533a5-aea5-483f-aa9e-981b178a585d" providerId="ADAL" clId="{BACD015C-9008-5861-A90A-46C78CCD00DD}" dt="2025-09-08T16:56:17.995" v="4799" actId="2696"/>
        <pc:sldMkLst>
          <pc:docMk/>
          <pc:sldMk cId="835884327" sldId="2147376619"/>
        </pc:sldMkLst>
      </pc:sldChg>
      <pc:sldChg chg="addSp delSp modSp new mod">
        <pc:chgData name="Patel, Pratul" userId="ad4533a5-aea5-483f-aa9e-981b178a585d" providerId="ADAL" clId="{BACD015C-9008-5861-A90A-46C78CCD00DD}" dt="2025-09-14T11:41:37.860" v="7909" actId="20577"/>
        <pc:sldMkLst>
          <pc:docMk/>
          <pc:sldMk cId="3183869294" sldId="2147376619"/>
        </pc:sldMkLst>
        <pc:spChg chg="mod">
          <ac:chgData name="Patel, Pratul" userId="ad4533a5-aea5-483f-aa9e-981b178a585d" providerId="ADAL" clId="{BACD015C-9008-5861-A90A-46C78CCD00DD}" dt="2025-09-08T16:57:08.106" v="4823" actId="1076"/>
          <ac:spMkLst>
            <pc:docMk/>
            <pc:sldMk cId="3183869294" sldId="2147376619"/>
            <ac:spMk id="3" creationId="{1AE5AFE7-5F66-8BF0-3C75-49D328EBEC8F}"/>
          </ac:spMkLst>
        </pc:spChg>
        <pc:spChg chg="add mod">
          <ac:chgData name="Patel, Pratul" userId="ad4533a5-aea5-483f-aa9e-981b178a585d" providerId="ADAL" clId="{BACD015C-9008-5861-A90A-46C78CCD00DD}" dt="2025-09-08T17:01:17.519" v="4829" actId="255"/>
          <ac:spMkLst>
            <pc:docMk/>
            <pc:sldMk cId="3183869294" sldId="2147376619"/>
            <ac:spMk id="5" creationId="{0F3011DE-DD58-56C1-1500-17C0BC1540D4}"/>
          </ac:spMkLst>
        </pc:spChg>
        <pc:spChg chg="add mod">
          <ac:chgData name="Patel, Pratul" userId="ad4533a5-aea5-483f-aa9e-981b178a585d" providerId="ADAL" clId="{BACD015C-9008-5861-A90A-46C78CCD00DD}" dt="2025-09-14T11:41:37.860" v="7909" actId="20577"/>
          <ac:spMkLst>
            <pc:docMk/>
            <pc:sldMk cId="3183869294" sldId="2147376619"/>
            <ac:spMk id="7" creationId="{761E1C66-A6B1-1C11-7206-7E3ECE83390F}"/>
          </ac:spMkLst>
        </pc:spChg>
      </pc:sldChg>
      <pc:sldChg chg="addSp delSp modSp new mod">
        <pc:chgData name="Patel, Pratul" userId="ad4533a5-aea5-483f-aa9e-981b178a585d" providerId="ADAL" clId="{BACD015C-9008-5861-A90A-46C78CCD00DD}" dt="2025-09-08T18:03:18.235" v="5229" actId="20577"/>
        <pc:sldMkLst>
          <pc:docMk/>
          <pc:sldMk cId="4036969866" sldId="2147376620"/>
        </pc:sldMkLst>
        <pc:spChg chg="mod">
          <ac:chgData name="Patel, Pratul" userId="ad4533a5-aea5-483f-aa9e-981b178a585d" providerId="ADAL" clId="{BACD015C-9008-5861-A90A-46C78CCD00DD}" dt="2025-09-08T17:59:12.208" v="5162" actId="14100"/>
          <ac:spMkLst>
            <pc:docMk/>
            <pc:sldMk cId="4036969866" sldId="2147376620"/>
            <ac:spMk id="3" creationId="{4A3FD297-F65B-347F-37F5-196A87406694}"/>
          </ac:spMkLst>
        </pc:spChg>
        <pc:spChg chg="add mod">
          <ac:chgData name="Patel, Pratul" userId="ad4533a5-aea5-483f-aa9e-981b178a585d" providerId="ADAL" clId="{BACD015C-9008-5861-A90A-46C78CCD00DD}" dt="2025-09-08T18:03:18.235" v="5229" actId="20577"/>
          <ac:spMkLst>
            <pc:docMk/>
            <pc:sldMk cId="4036969866" sldId="2147376620"/>
            <ac:spMk id="5" creationId="{8880658E-55CA-72AF-7012-5D78263FCE32}"/>
          </ac:spMkLst>
        </pc:spChg>
      </pc:sldChg>
      <pc:sldChg chg="addSp delSp modSp new mod">
        <pc:chgData name="Patel, Pratul" userId="ad4533a5-aea5-483f-aa9e-981b178a585d" providerId="ADAL" clId="{BACD015C-9008-5861-A90A-46C78CCD00DD}" dt="2025-09-08T20:50:10.973" v="5785" actId="255"/>
        <pc:sldMkLst>
          <pc:docMk/>
          <pc:sldMk cId="85510447" sldId="2147376621"/>
        </pc:sldMkLst>
        <pc:spChg chg="mod">
          <ac:chgData name="Patel, Pratul" userId="ad4533a5-aea5-483f-aa9e-981b178a585d" providerId="ADAL" clId="{BACD015C-9008-5861-A90A-46C78CCD00DD}" dt="2025-09-08T20:39:47.512" v="5320" actId="1076"/>
          <ac:spMkLst>
            <pc:docMk/>
            <pc:sldMk cId="85510447" sldId="2147376621"/>
            <ac:spMk id="3" creationId="{D392ADD7-CF1E-752D-D23D-DA129109E582}"/>
          </ac:spMkLst>
        </pc:spChg>
        <pc:spChg chg="add mod">
          <ac:chgData name="Patel, Pratul" userId="ad4533a5-aea5-483f-aa9e-981b178a585d" providerId="ADAL" clId="{BACD015C-9008-5861-A90A-46C78CCD00DD}" dt="2025-09-08T20:50:10.973" v="5785" actId="255"/>
          <ac:spMkLst>
            <pc:docMk/>
            <pc:sldMk cId="85510447" sldId="2147376621"/>
            <ac:spMk id="5" creationId="{BFEAA7B7-446C-44F7-4104-DF19A969192B}"/>
          </ac:spMkLst>
        </pc:spChg>
      </pc:sldChg>
      <pc:sldChg chg="addSp delSp modSp new mod">
        <pc:chgData name="Patel, Pratul" userId="ad4533a5-aea5-483f-aa9e-981b178a585d" providerId="ADAL" clId="{BACD015C-9008-5861-A90A-46C78CCD00DD}" dt="2025-09-08T20:56:57.273" v="5902" actId="20577"/>
        <pc:sldMkLst>
          <pc:docMk/>
          <pc:sldMk cId="218408291" sldId="2147376622"/>
        </pc:sldMkLst>
        <pc:spChg chg="mod">
          <ac:chgData name="Patel, Pratul" userId="ad4533a5-aea5-483f-aa9e-981b178a585d" providerId="ADAL" clId="{BACD015C-9008-5861-A90A-46C78CCD00DD}" dt="2025-09-08T20:50:53.573" v="5795" actId="1076"/>
          <ac:spMkLst>
            <pc:docMk/>
            <pc:sldMk cId="218408291" sldId="2147376622"/>
            <ac:spMk id="3" creationId="{0D358238-8F16-03CD-9691-AAA0E6019655}"/>
          </ac:spMkLst>
        </pc:spChg>
        <pc:spChg chg="add mod">
          <ac:chgData name="Patel, Pratul" userId="ad4533a5-aea5-483f-aa9e-981b178a585d" providerId="ADAL" clId="{BACD015C-9008-5861-A90A-46C78CCD00DD}" dt="2025-09-08T20:51:34.871" v="5798"/>
          <ac:spMkLst>
            <pc:docMk/>
            <pc:sldMk cId="218408291" sldId="2147376622"/>
            <ac:spMk id="4" creationId="{F6BA2EE3-AEB3-84FF-8839-8EF4FCE5D032}"/>
          </ac:spMkLst>
        </pc:spChg>
        <pc:spChg chg="add mod">
          <ac:chgData name="Patel, Pratul" userId="ad4533a5-aea5-483f-aa9e-981b178a585d" providerId="ADAL" clId="{BACD015C-9008-5861-A90A-46C78CCD00DD}" dt="2025-09-08T20:56:57.273" v="5902" actId="20577"/>
          <ac:spMkLst>
            <pc:docMk/>
            <pc:sldMk cId="218408291" sldId="2147376622"/>
            <ac:spMk id="6" creationId="{8829DC90-319E-0CAF-6585-58D0754AC0B5}"/>
          </ac:spMkLst>
        </pc:spChg>
      </pc:sldChg>
      <pc:sldChg chg="addSp delSp modSp new mod">
        <pc:chgData name="Patel, Pratul" userId="ad4533a5-aea5-483f-aa9e-981b178a585d" providerId="ADAL" clId="{BACD015C-9008-5861-A90A-46C78CCD00DD}" dt="2025-09-08T21:03:37.851" v="6166" actId="20577"/>
        <pc:sldMkLst>
          <pc:docMk/>
          <pc:sldMk cId="2621376808" sldId="2147376623"/>
        </pc:sldMkLst>
        <pc:spChg chg="mod">
          <ac:chgData name="Patel, Pratul" userId="ad4533a5-aea5-483f-aa9e-981b178a585d" providerId="ADAL" clId="{BACD015C-9008-5861-A90A-46C78CCD00DD}" dt="2025-09-08T20:57:39.489" v="5922"/>
          <ac:spMkLst>
            <pc:docMk/>
            <pc:sldMk cId="2621376808" sldId="2147376623"/>
            <ac:spMk id="3" creationId="{F540E9A1-6AD3-5CE0-7ACD-7D67BD6F8FEF}"/>
          </ac:spMkLst>
        </pc:spChg>
        <pc:spChg chg="add mod">
          <ac:chgData name="Patel, Pratul" userId="ad4533a5-aea5-483f-aa9e-981b178a585d" providerId="ADAL" clId="{BACD015C-9008-5861-A90A-46C78CCD00DD}" dt="2025-09-08T21:03:37.851" v="6166" actId="20577"/>
          <ac:spMkLst>
            <pc:docMk/>
            <pc:sldMk cId="2621376808" sldId="2147376623"/>
            <ac:spMk id="5" creationId="{340141E8-EFF9-47A9-3753-B02E3F979F49}"/>
          </ac:spMkLst>
        </pc:spChg>
      </pc:sldChg>
      <pc:sldChg chg="addSp delSp modSp new mod">
        <pc:chgData name="Patel, Pratul" userId="ad4533a5-aea5-483f-aa9e-981b178a585d" providerId="ADAL" clId="{BACD015C-9008-5861-A90A-46C78CCD00DD}" dt="2025-09-08T21:30:37.729" v="6220"/>
        <pc:sldMkLst>
          <pc:docMk/>
          <pc:sldMk cId="2885477201" sldId="2147376624"/>
        </pc:sldMkLst>
        <pc:spChg chg="mod">
          <ac:chgData name="Patel, Pratul" userId="ad4533a5-aea5-483f-aa9e-981b178a585d" providerId="ADAL" clId="{BACD015C-9008-5861-A90A-46C78CCD00DD}" dt="2025-09-08T21:23:25.781" v="6178" actId="1076"/>
          <ac:spMkLst>
            <pc:docMk/>
            <pc:sldMk cId="2885477201" sldId="2147376624"/>
            <ac:spMk id="3" creationId="{9B590498-FC88-495C-3704-1AAEFB39CC07}"/>
          </ac:spMkLst>
        </pc:spChg>
        <pc:spChg chg="add mod">
          <ac:chgData name="Patel, Pratul" userId="ad4533a5-aea5-483f-aa9e-981b178a585d" providerId="ADAL" clId="{BACD015C-9008-5861-A90A-46C78CCD00DD}" dt="2025-09-08T21:26:59.343" v="6183" actId="207"/>
          <ac:spMkLst>
            <pc:docMk/>
            <pc:sldMk cId="2885477201" sldId="2147376624"/>
            <ac:spMk id="5" creationId="{0A300EC1-CC06-BC0E-FCFC-ECF5759CBA2B}"/>
          </ac:spMkLst>
        </pc:spChg>
        <pc:spChg chg="add mod">
          <ac:chgData name="Patel, Pratul" userId="ad4533a5-aea5-483f-aa9e-981b178a585d" providerId="ADAL" clId="{BACD015C-9008-5861-A90A-46C78CCD00DD}" dt="2025-09-08T21:29:29.925" v="6218" actId="207"/>
          <ac:spMkLst>
            <pc:docMk/>
            <pc:sldMk cId="2885477201" sldId="2147376624"/>
            <ac:spMk id="8" creationId="{573CCEAE-AA28-A950-84C8-D237EE623B24}"/>
          </ac:spMkLst>
        </pc:spChg>
      </pc:sldChg>
      <pc:sldChg chg="addSp delSp modSp new mod">
        <pc:chgData name="Patel, Pratul" userId="ad4533a5-aea5-483f-aa9e-981b178a585d" providerId="ADAL" clId="{BACD015C-9008-5861-A90A-46C78CCD00DD}" dt="2025-09-08T22:01:19.426" v="6397" actId="115"/>
        <pc:sldMkLst>
          <pc:docMk/>
          <pc:sldMk cId="313552077" sldId="2147376625"/>
        </pc:sldMkLst>
        <pc:spChg chg="add mod">
          <ac:chgData name="Patel, Pratul" userId="ad4533a5-aea5-483f-aa9e-981b178a585d" providerId="ADAL" clId="{BACD015C-9008-5861-A90A-46C78CCD00DD}" dt="2025-09-08T22:01:14.528" v="6396" actId="115"/>
          <ac:spMkLst>
            <pc:docMk/>
            <pc:sldMk cId="313552077" sldId="2147376625"/>
            <ac:spMk id="5" creationId="{7AF90714-A62A-3CFA-1439-6FE98C4A0EC6}"/>
          </ac:spMkLst>
        </pc:spChg>
        <pc:spChg chg="add mod">
          <ac:chgData name="Patel, Pratul" userId="ad4533a5-aea5-483f-aa9e-981b178a585d" providerId="ADAL" clId="{BACD015C-9008-5861-A90A-46C78CCD00DD}" dt="2025-09-08T21:57:19.983" v="6334" actId="313"/>
          <ac:spMkLst>
            <pc:docMk/>
            <pc:sldMk cId="313552077" sldId="2147376625"/>
            <ac:spMk id="7" creationId="{25ED0207-2E17-D28A-21EB-214B994F16AD}"/>
          </ac:spMkLst>
        </pc:spChg>
        <pc:spChg chg="add mod">
          <ac:chgData name="Patel, Pratul" userId="ad4533a5-aea5-483f-aa9e-981b178a585d" providerId="ADAL" clId="{BACD015C-9008-5861-A90A-46C78CCD00DD}" dt="2025-09-08T21:57:11.680" v="6333" actId="20577"/>
          <ac:spMkLst>
            <pc:docMk/>
            <pc:sldMk cId="313552077" sldId="2147376625"/>
            <ac:spMk id="8" creationId="{A08A2D94-A7B7-D0FD-4F7C-99F798E9167B}"/>
          </ac:spMkLst>
        </pc:spChg>
        <pc:spChg chg="add mod">
          <ac:chgData name="Patel, Pratul" userId="ad4533a5-aea5-483f-aa9e-981b178a585d" providerId="ADAL" clId="{BACD015C-9008-5861-A90A-46C78CCD00DD}" dt="2025-09-08T21:57:48.631" v="6340" actId="1076"/>
          <ac:spMkLst>
            <pc:docMk/>
            <pc:sldMk cId="313552077" sldId="2147376625"/>
            <ac:spMk id="10" creationId="{4BB3B001-0C66-ECA9-56B1-5FA8847D8436}"/>
          </ac:spMkLst>
        </pc:spChg>
        <pc:spChg chg="add mod">
          <ac:chgData name="Patel, Pratul" userId="ad4533a5-aea5-483f-aa9e-981b178a585d" providerId="ADAL" clId="{BACD015C-9008-5861-A90A-46C78CCD00DD}" dt="2025-09-08T22:01:19.426" v="6397" actId="115"/>
          <ac:spMkLst>
            <pc:docMk/>
            <pc:sldMk cId="313552077" sldId="2147376625"/>
            <ac:spMk id="12" creationId="{0136A174-1213-70DF-215D-D77B3B4E6E8A}"/>
          </ac:spMkLst>
        </pc:spChg>
        <pc:spChg chg="add mod">
          <ac:chgData name="Patel, Pratul" userId="ad4533a5-aea5-483f-aa9e-981b178a585d" providerId="ADAL" clId="{BACD015C-9008-5861-A90A-46C78CCD00DD}" dt="2025-09-08T22:00:30.113" v="6384" actId="207"/>
          <ac:spMkLst>
            <pc:docMk/>
            <pc:sldMk cId="313552077" sldId="2147376625"/>
            <ac:spMk id="14" creationId="{85B2F1DB-9D56-402E-80B3-E46E428CDA4A}"/>
          </ac:spMkLst>
        </pc:spChg>
        <pc:spChg chg="add mod">
          <ac:chgData name="Patel, Pratul" userId="ad4533a5-aea5-483f-aa9e-981b178a585d" providerId="ADAL" clId="{BACD015C-9008-5861-A90A-46C78CCD00DD}" dt="2025-09-08T22:01:00.562" v="6395" actId="255"/>
          <ac:spMkLst>
            <pc:docMk/>
            <pc:sldMk cId="313552077" sldId="2147376625"/>
            <ac:spMk id="16" creationId="{5FBA341C-5989-CE9D-BE5C-2B2E74E3186D}"/>
          </ac:spMkLst>
        </pc:spChg>
      </pc:sldChg>
      <pc:sldChg chg="addSp delSp modSp new mod">
        <pc:chgData name="Patel, Pratul" userId="ad4533a5-aea5-483f-aa9e-981b178a585d" providerId="ADAL" clId="{BACD015C-9008-5861-A90A-46C78CCD00DD}" dt="2025-09-09T16:44:05.288" v="7349" actId="20577"/>
        <pc:sldMkLst>
          <pc:docMk/>
          <pc:sldMk cId="2344605298" sldId="2147376626"/>
        </pc:sldMkLst>
        <pc:spChg chg="mod">
          <ac:chgData name="Patel, Pratul" userId="ad4533a5-aea5-483f-aa9e-981b178a585d" providerId="ADAL" clId="{BACD015C-9008-5861-A90A-46C78CCD00DD}" dt="2025-09-09T16:44:05.288" v="7349" actId="20577"/>
          <ac:spMkLst>
            <pc:docMk/>
            <pc:sldMk cId="2344605298" sldId="2147376626"/>
            <ac:spMk id="3" creationId="{3D4480BE-FFBA-73F4-2073-359DFA577023}"/>
          </ac:spMkLst>
        </pc:spChg>
        <pc:spChg chg="add mod">
          <ac:chgData name="Patel, Pratul" userId="ad4533a5-aea5-483f-aa9e-981b178a585d" providerId="ADAL" clId="{BACD015C-9008-5861-A90A-46C78CCD00DD}" dt="2025-09-08T22:38:31.904" v="6478" actId="115"/>
          <ac:spMkLst>
            <pc:docMk/>
            <pc:sldMk cId="2344605298" sldId="2147376626"/>
            <ac:spMk id="5" creationId="{CBC8C85F-467D-7BB0-E364-B45AC8634F53}"/>
          </ac:spMkLst>
        </pc:spChg>
      </pc:sldChg>
      <pc:sldChg chg="addSp delSp modSp new mod">
        <pc:chgData name="Patel, Pratul" userId="ad4533a5-aea5-483f-aa9e-981b178a585d" providerId="ADAL" clId="{BACD015C-9008-5861-A90A-46C78CCD00DD}" dt="2025-09-09T16:44:09.768" v="7352" actId="20577"/>
        <pc:sldMkLst>
          <pc:docMk/>
          <pc:sldMk cId="3740977543" sldId="2147376627"/>
        </pc:sldMkLst>
        <pc:spChg chg="mod">
          <ac:chgData name="Patel, Pratul" userId="ad4533a5-aea5-483f-aa9e-981b178a585d" providerId="ADAL" clId="{BACD015C-9008-5861-A90A-46C78CCD00DD}" dt="2025-09-09T16:44:09.768" v="7352" actId="20577"/>
          <ac:spMkLst>
            <pc:docMk/>
            <pc:sldMk cId="3740977543" sldId="2147376627"/>
            <ac:spMk id="3" creationId="{3C5417EC-BACC-0CA3-9FFC-1DB47EE557D7}"/>
          </ac:spMkLst>
        </pc:spChg>
        <pc:spChg chg="add mod">
          <ac:chgData name="Patel, Pratul" userId="ad4533a5-aea5-483f-aa9e-981b178a585d" providerId="ADAL" clId="{BACD015C-9008-5861-A90A-46C78CCD00DD}" dt="2025-09-08T22:39:45.639" v="6489" actId="207"/>
          <ac:spMkLst>
            <pc:docMk/>
            <pc:sldMk cId="3740977543" sldId="2147376627"/>
            <ac:spMk id="5" creationId="{02BB0665-9992-9125-F1C0-D93142FE7C83}"/>
          </ac:spMkLst>
        </pc:spChg>
        <pc:spChg chg="add mod">
          <ac:chgData name="Patel, Pratul" userId="ad4533a5-aea5-483f-aa9e-981b178a585d" providerId="ADAL" clId="{BACD015C-9008-5861-A90A-46C78CCD00DD}" dt="2025-09-08T22:41:43.127" v="6528" actId="1076"/>
          <ac:spMkLst>
            <pc:docMk/>
            <pc:sldMk cId="3740977543" sldId="2147376627"/>
            <ac:spMk id="7" creationId="{62E1FEB0-AA98-F4AD-1B25-DC23D7BB7AD8}"/>
          </ac:spMkLst>
        </pc:spChg>
        <pc:spChg chg="add mod">
          <ac:chgData name="Patel, Pratul" userId="ad4533a5-aea5-483f-aa9e-981b178a585d" providerId="ADAL" clId="{BACD015C-9008-5861-A90A-46C78CCD00DD}" dt="2025-09-08T22:43:15.259" v="6564" actId="20577"/>
          <ac:spMkLst>
            <pc:docMk/>
            <pc:sldMk cId="3740977543" sldId="2147376627"/>
            <ac:spMk id="8" creationId="{A7B02AC5-647D-287C-A9F0-9EEF34949301}"/>
          </ac:spMkLst>
        </pc:spChg>
      </pc:sldChg>
      <pc:sldChg chg="addSp delSp modSp new mod">
        <pc:chgData name="Patel, Pratul" userId="ad4533a5-aea5-483f-aa9e-981b178a585d" providerId="ADAL" clId="{BACD015C-9008-5861-A90A-46C78CCD00DD}" dt="2025-09-09T16:44:13.235" v="7355" actId="20577"/>
        <pc:sldMkLst>
          <pc:docMk/>
          <pc:sldMk cId="3565327316" sldId="2147376628"/>
        </pc:sldMkLst>
        <pc:spChg chg="mod">
          <ac:chgData name="Patel, Pratul" userId="ad4533a5-aea5-483f-aa9e-981b178a585d" providerId="ADAL" clId="{BACD015C-9008-5861-A90A-46C78CCD00DD}" dt="2025-09-09T16:44:13.235" v="7355" actId="20577"/>
          <ac:spMkLst>
            <pc:docMk/>
            <pc:sldMk cId="3565327316" sldId="2147376628"/>
            <ac:spMk id="3" creationId="{28771163-F2FD-E00A-D075-18607135E7F2}"/>
          </ac:spMkLst>
        </pc:spChg>
        <pc:spChg chg="add mod">
          <ac:chgData name="Patel, Pratul" userId="ad4533a5-aea5-483f-aa9e-981b178a585d" providerId="ADAL" clId="{BACD015C-9008-5861-A90A-46C78CCD00DD}" dt="2025-09-08T22:49:01.294" v="6671" actId="115"/>
          <ac:spMkLst>
            <pc:docMk/>
            <pc:sldMk cId="3565327316" sldId="2147376628"/>
            <ac:spMk id="6" creationId="{84DFC9D1-2415-BEDE-435E-707FDFBBB96B}"/>
          </ac:spMkLst>
        </pc:spChg>
      </pc:sldChg>
      <pc:sldChg chg="addSp delSp modSp new mod">
        <pc:chgData name="Patel, Pratul" userId="ad4533a5-aea5-483f-aa9e-981b178a585d" providerId="ADAL" clId="{BACD015C-9008-5861-A90A-46C78CCD00DD}" dt="2025-09-09T16:44:21.181" v="7359" actId="14100"/>
        <pc:sldMkLst>
          <pc:docMk/>
          <pc:sldMk cId="2831867029" sldId="2147376629"/>
        </pc:sldMkLst>
        <pc:spChg chg="mod">
          <ac:chgData name="Patel, Pratul" userId="ad4533a5-aea5-483f-aa9e-981b178a585d" providerId="ADAL" clId="{BACD015C-9008-5861-A90A-46C78CCD00DD}" dt="2025-09-09T16:44:21.181" v="7359" actId="14100"/>
          <ac:spMkLst>
            <pc:docMk/>
            <pc:sldMk cId="2831867029" sldId="2147376629"/>
            <ac:spMk id="3" creationId="{F763E7E7-EA75-25F7-23AA-1437F890AABC}"/>
          </ac:spMkLst>
        </pc:spChg>
        <pc:spChg chg="add mod">
          <ac:chgData name="Patel, Pratul" userId="ad4533a5-aea5-483f-aa9e-981b178a585d" providerId="ADAL" clId="{BACD015C-9008-5861-A90A-46C78CCD00DD}" dt="2025-09-08T22:52:17.071" v="6718" actId="1076"/>
          <ac:spMkLst>
            <pc:docMk/>
            <pc:sldMk cId="2831867029" sldId="2147376629"/>
            <ac:spMk id="5" creationId="{BC2D21F5-7C9B-CB3F-75BB-EDA16787EB8B}"/>
          </ac:spMkLst>
        </pc:spChg>
        <pc:spChg chg="add mod">
          <ac:chgData name="Patel, Pratul" userId="ad4533a5-aea5-483f-aa9e-981b178a585d" providerId="ADAL" clId="{BACD015C-9008-5861-A90A-46C78CCD00DD}" dt="2025-09-08T22:52:10.281" v="6717" actId="14100"/>
          <ac:spMkLst>
            <pc:docMk/>
            <pc:sldMk cId="2831867029" sldId="2147376629"/>
            <ac:spMk id="7" creationId="{7E43ED48-2321-463E-50E0-757C0F842580}"/>
          </ac:spMkLst>
        </pc:spChg>
      </pc:sldChg>
      <pc:sldChg chg="addSp delSp modSp new mod ord">
        <pc:chgData name="Patel, Pratul" userId="ad4533a5-aea5-483f-aa9e-981b178a585d" providerId="ADAL" clId="{BACD015C-9008-5861-A90A-46C78CCD00DD}" dt="2025-09-09T16:57:56.220" v="7520" actId="1076"/>
        <pc:sldMkLst>
          <pc:docMk/>
          <pc:sldMk cId="1181401617" sldId="2147376630"/>
        </pc:sldMkLst>
        <pc:spChg chg="mod">
          <ac:chgData name="Patel, Pratul" userId="ad4533a5-aea5-483f-aa9e-981b178a585d" providerId="ADAL" clId="{BACD015C-9008-5861-A90A-46C78CCD00DD}" dt="2025-09-09T16:36:55.257" v="7041" actId="1076"/>
          <ac:spMkLst>
            <pc:docMk/>
            <pc:sldMk cId="1181401617" sldId="2147376630"/>
            <ac:spMk id="2" creationId="{945D868C-CFA0-ACB9-3EA5-5C07F1996766}"/>
          </ac:spMkLst>
        </pc:spChg>
        <pc:spChg chg="mod">
          <ac:chgData name="Patel, Pratul" userId="ad4533a5-aea5-483f-aa9e-981b178a585d" providerId="ADAL" clId="{BACD015C-9008-5861-A90A-46C78CCD00DD}" dt="2025-09-09T16:51:14.028" v="7469" actId="20577"/>
          <ac:spMkLst>
            <pc:docMk/>
            <pc:sldMk cId="1181401617" sldId="2147376630"/>
            <ac:spMk id="3" creationId="{0A98C2B4-DF79-E0FE-77EA-2A95BCF6E271}"/>
          </ac:spMkLst>
        </pc:spChg>
        <pc:spChg chg="add mod">
          <ac:chgData name="Patel, Pratul" userId="ad4533a5-aea5-483f-aa9e-981b178a585d" providerId="ADAL" clId="{BACD015C-9008-5861-A90A-46C78CCD00DD}" dt="2025-09-09T16:57:22.952" v="7509" actId="1076"/>
          <ac:spMkLst>
            <pc:docMk/>
            <pc:sldMk cId="1181401617" sldId="2147376630"/>
            <ac:spMk id="5" creationId="{AA1FFC80-A22B-3E7D-9C30-A0009494B3C4}"/>
          </ac:spMkLst>
        </pc:spChg>
        <pc:spChg chg="add mod">
          <ac:chgData name="Patel, Pratul" userId="ad4533a5-aea5-483f-aa9e-981b178a585d" providerId="ADAL" clId="{BACD015C-9008-5861-A90A-46C78CCD00DD}" dt="2025-09-09T16:57:56.220" v="7520" actId="1076"/>
          <ac:spMkLst>
            <pc:docMk/>
            <pc:sldMk cId="1181401617" sldId="2147376630"/>
            <ac:spMk id="10" creationId="{49532226-7D65-D322-5FA7-3D59AAF4B5BA}"/>
          </ac:spMkLst>
        </pc:spChg>
      </pc:sldChg>
      <pc:sldChg chg="addSp delSp modSp new mod">
        <pc:chgData name="Patel, Pratul" userId="ad4533a5-aea5-483f-aa9e-981b178a585d" providerId="ADAL" clId="{BACD015C-9008-5861-A90A-46C78CCD00DD}" dt="2025-09-09T20:32:56.623" v="7569" actId="20577"/>
        <pc:sldMkLst>
          <pc:docMk/>
          <pc:sldMk cId="3630432240" sldId="2147376631"/>
        </pc:sldMkLst>
        <pc:spChg chg="mod">
          <ac:chgData name="Patel, Pratul" userId="ad4533a5-aea5-483f-aa9e-981b178a585d" providerId="ADAL" clId="{BACD015C-9008-5861-A90A-46C78CCD00DD}" dt="2025-09-09T20:30:35.496" v="7541" actId="1076"/>
          <ac:spMkLst>
            <pc:docMk/>
            <pc:sldMk cId="3630432240" sldId="2147376631"/>
            <ac:spMk id="3" creationId="{1E3718F1-EBD5-300D-6D66-8CAC4E31D4C5}"/>
          </ac:spMkLst>
        </pc:spChg>
        <pc:spChg chg="add mod">
          <ac:chgData name="Patel, Pratul" userId="ad4533a5-aea5-483f-aa9e-981b178a585d" providerId="ADAL" clId="{BACD015C-9008-5861-A90A-46C78CCD00DD}" dt="2025-09-09T20:32:56.623" v="7569" actId="20577"/>
          <ac:spMkLst>
            <pc:docMk/>
            <pc:sldMk cId="3630432240" sldId="2147376631"/>
            <ac:spMk id="5" creationId="{22C4F813-2CD2-8FF6-AA49-2B723FE01D0F}"/>
          </ac:spMkLst>
        </pc:spChg>
      </pc:sldChg>
    </pc:docChg>
  </pc:docChgLst>
  <pc:docChgLst>
    <pc:chgData name="Patel, Pratul" userId="S::pratul.patel@capgemini.com::ad4533a5-aea5-483f-aa9e-981b178a585d" providerId="AD" clId="Web-{526411B4-6127-4644-9FA0-31EC3F172A0B}"/>
    <pc:docChg chg="modSld">
      <pc:chgData name="Patel, Pratul" userId="S::pratul.patel@capgemini.com::ad4533a5-aea5-483f-aa9e-981b178a585d" providerId="AD" clId="Web-{526411B4-6127-4644-9FA0-31EC3F172A0B}" dt="2025-09-05T12:58:24.894" v="39"/>
      <pc:docMkLst>
        <pc:docMk/>
      </pc:docMkLst>
      <pc:sldChg chg="delSp modSp">
        <pc:chgData name="Patel, Pratul" userId="S::pratul.patel@capgemini.com::ad4533a5-aea5-483f-aa9e-981b178a585d" providerId="AD" clId="Web-{526411B4-6127-4644-9FA0-31EC3F172A0B}" dt="2025-09-05T12:58:24.894" v="39"/>
        <pc:sldMkLst>
          <pc:docMk/>
          <pc:sldMk cId="726651197" sldId="2147376614"/>
        </pc:sldMkLst>
        <pc:spChg chg="mod">
          <ac:chgData name="Patel, Pratul" userId="S::pratul.patel@capgemini.com::ad4533a5-aea5-483f-aa9e-981b178a585d" providerId="AD" clId="Web-{526411B4-6127-4644-9FA0-31EC3F172A0B}" dt="2025-09-05T12:58:18.503" v="38" actId="1076"/>
          <ac:spMkLst>
            <pc:docMk/>
            <pc:sldMk cId="726651197" sldId="2147376614"/>
            <ac:spMk id="3" creationId="{97EC0BBB-BABC-5F90-1B9B-BE33161BF9C9}"/>
          </ac:spMkLst>
        </pc:spChg>
      </pc:sldChg>
    </pc:docChg>
  </pc:docChgLst>
  <pc:docChgLst>
    <pc:chgData name="Patel, Pratul" userId="S::pratul.patel@capgemini.com::ad4533a5-aea5-483f-aa9e-981b178a585d" providerId="AD" clId="Web-{4E2DD521-B24A-C31F-CEED-EB7E9AA911F6}"/>
    <pc:docChg chg="modSld">
      <pc:chgData name="Patel, Pratul" userId="S::pratul.patel@capgemini.com::ad4533a5-aea5-483f-aa9e-981b178a585d" providerId="AD" clId="Web-{4E2DD521-B24A-C31F-CEED-EB7E9AA911F6}" dt="2025-08-06T15:58:10.659" v="10" actId="20577"/>
      <pc:docMkLst>
        <pc:docMk/>
      </pc:docMkLst>
      <pc:sldChg chg="modSp">
        <pc:chgData name="Patel, Pratul" userId="S::pratul.patel@capgemini.com::ad4533a5-aea5-483f-aa9e-981b178a585d" providerId="AD" clId="Web-{4E2DD521-B24A-C31F-CEED-EB7E9AA911F6}" dt="2025-08-06T15:58:10.659" v="10" actId="20577"/>
        <pc:sldMkLst>
          <pc:docMk/>
          <pc:sldMk cId="1160829993" sldId="214737660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45659" cy="498056"/>
          </a:xfrm>
          <a:prstGeom prst="rect">
            <a:avLst/>
          </a:prstGeom>
        </p:spPr>
        <p:txBody>
          <a:bodyPr vert="horz" lIns="91418" tIns="45708" rIns="91418" bIns="45708" numCol="1" rtlCol="0"/>
          <a:lstStyle>
            <a:lvl1pPr algn="l">
              <a:defRPr sz="1200"/>
            </a:lvl1pPr>
          </a:lstStyle>
          <a:p>
            <a:endParaRPr lang="pt-PT" alt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50443" y="0"/>
            <a:ext cx="2945659" cy="498056"/>
          </a:xfrm>
          <a:prstGeom prst="rect">
            <a:avLst/>
          </a:prstGeom>
        </p:spPr>
        <p:txBody>
          <a:bodyPr vert="horz" lIns="91418" tIns="45708" rIns="91418" bIns="45708" numCol="1" rtlCol="0"/>
          <a:lstStyle>
            <a:lvl1pPr algn="r">
              <a:defRPr sz="1200"/>
            </a:lvl1pPr>
          </a:lstStyle>
          <a:p>
            <a:fld id="{86C988DC-9DE3-4390-97AB-D61B85DACE57}" type="datetimeFigureOut">
              <a:rPr lang="pt-PT" altLang="pt-PT" sz="900"/>
              <a:pPr/>
              <a:t>13/09/25</a:t>
            </a:fld>
            <a:endParaRPr lang="pt-PT" alt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9428586"/>
            <a:ext cx="2945659" cy="498055"/>
          </a:xfrm>
          <a:prstGeom prst="rect">
            <a:avLst/>
          </a:prstGeom>
        </p:spPr>
        <p:txBody>
          <a:bodyPr vert="horz" lIns="91418" tIns="45708" rIns="91418" bIns="45708" numCol="1" rtlCol="0" anchor="b"/>
          <a:lstStyle>
            <a:lvl1pPr algn="l">
              <a:defRPr sz="1200"/>
            </a:lvl1pPr>
          </a:lstStyle>
          <a:p>
            <a:endParaRPr lang="pt-PT" alt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50443" y="9428586"/>
            <a:ext cx="2945659" cy="498055"/>
          </a:xfrm>
          <a:prstGeom prst="rect">
            <a:avLst/>
          </a:prstGeom>
        </p:spPr>
        <p:txBody>
          <a:bodyPr vert="horz" lIns="91418" tIns="45708" rIns="91418" bIns="45708" numCol="1" rtlCol="0" anchor="b"/>
          <a:lstStyle>
            <a:lvl1pPr algn="r">
              <a:defRPr sz="1200"/>
            </a:lvl1pPr>
          </a:lstStyle>
          <a:p>
            <a:fld id="{2F190BF9-40D8-49B5-87EF-599BB2C7EE93}" type="slidenum">
              <a:rPr lang="pt-PT" altLang="pt-PT" sz="900"/>
              <a:pPr/>
              <a:t>‹#›</a:t>
            </a:fld>
            <a:endParaRPr lang="pt-PT" alt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126" userDrawn="1">
          <p15:clr>
            <a:srgbClr val="F26B43"/>
          </p15:clr>
        </p15:guide>
        <p15:guide id="2" pos="2141" userDrawn="1">
          <p15:clr>
            <a:srgbClr val="F26B43"/>
          </p15:clr>
        </p15:guide>
      </p15:sldGuideLst>
    </p:ext>
  </p:extLst>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19:38:51.896"/>
    </inkml:context>
    <inkml:brush xml:id="br0">
      <inkml:brushProperty name="width" value="0.035" units="cm"/>
      <inkml:brushProperty name="height" value="0.035" units="cm"/>
    </inkml:brush>
  </inkml:definitions>
  <inkml:trace contextRef="#ctx0" brushRef="#br0">1 1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19:39:07.800"/>
    </inkml:context>
    <inkml:brush xml:id="br0">
      <inkml:brushProperty name="width" value="0.035" units="cm"/>
      <inkml:brushProperty name="height" value="0.035" units="cm"/>
    </inkml:brush>
  </inkml:definitions>
  <inkml:trace contextRef="#ctx0" brushRef="#br0">1 1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19:39:20.792"/>
    </inkml:context>
    <inkml:brush xml:id="br0">
      <inkml:brushProperty name="width" value="0.035" units="cm"/>
      <inkml:brushProperty name="height" value="0.035" units="cm"/>
    </inkml:brush>
  </inkml:definitions>
  <inkml:trace contextRef="#ctx0" brushRef="#br0">1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19:39:21.222"/>
    </inkml:context>
    <inkml:brush xml:id="br0">
      <inkml:brushProperty name="width" value="0.035" units="cm"/>
      <inkml:brushProperty name="height" value="0.035" units="cm"/>
    </inkml:brush>
  </inkml:definitions>
  <inkml:trace contextRef="#ctx0" brushRef="#br0">1 56 24575,'0'-8'0,"0"0"0,0 1 0,0-8 0,0 8 0,0-3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19:39:33.143"/>
    </inkml:context>
    <inkml:brush xml:id="br0">
      <inkml:brushProperty name="width" value="0.035" units="cm"/>
      <inkml:brushProperty name="height" value="0.035" units="cm"/>
    </inkml:brush>
  </inkml:definitions>
  <inkml:trace contextRef="#ctx0" brushRef="#br0">1 0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19:39:44.503"/>
    </inkml:context>
    <inkml:brush xml:id="br0">
      <inkml:brushProperty name="width" value="0.035" units="cm"/>
      <inkml:brushProperty name="height" value="0.035" units="cm"/>
    </inkml:brush>
  </inkml:definitions>
  <inkml:trace contextRef="#ctx0" brushRef="#br0">1 0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19:39:45.814"/>
    </inkml:context>
    <inkml:brush xml:id="br0">
      <inkml:brushProperty name="width" value="0.035" units="cm"/>
      <inkml:brushProperty name="height" value="0.035" units="cm"/>
    </inkml:brush>
  </inkml:definitions>
  <inkml:trace contextRef="#ctx0" brushRef="#br0">8 1 24575,'0'8'0,"0"-1"0,-3-2 0,2 2 0,-3-7 0,4 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19:39:46.015"/>
    </inkml:context>
    <inkml:brush xml:id="br0">
      <inkml:brushProperty name="width" value="0.035" units="cm"/>
      <inkml:brushProperty name="height" value="0.035" units="cm"/>
    </inkml:brush>
  </inkml:definitions>
  <inkml:trace contextRef="#ctx0" brushRef="#br0">0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19:38:56.369"/>
    </inkml:context>
    <inkml:brush xml:id="br0">
      <inkml:brushProperty name="width" value="0.035" units="cm"/>
      <inkml:brushProperty name="height" value="0.035" units="cm"/>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19:38:58.969"/>
    </inkml:context>
    <inkml:brush xml:id="br0">
      <inkml:brushProperty name="width" value="0.035" units="cm"/>
      <inkml:brushProperty name="height" value="0.035" units="cm"/>
    </inkml:brush>
  </inkml:definitions>
  <inkml:trace contextRef="#ctx0" brushRef="#br0">1 1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19:38:59.215"/>
    </inkml:context>
    <inkml:brush xml:id="br0">
      <inkml:brushProperty name="width" value="0.035" units="cm"/>
      <inkml:brushProperty name="height" value="0.035" units="cm"/>
    </inkml:brush>
  </inkml:definitions>
  <inkml:trace contextRef="#ctx0" brushRef="#br0">1 1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19:38:59.920"/>
    </inkml:context>
    <inkml:brush xml:id="br0">
      <inkml:brushProperty name="width" value="0.035" units="cm"/>
      <inkml:brushProperty name="height" value="0.035" units="cm"/>
    </inkml:brush>
  </inkml:definitions>
  <inkml:trace contextRef="#ctx0" brushRef="#br0">0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19:39:06.336"/>
    </inkml:context>
    <inkml:brush xml:id="br0">
      <inkml:brushProperty name="width" value="0.035" units="cm"/>
      <inkml:brushProperty name="height" value="0.035" units="cm"/>
    </inkml:brush>
  </inkml:definitions>
  <inkml:trace contextRef="#ctx0" brushRef="#br0">1 1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19:39:06.551"/>
    </inkml:context>
    <inkml:brush xml:id="br0">
      <inkml:brushProperty name="width" value="0.035" units="cm"/>
      <inkml:brushProperty name="height" value="0.035" units="cm"/>
    </inkml:brush>
  </inkml:definitions>
  <inkml:trace contextRef="#ctx0" brushRef="#br0">0 1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19:39:06.759"/>
    </inkml:context>
    <inkml:brush xml:id="br0">
      <inkml:brushProperty name="width" value="0.035" units="cm"/>
      <inkml:brushProperty name="height" value="0.035" units="cm"/>
    </inkml:brush>
  </inkml:definitions>
  <inkml:trace contextRef="#ctx0" brushRef="#br0">0 1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19:39:07.335"/>
    </inkml:context>
    <inkml:brush xml:id="br0">
      <inkml:brushProperty name="width" value="0.035" units="cm"/>
      <inkml:brushProperty name="height" value="0.035" units="cm"/>
    </inkml:brush>
  </inkml:definitions>
  <inkml:trace contextRef="#ctx0" brushRef="#br0">9 1 24575,'-5'0'0,"2"0"0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18" tIns="45708" rIns="91418" bIns="45708" numCol="1" rtlCol="0"/>
          <a:lstStyle>
            <a:lvl1pPr algn="l">
              <a:defRPr sz="900"/>
            </a:lvl1pPr>
          </a:lstStyle>
          <a:p>
            <a:endParaRPr lang="pt-BR" alt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18" tIns="45708" rIns="91418" bIns="45708" numCol="1" rtlCol="0"/>
          <a:lstStyle>
            <a:lvl1pPr algn="r">
              <a:defRPr sz="900"/>
            </a:lvl1pPr>
          </a:lstStyle>
          <a:p>
            <a:fld id="{0835B8F7-DAC4-4931-8AED-4356A8B2FD64}" type="datetimeFigureOut">
              <a:rPr lang="pt-BR" altLang="pt-BR" smtClean="0"/>
              <a:pPr/>
              <a:t>13/09/2025</a:t>
            </a:fld>
            <a:endParaRPr lang="pt-BR" alt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18" tIns="45708" rIns="91418" bIns="45708" numCol="1" rtlCol="0" anchor="ctr"/>
          <a:lstStyle/>
          <a:p>
            <a:endParaRPr lang="pt-BR" alt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18" tIns="45708" rIns="91418" bIns="45708" numCol="1" rtlCol="0"/>
          <a:lstStyle/>
          <a:p>
            <a:pPr lvl="0"/>
            <a:r>
              <a:rPr lang="pt-PT" altLang="pt-PT"/>
              <a:t>Insert comments</a:t>
            </a:r>
            <a:endParaRPr lang="pt-BR" altLang="pt-BR"/>
          </a:p>
        </p:txBody>
      </p:sp>
      <p:sp>
        <p:nvSpPr>
          <p:cNvPr id="6" name="Marcador de Posição do Rodapé 5"/>
          <p:cNvSpPr>
            <a:spLocks noGrp="1"/>
          </p:cNvSpPr>
          <p:nvPr>
            <p:ph type="ftr" sz="quarter" idx="4"/>
          </p:nvPr>
        </p:nvSpPr>
        <p:spPr>
          <a:xfrm>
            <a:off x="0" y="9428586"/>
            <a:ext cx="2945659" cy="498055"/>
          </a:xfrm>
          <a:prstGeom prst="rect">
            <a:avLst/>
          </a:prstGeom>
        </p:spPr>
        <p:txBody>
          <a:bodyPr vert="horz" lIns="91418" tIns="45708" rIns="91418" bIns="45708" numCol="1" rtlCol="0" anchor="b"/>
          <a:lstStyle>
            <a:lvl1pPr algn="l">
              <a:defRPr sz="900"/>
            </a:lvl1pPr>
          </a:lstStyle>
          <a:p>
            <a:endParaRPr lang="pt-BR" altLang="pt-BR"/>
          </a:p>
        </p:txBody>
      </p:sp>
      <p:sp>
        <p:nvSpPr>
          <p:cNvPr id="7" name="Marcador de Posição do Número do Diapositivo 6"/>
          <p:cNvSpPr>
            <a:spLocks noGrp="1"/>
          </p:cNvSpPr>
          <p:nvPr>
            <p:ph type="sldNum" sz="quarter" idx="5"/>
          </p:nvPr>
        </p:nvSpPr>
        <p:spPr>
          <a:xfrm>
            <a:off x="3850443" y="9428586"/>
            <a:ext cx="2945659" cy="498055"/>
          </a:xfrm>
          <a:prstGeom prst="rect">
            <a:avLst/>
          </a:prstGeom>
        </p:spPr>
        <p:txBody>
          <a:bodyPr vert="horz" lIns="91418" tIns="45708" rIns="91418" bIns="45708" numCol="1" rtlCol="0" anchor="b"/>
          <a:lstStyle>
            <a:lvl1pPr algn="r">
              <a:defRPr sz="900"/>
            </a:lvl1pPr>
          </a:lstStyle>
          <a:p>
            <a:fld id="{C0696B5C-12A0-4042-B4D0-BD3B9A4F58C6}" type="slidenum">
              <a:rPr lang="pt-BR" altLang="pt-BR" smtClean="0"/>
              <a:pPr/>
              <a:t>‹#›</a:t>
            </a:fld>
            <a:endParaRPr lang="pt-BR" alt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altLang="pt-BR" smtClean="0"/>
              <a:pPr/>
              <a:t>2</a:t>
            </a:fld>
            <a:endParaRPr lang="pt-BR" altLang="pt-BR"/>
          </a:p>
        </p:txBody>
      </p:sp>
    </p:spTree>
    <p:extLst>
      <p:ext uri="{BB962C8B-B14F-4D97-AF65-F5344CB8AC3E}">
        <p14:creationId xmlns:p14="http://schemas.microsoft.com/office/powerpoint/2010/main" val="1832009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Type of Software </a:t>
            </a:r>
          </a:p>
          <a:p>
            <a:r>
              <a:rPr lang="en-US"/>
              <a:t>Where is python fit in Type of Software</a:t>
            </a:r>
          </a:p>
          <a:p>
            <a:r>
              <a:rPr lang="en-US"/>
              <a:t>System software : those are software are software those are </a:t>
            </a:r>
            <a:r>
              <a:rPr lang="en-US" err="1"/>
              <a:t>essinsial</a:t>
            </a:r>
            <a:r>
              <a:rPr lang="en-US"/>
              <a:t> software for run machine like operating system , complier ( to compile program), loader ( for load in memory) , linker (link for file), driver ( to run hardware require software called driver)  like sound card,  those software run computer called system software ) </a:t>
            </a:r>
          </a:p>
          <a:p>
            <a:r>
              <a:rPr lang="en-US"/>
              <a:t>Python is not </a:t>
            </a:r>
            <a:r>
              <a:rPr lang="en-US" err="1"/>
              <a:t>fo</a:t>
            </a:r>
            <a:r>
              <a:rPr lang="en-US"/>
              <a:t> this type of Software for this C AND C++ AND VC++ LANGUAGE ) </a:t>
            </a:r>
          </a:p>
          <a:p>
            <a:endParaRPr lang="en-US"/>
          </a:p>
          <a:p>
            <a:r>
              <a:rPr lang="en-US"/>
              <a:t>SECOND CATEGROY APPLICATION SOFTWARE </a:t>
            </a:r>
          </a:p>
          <a:p>
            <a:r>
              <a:rPr lang="en-US"/>
              <a:t>THOSE SOFTWARE ARE TO FULFILL </a:t>
            </a:r>
          </a:p>
        </p:txBody>
      </p:sp>
      <p:sp>
        <p:nvSpPr>
          <p:cNvPr id="4" name="Slide Number Placeholder 3"/>
          <p:cNvSpPr>
            <a:spLocks noGrp="1"/>
          </p:cNvSpPr>
          <p:nvPr>
            <p:ph type="sldNum" sz="quarter" idx="5"/>
          </p:nvPr>
        </p:nvSpPr>
        <p:spPr/>
        <p:txBody>
          <a:bodyPr/>
          <a:lstStyle/>
          <a:p>
            <a:fld id="{C0696B5C-12A0-4042-B4D0-BD3B9A4F58C6}" type="slidenum">
              <a:rPr lang="pt-BR" altLang="pt-BR" smtClean="0"/>
              <a:pPr/>
              <a:t>3</a:t>
            </a:fld>
            <a:endParaRPr lang="pt-BR" altLang="pt-BR"/>
          </a:p>
        </p:txBody>
      </p:sp>
    </p:spTree>
    <p:extLst>
      <p:ext uri="{BB962C8B-B14F-4D97-AF65-F5344CB8AC3E}">
        <p14:creationId xmlns:p14="http://schemas.microsoft.com/office/powerpoint/2010/main" val="92615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C0696B5C-12A0-4042-B4D0-BD3B9A4F58C6}" type="slidenum">
              <a:rPr lang="pt-BR" altLang="pt-BR" smtClean="0"/>
              <a:pPr/>
              <a:t>4</a:t>
            </a:fld>
            <a:endParaRPr lang="pt-BR" altLang="pt-BR"/>
          </a:p>
        </p:txBody>
      </p:sp>
    </p:spTree>
    <p:extLst>
      <p:ext uri="{BB962C8B-B14F-4D97-AF65-F5344CB8AC3E}">
        <p14:creationId xmlns:p14="http://schemas.microsoft.com/office/powerpoint/2010/main" val="3994237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t>
            </a:r>
            <a:r>
              <a:rPr lang="en-US" err="1"/>
              <a:t>diveintopython.org</a:t>
            </a:r>
            <a:r>
              <a:rPr lang="en-US"/>
              <a:t>/learn/install/mac</a:t>
            </a:r>
          </a:p>
        </p:txBody>
      </p:sp>
      <p:sp>
        <p:nvSpPr>
          <p:cNvPr id="4" name="Slide Number Placeholder 3"/>
          <p:cNvSpPr>
            <a:spLocks noGrp="1"/>
          </p:cNvSpPr>
          <p:nvPr>
            <p:ph type="sldNum" sz="quarter" idx="5"/>
          </p:nvPr>
        </p:nvSpPr>
        <p:spPr/>
        <p:txBody>
          <a:bodyPr/>
          <a:lstStyle/>
          <a:p>
            <a:fld id="{C0696B5C-12A0-4042-B4D0-BD3B9A4F58C6}" type="slidenum">
              <a:rPr lang="pt-BR" altLang="pt-BR" smtClean="0"/>
              <a:pPr/>
              <a:t>6</a:t>
            </a:fld>
            <a:endParaRPr lang="pt-BR" altLang="pt-BR"/>
          </a:p>
        </p:txBody>
      </p:sp>
    </p:spTree>
    <p:extLst>
      <p:ext uri="{BB962C8B-B14F-4D97-AF65-F5344CB8AC3E}">
        <p14:creationId xmlns:p14="http://schemas.microsoft.com/office/powerpoint/2010/main" val="1341795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b="1" i="0" kern="1200" dirty="0">
                <a:solidFill>
                  <a:schemeClr val="tx1"/>
                </a:solidFill>
                <a:effectLst/>
                <a:latin typeface="+mn-lt"/>
                <a:ea typeface="+mn-ea"/>
                <a:cs typeface="+mn-cs"/>
              </a:rPr>
              <a:t>Numeric Data Types:</a:t>
            </a:r>
            <a:endParaRPr lang="en-GB" sz="900" b="0" i="0" kern="1200" dirty="0">
              <a:solidFill>
                <a:schemeClr val="tx1"/>
              </a:solidFill>
              <a:effectLst/>
              <a:latin typeface="+mn-lt"/>
              <a:ea typeface="+mn-ea"/>
              <a:cs typeface="+mn-cs"/>
            </a:endParaRPr>
          </a:p>
          <a:p>
            <a:pPr lvl="1"/>
            <a:r>
              <a:rPr lang="en-GB" sz="1200" b="1" i="0" kern="1200" dirty="0">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Represents integers (whole numbers). Example: x = 5</a:t>
            </a:r>
          </a:p>
          <a:p>
            <a:pPr lvl="1"/>
            <a:r>
              <a:rPr lang="en-GB" sz="1200" b="1" i="0" kern="1200" dirty="0">
                <a:solidFill>
                  <a:schemeClr val="tx1"/>
                </a:solidFill>
                <a:effectLst/>
                <a:latin typeface="+mn-lt"/>
                <a:ea typeface="+mn-ea"/>
                <a:cs typeface="+mn-cs"/>
              </a:rPr>
              <a:t>float</a:t>
            </a:r>
            <a:r>
              <a:rPr lang="en-GB" sz="1200" b="0" i="0" kern="1200" dirty="0">
                <a:solidFill>
                  <a:schemeClr val="tx1"/>
                </a:solidFill>
                <a:effectLst/>
                <a:latin typeface="+mn-lt"/>
                <a:ea typeface="+mn-ea"/>
                <a:cs typeface="+mn-cs"/>
              </a:rPr>
              <a:t>: Represents floating-point numbers (numbers with decimal points). Example: y = 3.14</a:t>
            </a:r>
          </a:p>
          <a:p>
            <a:pPr lvl="1"/>
            <a:r>
              <a:rPr lang="en-GB" sz="1200" b="1" i="0" kern="1200" dirty="0">
                <a:solidFill>
                  <a:schemeClr val="tx1"/>
                </a:solidFill>
                <a:effectLst/>
                <a:latin typeface="+mn-lt"/>
                <a:ea typeface="+mn-ea"/>
                <a:cs typeface="+mn-cs"/>
              </a:rPr>
              <a:t>complex</a:t>
            </a:r>
            <a:r>
              <a:rPr lang="en-GB" sz="1200" b="0" i="0" kern="1200" dirty="0">
                <a:solidFill>
                  <a:schemeClr val="tx1"/>
                </a:solidFill>
                <a:effectLst/>
                <a:latin typeface="+mn-lt"/>
                <a:ea typeface="+mn-ea"/>
                <a:cs typeface="+mn-cs"/>
              </a:rPr>
              <a:t>: Represents complex numbers. Example: z = 2 + 3j</a:t>
            </a:r>
          </a:p>
          <a:p>
            <a:r>
              <a:rPr lang="en-GB" sz="900" b="1" i="0" kern="1200" dirty="0">
                <a:solidFill>
                  <a:schemeClr val="tx1"/>
                </a:solidFill>
                <a:effectLst/>
                <a:latin typeface="+mn-lt"/>
                <a:ea typeface="+mn-ea"/>
                <a:cs typeface="+mn-cs"/>
              </a:rPr>
              <a:t>Sequence Types:</a:t>
            </a:r>
            <a:endParaRPr lang="en-GB" sz="900" b="0" i="0" kern="1200" dirty="0">
              <a:solidFill>
                <a:schemeClr val="tx1"/>
              </a:solidFill>
              <a:effectLst/>
              <a:latin typeface="+mn-lt"/>
              <a:ea typeface="+mn-ea"/>
              <a:cs typeface="+mn-cs"/>
            </a:endParaRPr>
          </a:p>
          <a:p>
            <a:pPr lvl="1"/>
            <a:r>
              <a:rPr lang="en-GB" sz="1200" b="1" i="0" kern="1200" dirty="0">
                <a:solidFill>
                  <a:schemeClr val="tx1"/>
                </a:solidFill>
                <a:effectLst/>
                <a:latin typeface="+mn-lt"/>
                <a:ea typeface="+mn-ea"/>
                <a:cs typeface="+mn-cs"/>
              </a:rPr>
              <a:t>str</a:t>
            </a:r>
            <a:r>
              <a:rPr lang="en-GB" sz="1200" b="0" i="0" kern="1200" dirty="0">
                <a:solidFill>
                  <a:schemeClr val="tx1"/>
                </a:solidFill>
                <a:effectLst/>
                <a:latin typeface="+mn-lt"/>
                <a:ea typeface="+mn-ea"/>
                <a:cs typeface="+mn-cs"/>
              </a:rPr>
              <a:t>: Represents strings (sequences of characters). Example: text = "Hello, World"</a:t>
            </a:r>
          </a:p>
          <a:p>
            <a:pPr lvl="1"/>
            <a:r>
              <a:rPr lang="en-GB" sz="1200" b="1" i="0" kern="1200" dirty="0">
                <a:solidFill>
                  <a:schemeClr val="tx1"/>
                </a:solidFill>
                <a:effectLst/>
                <a:latin typeface="+mn-lt"/>
                <a:ea typeface="+mn-ea"/>
                <a:cs typeface="+mn-cs"/>
              </a:rPr>
              <a:t>list</a:t>
            </a:r>
            <a:r>
              <a:rPr lang="en-GB" sz="1200" b="0" i="0" kern="1200" dirty="0">
                <a:solidFill>
                  <a:schemeClr val="tx1"/>
                </a:solidFill>
                <a:effectLst/>
                <a:latin typeface="+mn-lt"/>
                <a:ea typeface="+mn-ea"/>
                <a:cs typeface="+mn-cs"/>
              </a:rPr>
              <a:t>: Represents lists (ordered, mutable sequences). Example: </a:t>
            </a:r>
            <a:r>
              <a:rPr lang="en-GB" sz="1200" b="0" i="0" kern="1200" dirty="0" err="1">
                <a:solidFill>
                  <a:schemeClr val="tx1"/>
                </a:solidFill>
                <a:effectLst/>
                <a:latin typeface="+mn-lt"/>
                <a:ea typeface="+mn-ea"/>
                <a:cs typeface="+mn-cs"/>
              </a:rPr>
              <a:t>my_list</a:t>
            </a:r>
            <a:r>
              <a:rPr lang="en-GB" sz="1200" b="0" i="0" kern="1200" dirty="0">
                <a:solidFill>
                  <a:schemeClr val="tx1"/>
                </a:solidFill>
                <a:effectLst/>
                <a:latin typeface="+mn-lt"/>
                <a:ea typeface="+mn-ea"/>
                <a:cs typeface="+mn-cs"/>
              </a:rPr>
              <a:t> = [1, 2, 3]</a:t>
            </a:r>
          </a:p>
          <a:p>
            <a:pPr lvl="1"/>
            <a:r>
              <a:rPr lang="en-GB" sz="1200" b="1" i="0" kern="1200" dirty="0">
                <a:solidFill>
                  <a:schemeClr val="tx1"/>
                </a:solidFill>
                <a:effectLst/>
                <a:latin typeface="+mn-lt"/>
                <a:ea typeface="+mn-ea"/>
                <a:cs typeface="+mn-cs"/>
              </a:rPr>
              <a:t>tuple</a:t>
            </a:r>
            <a:r>
              <a:rPr lang="en-GB" sz="1200" b="0" i="0" kern="1200" dirty="0">
                <a:solidFill>
                  <a:schemeClr val="tx1"/>
                </a:solidFill>
                <a:effectLst/>
                <a:latin typeface="+mn-lt"/>
                <a:ea typeface="+mn-ea"/>
                <a:cs typeface="+mn-cs"/>
              </a:rPr>
              <a:t>: Represents tuples (ordered, immutable sequences). Example: </a:t>
            </a:r>
            <a:r>
              <a:rPr lang="en-GB" sz="1200" b="0" i="0" kern="1200" dirty="0" err="1">
                <a:solidFill>
                  <a:schemeClr val="tx1"/>
                </a:solidFill>
                <a:effectLst/>
                <a:latin typeface="+mn-lt"/>
                <a:ea typeface="+mn-ea"/>
                <a:cs typeface="+mn-cs"/>
              </a:rPr>
              <a:t>my_tuple</a:t>
            </a:r>
            <a:r>
              <a:rPr lang="en-GB" sz="1200" b="0" i="0" kern="1200" dirty="0">
                <a:solidFill>
                  <a:schemeClr val="tx1"/>
                </a:solidFill>
                <a:effectLst/>
                <a:latin typeface="+mn-lt"/>
                <a:ea typeface="+mn-ea"/>
                <a:cs typeface="+mn-cs"/>
              </a:rPr>
              <a:t> = (1, 2, 3)</a:t>
            </a:r>
          </a:p>
          <a:p>
            <a:r>
              <a:rPr lang="en-GB" sz="900" b="1" i="0" kern="1200" dirty="0">
                <a:solidFill>
                  <a:schemeClr val="tx1"/>
                </a:solidFill>
                <a:effectLst/>
                <a:latin typeface="+mn-lt"/>
                <a:ea typeface="+mn-ea"/>
                <a:cs typeface="+mn-cs"/>
              </a:rPr>
              <a:t>Mapping Type:</a:t>
            </a:r>
            <a:endParaRPr lang="en-GB" sz="900" b="0" i="0" kern="1200" dirty="0">
              <a:solidFill>
                <a:schemeClr val="tx1"/>
              </a:solidFill>
              <a:effectLst/>
              <a:latin typeface="+mn-lt"/>
              <a:ea typeface="+mn-ea"/>
              <a:cs typeface="+mn-cs"/>
            </a:endParaRPr>
          </a:p>
          <a:p>
            <a:pPr lvl="1"/>
            <a:r>
              <a:rPr lang="en-GB" sz="1200" b="1" i="0" kern="1200" dirty="0" err="1">
                <a:solidFill>
                  <a:schemeClr val="tx1"/>
                </a:solidFill>
                <a:effectLst/>
                <a:latin typeface="+mn-lt"/>
                <a:ea typeface="+mn-ea"/>
                <a:cs typeface="+mn-cs"/>
              </a:rPr>
              <a:t>dict</a:t>
            </a:r>
            <a:r>
              <a:rPr lang="en-GB" sz="1200" b="0" i="0" kern="1200" dirty="0">
                <a:solidFill>
                  <a:schemeClr val="tx1"/>
                </a:solidFill>
                <a:effectLst/>
                <a:latin typeface="+mn-lt"/>
                <a:ea typeface="+mn-ea"/>
                <a:cs typeface="+mn-cs"/>
              </a:rPr>
              <a:t>: Represents dictionaries (key-value pairs). Example: </a:t>
            </a:r>
            <a:r>
              <a:rPr lang="en-GB" sz="1200" b="0" i="0" kern="1200" dirty="0" err="1">
                <a:solidFill>
                  <a:schemeClr val="tx1"/>
                </a:solidFill>
                <a:effectLst/>
                <a:latin typeface="+mn-lt"/>
                <a:ea typeface="+mn-ea"/>
                <a:cs typeface="+mn-cs"/>
              </a:rPr>
              <a:t>my_dict</a:t>
            </a:r>
            <a:r>
              <a:rPr lang="en-GB" sz="1200" b="0" i="0" kern="1200" dirty="0">
                <a:solidFill>
                  <a:schemeClr val="tx1"/>
                </a:solidFill>
                <a:effectLst/>
                <a:latin typeface="+mn-lt"/>
                <a:ea typeface="+mn-ea"/>
                <a:cs typeface="+mn-cs"/>
              </a:rPr>
              <a:t> = {'name': 'John', 'age': 30}</a:t>
            </a:r>
          </a:p>
          <a:p>
            <a:r>
              <a:rPr lang="en-GB" sz="900" b="1" i="0" kern="1200" dirty="0">
                <a:solidFill>
                  <a:schemeClr val="tx1"/>
                </a:solidFill>
                <a:effectLst/>
                <a:latin typeface="+mn-lt"/>
                <a:ea typeface="+mn-ea"/>
                <a:cs typeface="+mn-cs"/>
              </a:rPr>
              <a:t>Set Types:</a:t>
            </a:r>
            <a:endParaRPr lang="en-GB" sz="900" b="0" i="0" kern="1200" dirty="0">
              <a:solidFill>
                <a:schemeClr val="tx1"/>
              </a:solidFill>
              <a:effectLst/>
              <a:latin typeface="+mn-lt"/>
              <a:ea typeface="+mn-ea"/>
              <a:cs typeface="+mn-cs"/>
            </a:endParaRPr>
          </a:p>
          <a:p>
            <a:pPr lvl="1"/>
            <a:r>
              <a:rPr lang="en-GB" sz="1200" b="1" i="0" kern="1200" dirty="0">
                <a:solidFill>
                  <a:schemeClr val="tx1"/>
                </a:solidFill>
                <a:effectLst/>
                <a:latin typeface="+mn-lt"/>
                <a:ea typeface="+mn-ea"/>
                <a:cs typeface="+mn-cs"/>
              </a:rPr>
              <a:t>set</a:t>
            </a:r>
            <a:r>
              <a:rPr lang="en-GB" sz="1200" b="0" i="0" kern="1200" dirty="0">
                <a:solidFill>
                  <a:schemeClr val="tx1"/>
                </a:solidFill>
                <a:effectLst/>
                <a:latin typeface="+mn-lt"/>
                <a:ea typeface="+mn-ea"/>
                <a:cs typeface="+mn-cs"/>
              </a:rPr>
              <a:t>: Represents sets (unordered collections of unique elements). Example: </a:t>
            </a:r>
            <a:r>
              <a:rPr lang="en-GB" sz="1200" b="0" i="0" kern="1200" dirty="0" err="1">
                <a:solidFill>
                  <a:schemeClr val="tx1"/>
                </a:solidFill>
                <a:effectLst/>
                <a:latin typeface="+mn-lt"/>
                <a:ea typeface="+mn-ea"/>
                <a:cs typeface="+mn-cs"/>
              </a:rPr>
              <a:t>my_set</a:t>
            </a:r>
            <a:r>
              <a:rPr lang="en-GB" sz="1200" b="0" i="0" kern="1200" dirty="0">
                <a:solidFill>
                  <a:schemeClr val="tx1"/>
                </a:solidFill>
                <a:effectLst/>
                <a:latin typeface="+mn-lt"/>
                <a:ea typeface="+mn-ea"/>
                <a:cs typeface="+mn-cs"/>
              </a:rPr>
              <a:t> = {1, 2, 3}</a:t>
            </a:r>
          </a:p>
          <a:p>
            <a:pPr lvl="1"/>
            <a:r>
              <a:rPr lang="en-GB" sz="1200" b="1" i="0" kern="1200" dirty="0" err="1">
                <a:solidFill>
                  <a:schemeClr val="tx1"/>
                </a:solidFill>
                <a:effectLst/>
                <a:latin typeface="+mn-lt"/>
                <a:ea typeface="+mn-ea"/>
                <a:cs typeface="+mn-cs"/>
              </a:rPr>
              <a:t>frozenset</a:t>
            </a:r>
            <a:r>
              <a:rPr lang="en-GB" sz="1200" b="0" i="0" kern="1200" dirty="0">
                <a:solidFill>
                  <a:schemeClr val="tx1"/>
                </a:solidFill>
                <a:effectLst/>
                <a:latin typeface="+mn-lt"/>
                <a:ea typeface="+mn-ea"/>
                <a:cs typeface="+mn-cs"/>
              </a:rPr>
              <a:t>: Represents immutable sets. Example: </a:t>
            </a:r>
            <a:r>
              <a:rPr lang="en-GB" sz="1200" b="0" i="0" kern="1200" dirty="0" err="1">
                <a:solidFill>
                  <a:schemeClr val="tx1"/>
                </a:solidFill>
                <a:effectLst/>
                <a:latin typeface="+mn-lt"/>
                <a:ea typeface="+mn-ea"/>
                <a:cs typeface="+mn-cs"/>
              </a:rPr>
              <a:t>my_frozenset</a:t>
            </a:r>
            <a:r>
              <a:rPr lang="en-GB" sz="1200" b="0" i="0" kern="1200" dirty="0">
                <a:solidFill>
                  <a:schemeClr val="tx1"/>
                </a:solidFill>
                <a:effectLst/>
                <a:latin typeface="+mn-lt"/>
                <a:ea typeface="+mn-ea"/>
                <a:cs typeface="+mn-cs"/>
              </a:rPr>
              <a:t> = </a:t>
            </a:r>
            <a:r>
              <a:rPr lang="en-GB" sz="1200" b="0" i="0" kern="1200" dirty="0" err="1">
                <a:solidFill>
                  <a:schemeClr val="tx1"/>
                </a:solidFill>
                <a:effectLst/>
                <a:latin typeface="+mn-lt"/>
                <a:ea typeface="+mn-ea"/>
                <a:cs typeface="+mn-cs"/>
              </a:rPr>
              <a:t>frozenset</a:t>
            </a:r>
            <a:r>
              <a:rPr lang="en-GB" sz="1200" b="0" i="0" kern="1200" dirty="0">
                <a:solidFill>
                  <a:schemeClr val="tx1"/>
                </a:solidFill>
                <a:effectLst/>
                <a:latin typeface="+mn-lt"/>
                <a:ea typeface="+mn-ea"/>
                <a:cs typeface="+mn-cs"/>
              </a:rPr>
              <a:t>([1, 2, 3])</a:t>
            </a:r>
          </a:p>
          <a:p>
            <a:r>
              <a:rPr lang="en-GB" sz="900" b="1" i="0" kern="1200" dirty="0">
                <a:solidFill>
                  <a:schemeClr val="tx1"/>
                </a:solidFill>
                <a:effectLst/>
                <a:latin typeface="+mn-lt"/>
                <a:ea typeface="+mn-ea"/>
                <a:cs typeface="+mn-cs"/>
              </a:rPr>
              <a:t>Boolean Type:</a:t>
            </a:r>
            <a:endParaRPr lang="en-GB" sz="900" b="0" i="0" kern="1200" dirty="0">
              <a:solidFill>
                <a:schemeClr val="tx1"/>
              </a:solidFill>
              <a:effectLst/>
              <a:latin typeface="+mn-lt"/>
              <a:ea typeface="+mn-ea"/>
              <a:cs typeface="+mn-cs"/>
            </a:endParaRPr>
          </a:p>
          <a:p>
            <a:pPr lvl="1"/>
            <a:r>
              <a:rPr lang="en-GB" sz="1200" b="1" i="0" kern="1200" dirty="0">
                <a:solidFill>
                  <a:schemeClr val="tx1"/>
                </a:solidFill>
                <a:effectLst/>
                <a:latin typeface="+mn-lt"/>
                <a:ea typeface="+mn-ea"/>
                <a:cs typeface="+mn-cs"/>
              </a:rPr>
              <a:t>bool</a:t>
            </a:r>
            <a:r>
              <a:rPr lang="en-GB" sz="1200" b="0" i="0" kern="1200" dirty="0">
                <a:solidFill>
                  <a:schemeClr val="tx1"/>
                </a:solidFill>
                <a:effectLst/>
                <a:latin typeface="+mn-lt"/>
                <a:ea typeface="+mn-ea"/>
                <a:cs typeface="+mn-cs"/>
              </a:rPr>
              <a:t>: Represents Boolean values (True or False). Example: </a:t>
            </a:r>
            <a:r>
              <a:rPr lang="en-GB" sz="1200" b="0" i="0" kern="1200" dirty="0" err="1">
                <a:solidFill>
                  <a:schemeClr val="tx1"/>
                </a:solidFill>
                <a:effectLst/>
                <a:latin typeface="+mn-lt"/>
                <a:ea typeface="+mn-ea"/>
                <a:cs typeface="+mn-cs"/>
              </a:rPr>
              <a:t>is_valid</a:t>
            </a:r>
            <a:r>
              <a:rPr lang="en-GB" sz="1200" b="0" i="0" kern="1200" dirty="0">
                <a:solidFill>
                  <a:schemeClr val="tx1"/>
                </a:solidFill>
                <a:effectLst/>
                <a:latin typeface="+mn-lt"/>
                <a:ea typeface="+mn-ea"/>
                <a:cs typeface="+mn-cs"/>
              </a:rPr>
              <a:t> = True</a:t>
            </a:r>
          </a:p>
          <a:p>
            <a:r>
              <a:rPr lang="en-GB" sz="900" b="1" i="0" kern="1200" dirty="0">
                <a:solidFill>
                  <a:schemeClr val="tx1"/>
                </a:solidFill>
                <a:effectLst/>
                <a:latin typeface="+mn-lt"/>
                <a:ea typeface="+mn-ea"/>
                <a:cs typeface="+mn-cs"/>
              </a:rPr>
              <a:t>Binary Types:</a:t>
            </a:r>
            <a:endParaRPr lang="en-GB" sz="900" b="0" i="0" kern="1200" dirty="0">
              <a:solidFill>
                <a:schemeClr val="tx1"/>
              </a:solidFill>
              <a:effectLst/>
              <a:latin typeface="+mn-lt"/>
              <a:ea typeface="+mn-ea"/>
              <a:cs typeface="+mn-cs"/>
            </a:endParaRPr>
          </a:p>
          <a:p>
            <a:pPr lvl="1"/>
            <a:r>
              <a:rPr lang="en-GB" sz="1200" b="1" i="0" kern="1200" dirty="0">
                <a:solidFill>
                  <a:schemeClr val="tx1"/>
                </a:solidFill>
                <a:effectLst/>
                <a:latin typeface="+mn-lt"/>
                <a:ea typeface="+mn-ea"/>
                <a:cs typeface="+mn-cs"/>
              </a:rPr>
              <a:t>bytes</a:t>
            </a:r>
            <a:r>
              <a:rPr lang="en-GB" sz="1200" b="0" i="0" kern="1200" dirty="0">
                <a:solidFill>
                  <a:schemeClr val="tx1"/>
                </a:solidFill>
                <a:effectLst/>
                <a:latin typeface="+mn-lt"/>
                <a:ea typeface="+mn-ea"/>
                <a:cs typeface="+mn-cs"/>
              </a:rPr>
              <a:t>: Represents immutable sequences of bytes. Example: data = </a:t>
            </a:r>
            <a:r>
              <a:rPr lang="en-GB" sz="1200" b="0" i="0" kern="1200" dirty="0" err="1">
                <a:solidFill>
                  <a:schemeClr val="tx1"/>
                </a:solidFill>
                <a:effectLst/>
                <a:latin typeface="+mn-lt"/>
                <a:ea typeface="+mn-ea"/>
                <a:cs typeface="+mn-cs"/>
              </a:rPr>
              <a:t>b'Hello</a:t>
            </a:r>
            <a:r>
              <a:rPr lang="en-GB" sz="1200" b="0" i="0" kern="1200" dirty="0">
                <a:solidFill>
                  <a:schemeClr val="tx1"/>
                </a:solidFill>
                <a:effectLst/>
                <a:latin typeface="+mn-lt"/>
                <a:ea typeface="+mn-ea"/>
                <a:cs typeface="+mn-cs"/>
              </a:rPr>
              <a:t>'</a:t>
            </a:r>
          </a:p>
          <a:p>
            <a:pPr lvl="1"/>
            <a:r>
              <a:rPr lang="en-GB" sz="1200" b="1" i="0" kern="1200" dirty="0" err="1">
                <a:solidFill>
                  <a:schemeClr val="tx1"/>
                </a:solidFill>
                <a:effectLst/>
                <a:latin typeface="+mn-lt"/>
                <a:ea typeface="+mn-ea"/>
                <a:cs typeface="+mn-cs"/>
              </a:rPr>
              <a:t>bytearray</a:t>
            </a:r>
            <a:r>
              <a:rPr lang="en-GB" sz="1200" b="0" i="0" kern="1200" dirty="0">
                <a:solidFill>
                  <a:schemeClr val="tx1"/>
                </a:solidFill>
                <a:effectLst/>
                <a:latin typeface="+mn-lt"/>
                <a:ea typeface="+mn-ea"/>
                <a:cs typeface="+mn-cs"/>
              </a:rPr>
              <a:t>: Represents mutable sequences of bytes. Example: data = </a:t>
            </a:r>
            <a:r>
              <a:rPr lang="en-GB" sz="1200" b="0" i="0" kern="1200" dirty="0" err="1">
                <a:solidFill>
                  <a:schemeClr val="tx1"/>
                </a:solidFill>
                <a:effectLst/>
                <a:latin typeface="+mn-lt"/>
                <a:ea typeface="+mn-ea"/>
                <a:cs typeface="+mn-cs"/>
              </a:rPr>
              <a:t>bytearray</a:t>
            </a:r>
            <a:r>
              <a:rPr lang="en-GB" sz="1200" b="0" i="0" kern="1200" dirty="0">
                <a:solidFill>
                  <a:schemeClr val="tx1"/>
                </a:solidFill>
                <a:effectLst/>
                <a:latin typeface="+mn-lt"/>
                <a:ea typeface="+mn-ea"/>
                <a:cs typeface="+mn-cs"/>
              </a:rPr>
              <a:t>(</a:t>
            </a:r>
            <a:r>
              <a:rPr lang="en-GB" sz="1200" b="0" i="0" kern="1200" dirty="0" err="1">
                <a:solidFill>
                  <a:schemeClr val="tx1"/>
                </a:solidFill>
                <a:effectLst/>
                <a:latin typeface="+mn-lt"/>
                <a:ea typeface="+mn-ea"/>
                <a:cs typeface="+mn-cs"/>
              </a:rPr>
              <a:t>b'Hello</a:t>
            </a:r>
            <a:r>
              <a:rPr lang="en-GB" sz="1200" b="0" i="0" kern="1200" dirty="0">
                <a:solidFill>
                  <a:schemeClr val="tx1"/>
                </a:solidFill>
                <a:effectLst/>
                <a:latin typeface="+mn-lt"/>
                <a:ea typeface="+mn-ea"/>
                <a:cs typeface="+mn-cs"/>
              </a:rPr>
              <a:t>')</a:t>
            </a:r>
          </a:p>
          <a:p>
            <a:r>
              <a:rPr lang="en-GB" sz="900" b="1" i="0" kern="1200" dirty="0">
                <a:solidFill>
                  <a:schemeClr val="tx1"/>
                </a:solidFill>
                <a:effectLst/>
                <a:latin typeface="+mn-lt"/>
                <a:ea typeface="+mn-ea"/>
                <a:cs typeface="+mn-cs"/>
              </a:rPr>
              <a:t>None Type:</a:t>
            </a:r>
            <a:endParaRPr lang="en-GB" sz="900" b="0" i="0" kern="1200" dirty="0">
              <a:solidFill>
                <a:schemeClr val="tx1"/>
              </a:solidFill>
              <a:effectLst/>
              <a:latin typeface="+mn-lt"/>
              <a:ea typeface="+mn-ea"/>
              <a:cs typeface="+mn-cs"/>
            </a:endParaRPr>
          </a:p>
          <a:p>
            <a:pPr lvl="1"/>
            <a:r>
              <a:rPr lang="en-GB" sz="1200" b="1" i="0" kern="1200" dirty="0" err="1">
                <a:solidFill>
                  <a:schemeClr val="tx1"/>
                </a:solidFill>
                <a:effectLst/>
                <a:latin typeface="+mn-lt"/>
                <a:ea typeface="+mn-ea"/>
                <a:cs typeface="+mn-cs"/>
              </a:rPr>
              <a:t>NoneType</a:t>
            </a:r>
            <a:r>
              <a:rPr lang="en-GB" sz="1200" b="0" i="0" kern="1200" dirty="0">
                <a:solidFill>
                  <a:schemeClr val="tx1"/>
                </a:solidFill>
                <a:effectLst/>
                <a:latin typeface="+mn-lt"/>
                <a:ea typeface="+mn-ea"/>
                <a:cs typeface="+mn-cs"/>
              </a:rPr>
              <a:t>: Represents the None object, which is used to indicate the absence of a value or a null value.</a:t>
            </a:r>
          </a:p>
          <a:p>
            <a:r>
              <a:rPr lang="en-GB" sz="900" b="1" i="0" kern="1200" dirty="0">
                <a:solidFill>
                  <a:schemeClr val="tx1"/>
                </a:solidFill>
                <a:effectLst/>
                <a:latin typeface="+mn-lt"/>
                <a:ea typeface="+mn-ea"/>
                <a:cs typeface="+mn-cs"/>
              </a:rPr>
              <a:t>Custom Data Types:</a:t>
            </a:r>
            <a:endParaRPr lang="en-GB" sz="900" b="0" i="0" kern="1200" dirty="0">
              <a:solidFill>
                <a:schemeClr val="tx1"/>
              </a:solidFill>
              <a:effectLst/>
              <a:latin typeface="+mn-lt"/>
              <a:ea typeface="+mn-ea"/>
              <a:cs typeface="+mn-cs"/>
            </a:endParaRPr>
          </a:p>
          <a:p>
            <a:pPr lvl="1"/>
            <a:r>
              <a:rPr lang="en-GB" sz="1200" b="0" i="0" kern="1200" dirty="0">
                <a:solidFill>
                  <a:schemeClr val="tx1"/>
                </a:solidFill>
                <a:effectLst/>
                <a:latin typeface="+mn-lt"/>
                <a:ea typeface="+mn-ea"/>
                <a:cs typeface="+mn-cs"/>
              </a:rPr>
              <a:t>You can also define your custom data types using classes and objects.</a:t>
            </a:r>
          </a:p>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altLang="pt-BR" smtClean="0"/>
              <a:pPr/>
              <a:t>7</a:t>
            </a:fld>
            <a:endParaRPr lang="pt-BR" altLang="pt-BR"/>
          </a:p>
        </p:txBody>
      </p:sp>
    </p:spTree>
    <p:extLst>
      <p:ext uri="{BB962C8B-B14F-4D97-AF65-F5344CB8AC3E}">
        <p14:creationId xmlns:p14="http://schemas.microsoft.com/office/powerpoint/2010/main" val="1362564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1800"/>
              </a:lnSpc>
              <a:spcBef>
                <a:spcPts val="900"/>
              </a:spcBef>
              <a:spcAft>
                <a:spcPts val="300"/>
              </a:spcAft>
              <a:buNone/>
            </a:pPr>
            <a:r>
              <a:rPr lang="en-GB" b="1" i="0" u="sng">
                <a:solidFill>
                  <a:schemeClr val="bg2"/>
                </a:solidFill>
                <a:effectLst/>
                <a:latin typeface="Segoe Sans"/>
              </a:rPr>
              <a:t>Numeric Types</a:t>
            </a:r>
          </a:p>
          <a:p>
            <a:pPr algn="l">
              <a:spcBef>
                <a:spcPts val="300"/>
              </a:spcBef>
              <a:spcAft>
                <a:spcPts val="300"/>
              </a:spcAft>
              <a:buFont typeface="Arial" panose="020B0604020202020204" pitchFamily="34" charset="0"/>
              <a:buChar char="•"/>
            </a:pPr>
            <a:r>
              <a:rPr lang="en-GB" b="1" i="0">
                <a:solidFill>
                  <a:schemeClr val="bg2"/>
                </a:solidFill>
                <a:effectLst/>
                <a:latin typeface="source-code-pro"/>
              </a:rPr>
              <a:t>int</a:t>
            </a:r>
            <a:r>
              <a:rPr lang="en-GB" b="0" i="0">
                <a:solidFill>
                  <a:schemeClr val="bg2"/>
                </a:solidFill>
                <a:effectLst/>
                <a:latin typeface="Segoe Sans"/>
              </a:rPr>
              <a:t> – Used for whole numbers.</a:t>
            </a:r>
            <a:br>
              <a:rPr lang="en-GB" b="0" i="0">
                <a:solidFill>
                  <a:schemeClr val="bg2"/>
                </a:solidFill>
                <a:effectLst/>
                <a:latin typeface="Segoe Sans"/>
              </a:rPr>
            </a:br>
            <a:r>
              <a:rPr lang="en-GB" b="0" i="0">
                <a:solidFill>
                  <a:schemeClr val="bg2"/>
                </a:solidFill>
                <a:effectLst/>
                <a:latin typeface="Segoe Sans"/>
              </a:rPr>
              <a:t>Example: </a:t>
            </a:r>
            <a:r>
              <a:rPr lang="en-GB" b="0" i="0">
                <a:solidFill>
                  <a:schemeClr val="bg2"/>
                </a:solidFill>
                <a:effectLst/>
                <a:latin typeface="source-code-pro"/>
              </a:rPr>
              <a:t>x = 10</a:t>
            </a:r>
            <a:endParaRPr lang="en-GB" b="0" i="0">
              <a:solidFill>
                <a:schemeClr val="bg2"/>
              </a:solidFill>
              <a:effectLst/>
              <a:latin typeface="Segoe Sans"/>
            </a:endParaRPr>
          </a:p>
          <a:p>
            <a:pPr algn="l">
              <a:spcBef>
                <a:spcPts val="300"/>
              </a:spcBef>
              <a:spcAft>
                <a:spcPts val="300"/>
              </a:spcAft>
              <a:buFont typeface="Arial" panose="020B0604020202020204" pitchFamily="34" charset="0"/>
              <a:buChar char="•"/>
            </a:pPr>
            <a:r>
              <a:rPr lang="en-GB" b="1" i="0">
                <a:solidFill>
                  <a:schemeClr val="bg2"/>
                </a:solidFill>
                <a:effectLst/>
                <a:latin typeface="source-code-pro"/>
              </a:rPr>
              <a:t>float</a:t>
            </a:r>
            <a:r>
              <a:rPr lang="en-GB" b="0" i="0">
                <a:solidFill>
                  <a:schemeClr val="bg2"/>
                </a:solidFill>
                <a:effectLst/>
                <a:latin typeface="Segoe Sans"/>
              </a:rPr>
              <a:t> – Represents numbers with decimal points.</a:t>
            </a:r>
            <a:br>
              <a:rPr lang="en-GB" b="0" i="0">
                <a:solidFill>
                  <a:schemeClr val="bg2"/>
                </a:solidFill>
                <a:effectLst/>
                <a:latin typeface="Segoe Sans"/>
              </a:rPr>
            </a:br>
            <a:r>
              <a:rPr lang="en-GB" b="0" i="0">
                <a:solidFill>
                  <a:schemeClr val="bg2"/>
                </a:solidFill>
                <a:effectLst/>
                <a:latin typeface="Segoe Sans"/>
              </a:rPr>
              <a:t>Example: </a:t>
            </a:r>
            <a:r>
              <a:rPr lang="en-GB" b="0" i="0">
                <a:solidFill>
                  <a:schemeClr val="bg2"/>
                </a:solidFill>
                <a:effectLst/>
                <a:latin typeface="source-code-pro"/>
              </a:rPr>
              <a:t>pi = 3.1415</a:t>
            </a:r>
            <a:endParaRPr lang="en-GB" b="0" i="0">
              <a:solidFill>
                <a:schemeClr val="bg2"/>
              </a:solidFill>
              <a:effectLst/>
              <a:latin typeface="Segoe Sans"/>
            </a:endParaRPr>
          </a:p>
          <a:p>
            <a:pPr algn="l">
              <a:spcBef>
                <a:spcPts val="300"/>
              </a:spcBef>
              <a:spcAft>
                <a:spcPts val="300"/>
              </a:spcAft>
              <a:buFont typeface="Arial" panose="020B0604020202020204" pitchFamily="34" charset="0"/>
              <a:buChar char="•"/>
            </a:pPr>
            <a:r>
              <a:rPr lang="en-GB" b="1" i="0">
                <a:solidFill>
                  <a:schemeClr val="bg2"/>
                </a:solidFill>
                <a:effectLst/>
                <a:latin typeface="source-code-pro"/>
              </a:rPr>
              <a:t>complex</a:t>
            </a:r>
            <a:r>
              <a:rPr lang="en-GB" b="0" i="0">
                <a:solidFill>
                  <a:schemeClr val="bg2"/>
                </a:solidFill>
                <a:effectLst/>
                <a:latin typeface="Segoe Sans"/>
              </a:rPr>
              <a:t> – Handles complex numbers with real and imaginary parts.</a:t>
            </a:r>
            <a:br>
              <a:rPr lang="en-GB" b="0" i="0">
                <a:solidFill>
                  <a:schemeClr val="bg2"/>
                </a:solidFill>
                <a:effectLst/>
                <a:latin typeface="Segoe Sans"/>
              </a:rPr>
            </a:br>
            <a:r>
              <a:rPr lang="en-GB" b="0" i="0">
                <a:solidFill>
                  <a:schemeClr val="bg2"/>
                </a:solidFill>
                <a:effectLst/>
                <a:latin typeface="Segoe Sans"/>
              </a:rPr>
              <a:t>Example: </a:t>
            </a:r>
            <a:r>
              <a:rPr lang="en-GB" b="0" i="0">
                <a:solidFill>
                  <a:schemeClr val="bg2"/>
                </a:solidFill>
                <a:effectLst/>
                <a:latin typeface="source-code-pro"/>
              </a:rPr>
              <a:t>z = 4 + 5j</a:t>
            </a:r>
            <a:endParaRPr lang="en-GB" b="0" i="0">
              <a:solidFill>
                <a:schemeClr val="bg2"/>
              </a:solidFill>
              <a:effectLst/>
              <a:latin typeface="Segoe Sans"/>
            </a:endParaRPr>
          </a:p>
          <a:p>
            <a:pPr algn="l">
              <a:lnSpc>
                <a:spcPts val="1800"/>
              </a:lnSpc>
              <a:spcBef>
                <a:spcPts val="900"/>
              </a:spcBef>
              <a:spcAft>
                <a:spcPts val="300"/>
              </a:spcAft>
              <a:buNone/>
            </a:pPr>
            <a:r>
              <a:rPr lang="en-GB" b="1" i="0" u="sng">
                <a:solidFill>
                  <a:schemeClr val="bg2"/>
                </a:solidFill>
                <a:effectLst/>
                <a:latin typeface="Segoe Sans"/>
              </a:rPr>
              <a:t>Sequence Types</a:t>
            </a:r>
          </a:p>
          <a:p>
            <a:pPr algn="l">
              <a:spcBef>
                <a:spcPts val="300"/>
              </a:spcBef>
              <a:spcAft>
                <a:spcPts val="300"/>
              </a:spcAft>
              <a:buFont typeface="Arial" panose="020B0604020202020204" pitchFamily="34" charset="0"/>
              <a:buChar char="•"/>
            </a:pPr>
            <a:r>
              <a:rPr lang="en-GB" b="1" i="0">
                <a:solidFill>
                  <a:schemeClr val="bg2"/>
                </a:solidFill>
                <a:effectLst/>
                <a:latin typeface="source-code-pro"/>
              </a:rPr>
              <a:t>str</a:t>
            </a:r>
            <a:r>
              <a:rPr lang="en-GB" b="0" i="0">
                <a:solidFill>
                  <a:schemeClr val="bg2"/>
                </a:solidFill>
                <a:effectLst/>
                <a:latin typeface="Segoe Sans"/>
              </a:rPr>
              <a:t> – A sequence of characters, typically used for text.</a:t>
            </a:r>
            <a:br>
              <a:rPr lang="en-GB" b="0" i="0">
                <a:solidFill>
                  <a:schemeClr val="bg2"/>
                </a:solidFill>
                <a:effectLst/>
                <a:latin typeface="Segoe Sans"/>
              </a:rPr>
            </a:br>
            <a:r>
              <a:rPr lang="en-GB" b="0" i="0">
                <a:solidFill>
                  <a:schemeClr val="bg2"/>
                </a:solidFill>
                <a:effectLst/>
                <a:latin typeface="Segoe Sans"/>
              </a:rPr>
              <a:t>Example: </a:t>
            </a:r>
            <a:r>
              <a:rPr lang="en-GB" b="0" i="0">
                <a:solidFill>
                  <a:schemeClr val="bg2"/>
                </a:solidFill>
                <a:effectLst/>
                <a:latin typeface="source-code-pro"/>
              </a:rPr>
              <a:t>greeting = "Hello"</a:t>
            </a:r>
            <a:endParaRPr lang="en-GB" b="0" i="0">
              <a:solidFill>
                <a:schemeClr val="bg2"/>
              </a:solidFill>
              <a:effectLst/>
              <a:latin typeface="Segoe Sans"/>
            </a:endParaRPr>
          </a:p>
          <a:p>
            <a:pPr algn="l">
              <a:spcBef>
                <a:spcPts val="300"/>
              </a:spcBef>
              <a:spcAft>
                <a:spcPts val="300"/>
              </a:spcAft>
              <a:buFont typeface="Arial" panose="020B0604020202020204" pitchFamily="34" charset="0"/>
              <a:buChar char="•"/>
            </a:pPr>
            <a:r>
              <a:rPr lang="en-GB" b="1" i="0">
                <a:solidFill>
                  <a:schemeClr val="bg2"/>
                </a:solidFill>
                <a:effectLst/>
                <a:latin typeface="source-code-pro"/>
              </a:rPr>
              <a:t>list</a:t>
            </a:r>
            <a:r>
              <a:rPr lang="en-GB" b="0" i="0">
                <a:solidFill>
                  <a:schemeClr val="bg2"/>
                </a:solidFill>
                <a:effectLst/>
                <a:latin typeface="Segoe Sans"/>
              </a:rPr>
              <a:t> – An ordered, changeable collection.</a:t>
            </a:r>
            <a:br>
              <a:rPr lang="en-GB" b="0" i="0">
                <a:solidFill>
                  <a:schemeClr val="bg2"/>
                </a:solidFill>
                <a:effectLst/>
                <a:latin typeface="Segoe Sans"/>
              </a:rPr>
            </a:br>
            <a:r>
              <a:rPr lang="en-GB" b="0" i="0">
                <a:solidFill>
                  <a:schemeClr val="bg2"/>
                </a:solidFill>
                <a:effectLst/>
                <a:latin typeface="Segoe Sans"/>
              </a:rPr>
              <a:t>Example: </a:t>
            </a:r>
            <a:r>
              <a:rPr lang="en-GB" b="0" i="0">
                <a:solidFill>
                  <a:schemeClr val="bg2"/>
                </a:solidFill>
                <a:effectLst/>
                <a:latin typeface="source-code-pro"/>
              </a:rPr>
              <a:t>numbers = [1, 2, 3]</a:t>
            </a:r>
            <a:endParaRPr lang="en-GB" b="0" i="0">
              <a:solidFill>
                <a:schemeClr val="bg2"/>
              </a:solidFill>
              <a:effectLst/>
              <a:latin typeface="Segoe Sans"/>
            </a:endParaRPr>
          </a:p>
          <a:p>
            <a:pPr algn="l">
              <a:spcBef>
                <a:spcPts val="300"/>
              </a:spcBef>
              <a:spcAft>
                <a:spcPts val="300"/>
              </a:spcAft>
              <a:buFont typeface="Arial" panose="020B0604020202020204" pitchFamily="34" charset="0"/>
              <a:buChar char="•"/>
            </a:pPr>
            <a:r>
              <a:rPr lang="en-GB" b="1" i="0">
                <a:solidFill>
                  <a:schemeClr val="bg2"/>
                </a:solidFill>
                <a:effectLst/>
                <a:latin typeface="source-code-pro"/>
              </a:rPr>
              <a:t>tuple</a:t>
            </a:r>
            <a:r>
              <a:rPr lang="en-GB" b="0" i="0">
                <a:solidFill>
                  <a:schemeClr val="bg2"/>
                </a:solidFill>
                <a:effectLst/>
                <a:latin typeface="Segoe Sans"/>
              </a:rPr>
              <a:t> – An ordered, unchangeable collection.</a:t>
            </a:r>
            <a:br>
              <a:rPr lang="en-GB" b="0" i="0">
                <a:solidFill>
                  <a:schemeClr val="bg2"/>
                </a:solidFill>
                <a:effectLst/>
                <a:latin typeface="Segoe Sans"/>
              </a:rPr>
            </a:br>
            <a:r>
              <a:rPr lang="en-GB" b="0" i="0">
                <a:solidFill>
                  <a:schemeClr val="bg2"/>
                </a:solidFill>
                <a:effectLst/>
                <a:latin typeface="Segoe Sans"/>
              </a:rPr>
              <a:t>Example: </a:t>
            </a:r>
            <a:r>
              <a:rPr lang="en-GB" b="0" i="0">
                <a:solidFill>
                  <a:schemeClr val="bg2"/>
                </a:solidFill>
                <a:effectLst/>
                <a:latin typeface="source-code-pro"/>
              </a:rPr>
              <a:t>coordinates = (10, 20)</a:t>
            </a:r>
            <a:endParaRPr lang="en-GB" b="0" i="0">
              <a:solidFill>
                <a:schemeClr val="bg2"/>
              </a:solidFill>
              <a:effectLst/>
              <a:latin typeface="Segoe Sans"/>
            </a:endParaRPr>
          </a:p>
          <a:p>
            <a:pPr algn="l">
              <a:lnSpc>
                <a:spcPts val="1800"/>
              </a:lnSpc>
              <a:spcBef>
                <a:spcPts val="900"/>
              </a:spcBef>
              <a:spcAft>
                <a:spcPts val="300"/>
              </a:spcAft>
              <a:buNone/>
            </a:pPr>
            <a:r>
              <a:rPr lang="en-GB" b="1" i="0" u="sng">
                <a:solidFill>
                  <a:schemeClr val="bg2"/>
                </a:solidFill>
                <a:effectLst/>
                <a:latin typeface="Segoe Sans"/>
              </a:rPr>
              <a:t>Mapping Type</a:t>
            </a:r>
          </a:p>
          <a:p>
            <a:pPr algn="l">
              <a:spcBef>
                <a:spcPts val="300"/>
              </a:spcBef>
              <a:spcAft>
                <a:spcPts val="300"/>
              </a:spcAft>
              <a:buFont typeface="Arial" panose="020B0604020202020204" pitchFamily="34" charset="0"/>
              <a:buChar char="•"/>
            </a:pPr>
            <a:r>
              <a:rPr lang="en-GB" b="1" i="0" err="1">
                <a:solidFill>
                  <a:schemeClr val="bg2"/>
                </a:solidFill>
                <a:effectLst/>
                <a:latin typeface="source-code-pro"/>
              </a:rPr>
              <a:t>dict</a:t>
            </a:r>
            <a:r>
              <a:rPr lang="en-GB" b="0" i="0">
                <a:solidFill>
                  <a:schemeClr val="bg2"/>
                </a:solidFill>
                <a:effectLst/>
                <a:latin typeface="Segoe Sans"/>
              </a:rPr>
              <a:t> – Stores data as key-value pairs.</a:t>
            </a:r>
            <a:br>
              <a:rPr lang="en-GB" b="0" i="0">
                <a:solidFill>
                  <a:schemeClr val="bg2"/>
                </a:solidFill>
                <a:effectLst/>
                <a:latin typeface="Segoe Sans"/>
              </a:rPr>
            </a:br>
            <a:r>
              <a:rPr lang="en-GB" b="0" i="0">
                <a:solidFill>
                  <a:schemeClr val="bg2"/>
                </a:solidFill>
                <a:effectLst/>
                <a:latin typeface="Segoe Sans"/>
              </a:rPr>
              <a:t>Example: </a:t>
            </a:r>
            <a:r>
              <a:rPr lang="en-GB" b="0" i="0">
                <a:solidFill>
                  <a:schemeClr val="bg2"/>
                </a:solidFill>
                <a:effectLst/>
                <a:latin typeface="source-code-pro"/>
              </a:rPr>
              <a:t>person = {"name": "Alice", "age": 25}</a:t>
            </a:r>
            <a:endParaRPr lang="en-GB" b="0" i="0">
              <a:solidFill>
                <a:schemeClr val="bg2"/>
              </a:solidFill>
              <a:effectLst/>
              <a:latin typeface="Segoe Sans"/>
            </a:endParaRPr>
          </a:p>
          <a:p>
            <a:r>
              <a:rPr lang="en-GB" b="1" u="sng">
                <a:solidFill>
                  <a:schemeClr val="bg2"/>
                </a:solidFill>
              </a:rPr>
              <a:t>Set Types</a:t>
            </a:r>
          </a:p>
          <a:p>
            <a:r>
              <a:rPr lang="en-GB" b="1">
                <a:solidFill>
                  <a:schemeClr val="bg2"/>
                </a:solidFill>
              </a:rPr>
              <a:t>set</a:t>
            </a:r>
            <a:r>
              <a:rPr lang="en-GB">
                <a:solidFill>
                  <a:schemeClr val="bg2"/>
                </a:solidFill>
              </a:rPr>
              <a:t> – An unordered collection of unique items.</a:t>
            </a:r>
            <a:br>
              <a:rPr lang="en-GB">
                <a:solidFill>
                  <a:schemeClr val="bg2"/>
                </a:solidFill>
              </a:rPr>
            </a:br>
            <a:r>
              <a:rPr lang="en-GB">
                <a:solidFill>
                  <a:schemeClr val="bg2"/>
                </a:solidFill>
              </a:rPr>
              <a:t>Example: </a:t>
            </a:r>
            <a:r>
              <a:rPr lang="en-GB" err="1">
                <a:solidFill>
                  <a:schemeClr val="bg2"/>
                </a:solidFill>
              </a:rPr>
              <a:t>unique_values</a:t>
            </a:r>
            <a:r>
              <a:rPr lang="en-GB">
                <a:solidFill>
                  <a:schemeClr val="bg2"/>
                </a:solidFill>
              </a:rPr>
              <a:t> = {1, 2, 3}</a:t>
            </a:r>
          </a:p>
          <a:p>
            <a:r>
              <a:rPr lang="en-GB" b="1" err="1">
                <a:solidFill>
                  <a:schemeClr val="bg2"/>
                </a:solidFill>
              </a:rPr>
              <a:t>frozenset</a:t>
            </a:r>
            <a:r>
              <a:rPr lang="en-GB">
                <a:solidFill>
                  <a:schemeClr val="bg2"/>
                </a:solidFill>
              </a:rPr>
              <a:t> – Like a set, but immutable.</a:t>
            </a:r>
            <a:br>
              <a:rPr lang="en-GB">
                <a:solidFill>
                  <a:schemeClr val="bg2"/>
                </a:solidFill>
              </a:rPr>
            </a:br>
            <a:r>
              <a:rPr lang="en-GB">
                <a:solidFill>
                  <a:schemeClr val="bg2"/>
                </a:solidFill>
              </a:rPr>
              <a:t>Example: frozen = </a:t>
            </a:r>
            <a:r>
              <a:rPr lang="en-GB" err="1">
                <a:solidFill>
                  <a:schemeClr val="bg2"/>
                </a:solidFill>
              </a:rPr>
              <a:t>frozenset</a:t>
            </a:r>
            <a:r>
              <a:rPr lang="en-GB">
                <a:solidFill>
                  <a:schemeClr val="bg2"/>
                </a:solidFill>
              </a:rPr>
              <a:t>([1, 2, 3])</a:t>
            </a:r>
          </a:p>
          <a:p>
            <a:r>
              <a:rPr lang="en-GB" b="1" u="sng">
                <a:solidFill>
                  <a:schemeClr val="bg2"/>
                </a:solidFill>
              </a:rPr>
              <a:t>Boolean Type</a:t>
            </a:r>
          </a:p>
          <a:p>
            <a:r>
              <a:rPr lang="en-GB" b="1">
                <a:solidFill>
                  <a:schemeClr val="bg2"/>
                </a:solidFill>
              </a:rPr>
              <a:t>bool</a:t>
            </a:r>
            <a:r>
              <a:rPr lang="en-GB">
                <a:solidFill>
                  <a:schemeClr val="bg2"/>
                </a:solidFill>
              </a:rPr>
              <a:t> – Represents truth values: True or False.</a:t>
            </a:r>
            <a:br>
              <a:rPr lang="en-GB">
                <a:solidFill>
                  <a:schemeClr val="bg2"/>
                </a:solidFill>
              </a:rPr>
            </a:br>
            <a:r>
              <a:rPr lang="en-GB">
                <a:solidFill>
                  <a:schemeClr val="bg2"/>
                </a:solidFill>
              </a:rPr>
              <a:t>Example: </a:t>
            </a:r>
            <a:r>
              <a:rPr lang="en-GB" err="1">
                <a:solidFill>
                  <a:schemeClr val="bg2"/>
                </a:solidFill>
              </a:rPr>
              <a:t>is_active</a:t>
            </a:r>
            <a:r>
              <a:rPr lang="en-GB">
                <a:solidFill>
                  <a:schemeClr val="bg2"/>
                </a:solidFill>
              </a:rPr>
              <a:t> = True</a:t>
            </a:r>
          </a:p>
          <a:p>
            <a:r>
              <a:rPr lang="en-GB" b="1" u="sng">
                <a:solidFill>
                  <a:schemeClr val="bg2"/>
                </a:solidFill>
              </a:rPr>
              <a:t>Binary Types</a:t>
            </a:r>
          </a:p>
          <a:p>
            <a:r>
              <a:rPr lang="en-GB" b="1">
                <a:solidFill>
                  <a:schemeClr val="bg2"/>
                </a:solidFill>
              </a:rPr>
              <a:t>bytes</a:t>
            </a:r>
            <a:r>
              <a:rPr lang="en-GB">
                <a:solidFill>
                  <a:schemeClr val="bg2"/>
                </a:solidFill>
              </a:rPr>
              <a:t> – Immutable sequence of bytes.</a:t>
            </a:r>
            <a:br>
              <a:rPr lang="en-GB">
                <a:solidFill>
                  <a:schemeClr val="bg2"/>
                </a:solidFill>
              </a:rPr>
            </a:br>
            <a:r>
              <a:rPr lang="en-GB">
                <a:solidFill>
                  <a:schemeClr val="bg2"/>
                </a:solidFill>
              </a:rPr>
              <a:t>Example: data = </a:t>
            </a:r>
            <a:r>
              <a:rPr lang="en-GB" err="1">
                <a:solidFill>
                  <a:schemeClr val="bg2"/>
                </a:solidFill>
              </a:rPr>
              <a:t>b"Hello</a:t>
            </a:r>
            <a:r>
              <a:rPr lang="en-GB">
                <a:solidFill>
                  <a:schemeClr val="bg2"/>
                </a:solidFill>
              </a:rPr>
              <a:t>"</a:t>
            </a:r>
          </a:p>
          <a:p>
            <a:r>
              <a:rPr lang="en-GB" b="1" err="1">
                <a:solidFill>
                  <a:schemeClr val="bg2"/>
                </a:solidFill>
              </a:rPr>
              <a:t>bytearray</a:t>
            </a:r>
            <a:r>
              <a:rPr lang="en-GB">
                <a:solidFill>
                  <a:schemeClr val="bg2"/>
                </a:solidFill>
              </a:rPr>
              <a:t> – Mutable version of bytes.</a:t>
            </a:r>
            <a:br>
              <a:rPr lang="en-GB">
                <a:solidFill>
                  <a:schemeClr val="bg2"/>
                </a:solidFill>
              </a:rPr>
            </a:br>
            <a:r>
              <a:rPr lang="en-GB">
                <a:solidFill>
                  <a:schemeClr val="bg2"/>
                </a:solidFill>
              </a:rPr>
              <a:t>Example: buffer = </a:t>
            </a:r>
            <a:r>
              <a:rPr lang="en-GB" err="1">
                <a:solidFill>
                  <a:schemeClr val="bg2"/>
                </a:solidFill>
              </a:rPr>
              <a:t>bytearray</a:t>
            </a:r>
            <a:r>
              <a:rPr lang="en-GB">
                <a:solidFill>
                  <a:schemeClr val="bg2"/>
                </a:solidFill>
              </a:rPr>
              <a:t>(</a:t>
            </a:r>
            <a:r>
              <a:rPr lang="en-GB" err="1">
                <a:solidFill>
                  <a:schemeClr val="bg2"/>
                </a:solidFill>
              </a:rPr>
              <a:t>b"Hello</a:t>
            </a:r>
            <a:r>
              <a:rPr lang="en-GB">
                <a:solidFill>
                  <a:schemeClr val="bg2"/>
                </a:solidFill>
              </a:rPr>
              <a:t>")</a:t>
            </a:r>
          </a:p>
          <a:p>
            <a:r>
              <a:rPr lang="en-GB" b="1" u="sng">
                <a:solidFill>
                  <a:schemeClr val="bg2"/>
                </a:solidFill>
              </a:rPr>
              <a:t>None Type</a:t>
            </a:r>
          </a:p>
          <a:p>
            <a:r>
              <a:rPr lang="en-GB" b="1" err="1">
                <a:solidFill>
                  <a:schemeClr val="bg2"/>
                </a:solidFill>
              </a:rPr>
              <a:t>NoneType</a:t>
            </a:r>
            <a:r>
              <a:rPr lang="en-GB">
                <a:solidFill>
                  <a:schemeClr val="bg2"/>
                </a:solidFill>
              </a:rPr>
              <a:t> – Represents the absence of a value.</a:t>
            </a:r>
            <a:br>
              <a:rPr lang="en-GB">
                <a:solidFill>
                  <a:schemeClr val="bg2"/>
                </a:solidFill>
              </a:rPr>
            </a:br>
            <a:r>
              <a:rPr lang="en-GB">
                <a:solidFill>
                  <a:schemeClr val="bg2"/>
                </a:solidFill>
              </a:rPr>
              <a:t>Example: result = None</a:t>
            </a:r>
          </a:p>
          <a:p>
            <a:r>
              <a:rPr lang="en-GB" b="1" u="sng">
                <a:solidFill>
                  <a:schemeClr val="bg2"/>
                </a:solidFill>
              </a:rPr>
              <a:t>Custom Types</a:t>
            </a:r>
          </a:p>
          <a:p>
            <a:r>
              <a:rPr lang="en-GB">
                <a:solidFill>
                  <a:schemeClr val="bg2"/>
                </a:solidFill>
              </a:rPr>
              <a:t>Python also allows you to create your own data types using </a:t>
            </a:r>
            <a:r>
              <a:rPr lang="en-GB" b="1">
                <a:solidFill>
                  <a:schemeClr val="bg2"/>
                </a:solidFill>
              </a:rPr>
              <a:t>classes</a:t>
            </a:r>
            <a:r>
              <a:rPr lang="en-GB">
                <a:solidFill>
                  <a:schemeClr val="bg2"/>
                </a:solidFill>
              </a:rPr>
              <a:t>. This is especially useful when </a:t>
            </a:r>
            <a:r>
              <a:rPr lang="en-GB" err="1">
                <a:solidFill>
                  <a:schemeClr val="bg2"/>
                </a:solidFill>
              </a:rPr>
              <a:t>modeling</a:t>
            </a:r>
            <a:r>
              <a:rPr lang="en-GB">
                <a:solidFill>
                  <a:schemeClr val="bg2"/>
                </a:solidFill>
              </a:rPr>
              <a:t> complex entities or </a:t>
            </a:r>
            <a:r>
              <a:rPr lang="en-GB" err="1">
                <a:solidFill>
                  <a:schemeClr val="bg2"/>
                </a:solidFill>
              </a:rPr>
              <a:t>behaviors</a:t>
            </a:r>
            <a:r>
              <a:rPr lang="en-GB">
                <a:solidFill>
                  <a:schemeClr val="bg2"/>
                </a:solidFill>
              </a:rPr>
              <a:t>.</a:t>
            </a:r>
          </a:p>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altLang="pt-BR" smtClean="0"/>
              <a:pPr/>
              <a:t>8</a:t>
            </a:fld>
            <a:endParaRPr lang="pt-BR" altLang="pt-BR"/>
          </a:p>
        </p:txBody>
      </p:sp>
    </p:spTree>
    <p:extLst>
      <p:ext uri="{BB962C8B-B14F-4D97-AF65-F5344CB8AC3E}">
        <p14:creationId xmlns:p14="http://schemas.microsoft.com/office/powerpoint/2010/main" val="739832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900" kern="1200" dirty="0">
                <a:solidFill>
                  <a:schemeClr val="tx1"/>
                </a:solidFill>
                <a:effectLst/>
                <a:latin typeface="+mn-lt"/>
                <a:ea typeface="+mn-ea"/>
                <a:cs typeface="+mn-cs"/>
              </a:rPr>
              <a:t>and: It is a logical operator that returns True if both operands are true.</a:t>
            </a:r>
          </a:p>
          <a:p>
            <a:pPr lvl="0"/>
            <a:r>
              <a:rPr lang="en-GB" sz="900" kern="1200" dirty="0">
                <a:solidFill>
                  <a:schemeClr val="tx1"/>
                </a:solidFill>
                <a:effectLst/>
                <a:latin typeface="+mn-lt"/>
                <a:ea typeface="+mn-ea"/>
                <a:cs typeface="+mn-cs"/>
              </a:rPr>
              <a:t>or: It is a logical operator that returns True if at least one of the operands is true.</a:t>
            </a:r>
          </a:p>
          <a:p>
            <a:pPr lvl="0"/>
            <a:r>
              <a:rPr lang="en-GB" sz="900" kern="1200" dirty="0">
                <a:solidFill>
                  <a:schemeClr val="tx1"/>
                </a:solidFill>
                <a:effectLst/>
                <a:latin typeface="+mn-lt"/>
                <a:ea typeface="+mn-ea"/>
                <a:cs typeface="+mn-cs"/>
              </a:rPr>
              <a:t>not: It is a logical operator that returns the opposite of the operand's truth value.</a:t>
            </a:r>
          </a:p>
          <a:p>
            <a:pPr lvl="0"/>
            <a:r>
              <a:rPr lang="en-GB" sz="900" kern="1200" dirty="0">
                <a:solidFill>
                  <a:schemeClr val="tx1"/>
                </a:solidFill>
                <a:effectLst/>
                <a:latin typeface="+mn-lt"/>
                <a:ea typeface="+mn-ea"/>
                <a:cs typeface="+mn-cs"/>
              </a:rPr>
              <a:t>if: It is used to start a conditional statement and is followed by a condition that determines whether the code block is executed.</a:t>
            </a:r>
          </a:p>
          <a:p>
            <a:pPr lvl="0"/>
            <a:r>
              <a:rPr lang="en-GB" sz="900" kern="1200" dirty="0">
                <a:solidFill>
                  <a:schemeClr val="tx1"/>
                </a:solidFill>
                <a:effectLst/>
                <a:latin typeface="+mn-lt"/>
                <a:ea typeface="+mn-ea"/>
                <a:cs typeface="+mn-cs"/>
              </a:rPr>
              <a:t>else: It is used in conjunction with if to define an alternative code block to execute when the if condition is False.</a:t>
            </a:r>
          </a:p>
          <a:p>
            <a:pPr lvl="0"/>
            <a:r>
              <a:rPr lang="en-GB" sz="900" kern="1200" dirty="0" err="1">
                <a:solidFill>
                  <a:schemeClr val="tx1"/>
                </a:solidFill>
                <a:effectLst/>
                <a:latin typeface="+mn-lt"/>
                <a:ea typeface="+mn-ea"/>
                <a:cs typeface="+mn-cs"/>
              </a:rPr>
              <a:t>elif</a:t>
            </a:r>
            <a:r>
              <a:rPr lang="en-GB" sz="900" kern="1200" dirty="0">
                <a:solidFill>
                  <a:schemeClr val="tx1"/>
                </a:solidFill>
                <a:effectLst/>
                <a:latin typeface="+mn-lt"/>
                <a:ea typeface="+mn-ea"/>
                <a:cs typeface="+mn-cs"/>
              </a:rPr>
              <a:t>: Short for "else if," it is used to check additional conditions after an if statement and is used in combination with if and else.</a:t>
            </a:r>
          </a:p>
          <a:p>
            <a:pPr lvl="0"/>
            <a:r>
              <a:rPr lang="en-GB" sz="900" kern="1200" dirty="0">
                <a:solidFill>
                  <a:schemeClr val="tx1"/>
                </a:solidFill>
                <a:effectLst/>
                <a:latin typeface="+mn-lt"/>
                <a:ea typeface="+mn-ea"/>
                <a:cs typeface="+mn-cs"/>
              </a:rPr>
              <a:t>while: It is used to create a loop that repeatedly executes a block of code as long as a specified condition is true.</a:t>
            </a:r>
          </a:p>
          <a:p>
            <a:pPr lvl="0"/>
            <a:r>
              <a:rPr lang="en-GB" sz="900" kern="1200" dirty="0">
                <a:solidFill>
                  <a:schemeClr val="tx1"/>
                </a:solidFill>
                <a:effectLst/>
                <a:latin typeface="+mn-lt"/>
                <a:ea typeface="+mn-ea"/>
                <a:cs typeface="+mn-cs"/>
              </a:rPr>
              <a:t>for: It is used to create a loop that iterates over a sequence (such as a list, tuple, or string) and executes a block of code for each item in the sequence.</a:t>
            </a:r>
          </a:p>
          <a:p>
            <a:pPr lvl="0"/>
            <a:r>
              <a:rPr lang="en-GB" sz="900" kern="1200" dirty="0">
                <a:solidFill>
                  <a:schemeClr val="tx1"/>
                </a:solidFill>
                <a:effectLst/>
                <a:latin typeface="+mn-lt"/>
                <a:ea typeface="+mn-ea"/>
                <a:cs typeface="+mn-cs"/>
              </a:rPr>
              <a:t>in: Used with for, it checks if a value is present in a sequence.</a:t>
            </a:r>
          </a:p>
          <a:p>
            <a:pPr lvl="0"/>
            <a:r>
              <a:rPr lang="en-GB" sz="900" kern="1200" dirty="0">
                <a:solidFill>
                  <a:schemeClr val="tx1"/>
                </a:solidFill>
                <a:effectLst/>
                <a:latin typeface="+mn-lt"/>
                <a:ea typeface="+mn-ea"/>
                <a:cs typeface="+mn-cs"/>
              </a:rPr>
              <a:t>try: It is the beginning of a block of code that is subject to exception handling. It is followed by except to catch and handle exceptions.</a:t>
            </a:r>
          </a:p>
          <a:p>
            <a:pPr lvl="0"/>
            <a:r>
              <a:rPr lang="en-GB" sz="900" kern="1200" dirty="0">
                <a:solidFill>
                  <a:schemeClr val="tx1"/>
                </a:solidFill>
                <a:effectLst/>
                <a:latin typeface="+mn-lt"/>
                <a:ea typeface="+mn-ea"/>
                <a:cs typeface="+mn-cs"/>
              </a:rPr>
              <a:t>except: Used with try, it defines a block of code to execute when an exception is raised in the corresponding try block.</a:t>
            </a:r>
          </a:p>
          <a:p>
            <a:pPr lvl="0"/>
            <a:r>
              <a:rPr lang="en-GB" sz="900" kern="1200" dirty="0">
                <a:solidFill>
                  <a:schemeClr val="tx1"/>
                </a:solidFill>
                <a:effectLst/>
                <a:latin typeface="+mn-lt"/>
                <a:ea typeface="+mn-ea"/>
                <a:cs typeface="+mn-cs"/>
              </a:rPr>
              <a:t>finally: Used with try, it defines a block of code that is always executed, whether an exception is raised or not.</a:t>
            </a:r>
          </a:p>
          <a:p>
            <a:pPr lvl="0"/>
            <a:r>
              <a:rPr lang="en-GB" sz="900" kern="1200" dirty="0">
                <a:solidFill>
                  <a:schemeClr val="tx1"/>
                </a:solidFill>
                <a:effectLst/>
                <a:latin typeface="+mn-lt"/>
                <a:ea typeface="+mn-ea"/>
                <a:cs typeface="+mn-cs"/>
              </a:rPr>
              <a:t>def: It is used to define a function in Python.</a:t>
            </a:r>
          </a:p>
          <a:p>
            <a:pPr lvl="0"/>
            <a:r>
              <a:rPr lang="en-GB" sz="900" kern="1200" dirty="0">
                <a:solidFill>
                  <a:schemeClr val="tx1"/>
                </a:solidFill>
                <a:effectLst/>
                <a:latin typeface="+mn-lt"/>
                <a:ea typeface="+mn-ea"/>
                <a:cs typeface="+mn-cs"/>
              </a:rPr>
              <a:t>return: It is used within a function to specify the value that the function should return.</a:t>
            </a:r>
          </a:p>
          <a:p>
            <a:pPr lvl="0"/>
            <a:r>
              <a:rPr lang="en-GB" sz="900" kern="1200" dirty="0">
                <a:solidFill>
                  <a:schemeClr val="tx1"/>
                </a:solidFill>
                <a:effectLst/>
                <a:latin typeface="+mn-lt"/>
                <a:ea typeface="+mn-ea"/>
                <a:cs typeface="+mn-cs"/>
              </a:rPr>
              <a:t>class: It is used to define a class, which is a blueprint for creating objects in object-oriented programming.</a:t>
            </a:r>
          </a:p>
          <a:p>
            <a:pPr lvl="0"/>
            <a:r>
              <a:rPr lang="en-GB" sz="900" kern="1200" dirty="0">
                <a:solidFill>
                  <a:schemeClr val="tx1"/>
                </a:solidFill>
                <a:effectLst/>
                <a:latin typeface="+mn-lt"/>
                <a:ea typeface="+mn-ea"/>
                <a:cs typeface="+mn-cs"/>
              </a:rPr>
              <a:t>import: It is used to import modules or libraries to access their functions, classes, or variables.</a:t>
            </a:r>
          </a:p>
          <a:p>
            <a:pPr lvl="0"/>
            <a:r>
              <a:rPr lang="en-GB" sz="900" kern="1200" dirty="0">
                <a:solidFill>
                  <a:schemeClr val="tx1"/>
                </a:solidFill>
                <a:effectLst/>
                <a:latin typeface="+mn-lt"/>
                <a:ea typeface="+mn-ea"/>
                <a:cs typeface="+mn-cs"/>
              </a:rPr>
              <a:t>from: Used with import to specify which specific components from a module should be imported.</a:t>
            </a:r>
          </a:p>
          <a:p>
            <a:pPr lvl="0"/>
            <a:r>
              <a:rPr lang="en-GB" sz="900" kern="1200" dirty="0">
                <a:solidFill>
                  <a:schemeClr val="tx1"/>
                </a:solidFill>
                <a:effectLst/>
                <a:latin typeface="+mn-lt"/>
                <a:ea typeface="+mn-ea"/>
                <a:cs typeface="+mn-cs"/>
              </a:rPr>
              <a:t>as: Used with import to create an alias for a module, making it easier to reference in the code.</a:t>
            </a:r>
          </a:p>
          <a:p>
            <a:pPr lvl="0"/>
            <a:r>
              <a:rPr lang="en-GB" sz="900" kern="1200" dirty="0">
                <a:solidFill>
                  <a:schemeClr val="tx1"/>
                </a:solidFill>
                <a:effectLst/>
                <a:latin typeface="+mn-lt"/>
                <a:ea typeface="+mn-ea"/>
                <a:cs typeface="+mn-cs"/>
              </a:rPr>
              <a:t>True: It represents a </a:t>
            </a:r>
            <a:r>
              <a:rPr lang="en-GB" sz="900" kern="1200" dirty="0" err="1">
                <a:solidFill>
                  <a:schemeClr val="tx1"/>
                </a:solidFill>
                <a:effectLst/>
                <a:latin typeface="+mn-lt"/>
                <a:ea typeface="+mn-ea"/>
                <a:cs typeface="+mn-cs"/>
              </a:rPr>
              <a:t>boolean</a:t>
            </a:r>
            <a:r>
              <a:rPr lang="en-GB" sz="900" kern="1200" dirty="0">
                <a:solidFill>
                  <a:schemeClr val="tx1"/>
                </a:solidFill>
                <a:effectLst/>
                <a:latin typeface="+mn-lt"/>
                <a:ea typeface="+mn-ea"/>
                <a:cs typeface="+mn-cs"/>
              </a:rPr>
              <a:t> value for "true."</a:t>
            </a:r>
          </a:p>
          <a:p>
            <a:pPr lvl="0"/>
            <a:r>
              <a:rPr lang="en-GB" sz="900" kern="1200" dirty="0">
                <a:solidFill>
                  <a:schemeClr val="tx1"/>
                </a:solidFill>
                <a:effectLst/>
                <a:latin typeface="+mn-lt"/>
                <a:ea typeface="+mn-ea"/>
                <a:cs typeface="+mn-cs"/>
              </a:rPr>
              <a:t>False: It represents a </a:t>
            </a:r>
            <a:r>
              <a:rPr lang="en-GB" sz="900" kern="1200" dirty="0" err="1">
                <a:solidFill>
                  <a:schemeClr val="tx1"/>
                </a:solidFill>
                <a:effectLst/>
                <a:latin typeface="+mn-lt"/>
                <a:ea typeface="+mn-ea"/>
                <a:cs typeface="+mn-cs"/>
              </a:rPr>
              <a:t>boolean</a:t>
            </a:r>
            <a:r>
              <a:rPr lang="en-GB" sz="900" kern="1200" dirty="0">
                <a:solidFill>
                  <a:schemeClr val="tx1"/>
                </a:solidFill>
                <a:effectLst/>
                <a:latin typeface="+mn-lt"/>
                <a:ea typeface="+mn-ea"/>
                <a:cs typeface="+mn-cs"/>
              </a:rPr>
              <a:t> value for "false."</a:t>
            </a:r>
          </a:p>
          <a:p>
            <a:pPr lvl="0"/>
            <a:r>
              <a:rPr lang="en-GB" sz="900" kern="1200" dirty="0">
                <a:solidFill>
                  <a:schemeClr val="tx1"/>
                </a:solidFill>
                <a:effectLst/>
                <a:latin typeface="+mn-lt"/>
                <a:ea typeface="+mn-ea"/>
                <a:cs typeface="+mn-cs"/>
              </a:rPr>
              <a:t>None: It represents a special null value or absence of value.</a:t>
            </a:r>
          </a:p>
          <a:p>
            <a:pPr lvl="0"/>
            <a:r>
              <a:rPr lang="en-GB" sz="900" kern="1200" dirty="0">
                <a:solidFill>
                  <a:schemeClr val="tx1"/>
                </a:solidFill>
                <a:effectLst/>
                <a:latin typeface="+mn-lt"/>
                <a:ea typeface="+mn-ea"/>
                <a:cs typeface="+mn-cs"/>
              </a:rPr>
              <a:t>is: It is used for identity comparison, checking if two variables refer to the same object in memory.</a:t>
            </a:r>
          </a:p>
          <a:p>
            <a:pPr lvl="0"/>
            <a:r>
              <a:rPr lang="en-GB" sz="900" kern="1200" dirty="0">
                <a:solidFill>
                  <a:schemeClr val="tx1"/>
                </a:solidFill>
                <a:effectLst/>
                <a:latin typeface="+mn-lt"/>
                <a:ea typeface="+mn-ea"/>
                <a:cs typeface="+mn-cs"/>
              </a:rPr>
              <a:t>lambda: It is used to create small, anonymous functions (lambda functions).</a:t>
            </a:r>
          </a:p>
          <a:p>
            <a:pPr lvl="0"/>
            <a:r>
              <a:rPr lang="en-GB" sz="900" kern="1200" dirty="0">
                <a:solidFill>
                  <a:schemeClr val="tx1"/>
                </a:solidFill>
                <a:effectLst/>
                <a:latin typeface="+mn-lt"/>
                <a:ea typeface="+mn-ea"/>
                <a:cs typeface="+mn-cs"/>
              </a:rPr>
              <a:t>with: It is used for context management, ensuring that certain operations are performed before and after a block of code.</a:t>
            </a:r>
          </a:p>
          <a:p>
            <a:pPr lvl="0"/>
            <a:r>
              <a:rPr lang="en-GB" sz="900" kern="1200" dirty="0">
                <a:solidFill>
                  <a:schemeClr val="tx1"/>
                </a:solidFill>
                <a:effectLst/>
                <a:latin typeface="+mn-lt"/>
                <a:ea typeface="+mn-ea"/>
                <a:cs typeface="+mn-cs"/>
              </a:rPr>
              <a:t>global: It is used to declare a global variable within a function's scope.</a:t>
            </a:r>
          </a:p>
          <a:p>
            <a:pPr lvl="0"/>
            <a:r>
              <a:rPr lang="en-GB" sz="900" kern="1200" dirty="0">
                <a:solidFill>
                  <a:schemeClr val="tx1"/>
                </a:solidFill>
                <a:effectLst/>
                <a:latin typeface="+mn-lt"/>
                <a:ea typeface="+mn-ea"/>
                <a:cs typeface="+mn-cs"/>
              </a:rPr>
              <a:t>nonlocal: It is used to declare a variable as nonlocal, which allows modifying a variable in an enclosing (but non-global) scope.</a:t>
            </a:r>
          </a:p>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altLang="pt-BR" smtClean="0"/>
              <a:pPr/>
              <a:t>12</a:t>
            </a:fld>
            <a:endParaRPr lang="pt-BR" altLang="pt-BR"/>
          </a:p>
        </p:txBody>
      </p:sp>
    </p:spTree>
    <p:extLst>
      <p:ext uri="{BB962C8B-B14F-4D97-AF65-F5344CB8AC3E}">
        <p14:creationId xmlns:p14="http://schemas.microsoft.com/office/powerpoint/2010/main" val="2164013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b="1" i="0" kern="1200">
                <a:solidFill>
                  <a:schemeClr val="tx1"/>
                </a:solidFill>
                <a:effectLst/>
                <a:latin typeface="+mn-lt"/>
                <a:ea typeface="+mn-ea"/>
                <a:cs typeface="+mn-cs"/>
              </a:rPr>
              <a:t>Local Scope:</a:t>
            </a:r>
            <a:r>
              <a:rPr lang="en-GB" sz="900" b="0" i="0" kern="1200">
                <a:solidFill>
                  <a:schemeClr val="tx1"/>
                </a:solidFill>
                <a:effectLst/>
                <a:latin typeface="+mn-lt"/>
                <a:ea typeface="+mn-ea"/>
                <a:cs typeface="+mn-cs"/>
              </a:rPr>
              <a:t> Variables defined within a function have local scope and are only accessible inside that function.</a:t>
            </a:r>
          </a:p>
          <a:p>
            <a:pPr latinLnBrk="0"/>
            <a:r>
              <a:rPr lang="en-GB" sz="900" b="0" i="0" kern="1200">
                <a:solidFill>
                  <a:schemeClr val="tx1"/>
                </a:solidFill>
                <a:effectLst/>
                <a:latin typeface="+mn-lt"/>
                <a:ea typeface="+mn-ea"/>
                <a:cs typeface="+mn-cs"/>
              </a:rPr>
              <a:t>def </a:t>
            </a:r>
            <a:r>
              <a:rPr lang="en-GB" sz="900" b="0" i="0" kern="1200" err="1">
                <a:solidFill>
                  <a:schemeClr val="tx1"/>
                </a:solidFill>
                <a:effectLst/>
                <a:latin typeface="+mn-lt"/>
                <a:ea typeface="+mn-ea"/>
                <a:cs typeface="+mn-cs"/>
              </a:rPr>
              <a:t>my_function</a:t>
            </a:r>
            <a:r>
              <a:rPr lang="en-GB" sz="900" b="0" i="0" kern="1200">
                <a:solidFill>
                  <a:schemeClr val="tx1"/>
                </a:solidFill>
                <a:effectLst/>
                <a:latin typeface="+mn-lt"/>
                <a:ea typeface="+mn-ea"/>
                <a:cs typeface="+mn-cs"/>
              </a:rPr>
              <a:t>():</a:t>
            </a:r>
          </a:p>
          <a:p>
            <a:pPr latinLnBrk="0"/>
            <a:r>
              <a:rPr lang="en-GB" sz="900" b="0" i="0" kern="1200">
                <a:solidFill>
                  <a:schemeClr val="tx1"/>
                </a:solidFill>
                <a:effectLst/>
                <a:latin typeface="+mn-lt"/>
                <a:ea typeface="+mn-ea"/>
                <a:cs typeface="+mn-cs"/>
              </a:rPr>
              <a:t>    x = 10  # Local variable</a:t>
            </a:r>
          </a:p>
          <a:p>
            <a:pPr latinLnBrk="0"/>
            <a:r>
              <a:rPr lang="en-GB" sz="900" b="0" i="0" kern="1200">
                <a:solidFill>
                  <a:schemeClr val="tx1"/>
                </a:solidFill>
                <a:effectLst/>
                <a:latin typeface="+mn-lt"/>
                <a:ea typeface="+mn-ea"/>
                <a:cs typeface="+mn-cs"/>
              </a:rPr>
              <a:t>    print(x)</a:t>
            </a:r>
          </a:p>
          <a:p>
            <a:pPr latinLnBrk="0"/>
            <a:endParaRPr lang="en-GB" sz="900" b="0" i="0" kern="1200">
              <a:solidFill>
                <a:schemeClr val="tx1"/>
              </a:solidFill>
              <a:effectLst/>
              <a:latin typeface="+mn-lt"/>
              <a:ea typeface="+mn-ea"/>
              <a:cs typeface="+mn-cs"/>
            </a:endParaRPr>
          </a:p>
          <a:p>
            <a:pPr latinLnBrk="0"/>
            <a:r>
              <a:rPr lang="en-GB" sz="900" b="0" i="0" kern="1200" err="1">
                <a:solidFill>
                  <a:schemeClr val="tx1"/>
                </a:solidFill>
                <a:effectLst/>
                <a:latin typeface="+mn-lt"/>
                <a:ea typeface="+mn-ea"/>
                <a:cs typeface="+mn-cs"/>
              </a:rPr>
              <a:t>my_function</a:t>
            </a:r>
            <a:r>
              <a:rPr lang="en-GB" sz="900" b="0" i="0" kern="1200">
                <a:solidFill>
                  <a:schemeClr val="tx1"/>
                </a:solidFill>
                <a:effectLst/>
                <a:latin typeface="+mn-lt"/>
                <a:ea typeface="+mn-ea"/>
                <a:cs typeface="+mn-cs"/>
              </a:rPr>
              <a:t>()</a:t>
            </a:r>
          </a:p>
          <a:p>
            <a:pPr latinLnBrk="0"/>
            <a:r>
              <a:rPr lang="en-GB" sz="900" b="0" i="0" kern="1200">
                <a:solidFill>
                  <a:schemeClr val="tx1"/>
                </a:solidFill>
                <a:effectLst/>
                <a:latin typeface="+mn-lt"/>
                <a:ea typeface="+mn-ea"/>
                <a:cs typeface="+mn-cs"/>
              </a:rPr>
              <a:t>print(x)  # This will raise an error since 'x' is not defined outside the function.</a:t>
            </a:r>
          </a:p>
          <a:p>
            <a:r>
              <a:rPr lang="en-GB" sz="900" b="1" i="0" kern="1200">
                <a:solidFill>
                  <a:schemeClr val="tx1"/>
                </a:solidFill>
                <a:effectLst/>
                <a:latin typeface="+mn-lt"/>
                <a:ea typeface="+mn-ea"/>
                <a:cs typeface="+mn-cs"/>
              </a:rPr>
              <a:t>Global Scope:</a:t>
            </a:r>
            <a:r>
              <a:rPr lang="en-GB" sz="900" b="0" i="0" kern="1200">
                <a:solidFill>
                  <a:schemeClr val="tx1"/>
                </a:solidFill>
                <a:effectLst/>
                <a:latin typeface="+mn-lt"/>
                <a:ea typeface="+mn-ea"/>
                <a:cs typeface="+mn-cs"/>
              </a:rPr>
              <a:t> Variables defined outside of any function have global scope and can be accessed throughout the entire code.</a:t>
            </a:r>
          </a:p>
          <a:p>
            <a:pPr latinLnBrk="0"/>
            <a:r>
              <a:rPr lang="en-GB" sz="900" b="0" i="0" kern="1200">
                <a:solidFill>
                  <a:schemeClr val="tx1"/>
                </a:solidFill>
                <a:effectLst/>
                <a:latin typeface="+mn-lt"/>
                <a:ea typeface="+mn-ea"/>
                <a:cs typeface="+mn-cs"/>
              </a:rPr>
              <a:t>y = 20  # Global variable</a:t>
            </a:r>
          </a:p>
          <a:p>
            <a:pPr latinLnBrk="0"/>
            <a:endParaRPr lang="en-GB" sz="900" b="0" i="0" kern="1200">
              <a:solidFill>
                <a:schemeClr val="tx1"/>
              </a:solidFill>
              <a:effectLst/>
              <a:latin typeface="+mn-lt"/>
              <a:ea typeface="+mn-ea"/>
              <a:cs typeface="+mn-cs"/>
            </a:endParaRPr>
          </a:p>
          <a:p>
            <a:pPr latinLnBrk="0"/>
            <a:r>
              <a:rPr lang="en-GB" sz="900" b="0" i="0" kern="1200">
                <a:solidFill>
                  <a:schemeClr val="tx1"/>
                </a:solidFill>
                <a:effectLst/>
                <a:latin typeface="+mn-lt"/>
                <a:ea typeface="+mn-ea"/>
                <a:cs typeface="+mn-cs"/>
              </a:rPr>
              <a:t>def </a:t>
            </a:r>
            <a:r>
              <a:rPr lang="en-GB" sz="900" b="0" i="0" kern="1200" err="1">
                <a:solidFill>
                  <a:schemeClr val="tx1"/>
                </a:solidFill>
                <a:effectLst/>
                <a:latin typeface="+mn-lt"/>
                <a:ea typeface="+mn-ea"/>
                <a:cs typeface="+mn-cs"/>
              </a:rPr>
              <a:t>another_function</a:t>
            </a:r>
            <a:r>
              <a:rPr lang="en-GB" sz="900" b="0" i="0" kern="1200">
                <a:solidFill>
                  <a:schemeClr val="tx1"/>
                </a:solidFill>
                <a:effectLst/>
                <a:latin typeface="+mn-lt"/>
                <a:ea typeface="+mn-ea"/>
                <a:cs typeface="+mn-cs"/>
              </a:rPr>
              <a:t>():</a:t>
            </a:r>
          </a:p>
          <a:p>
            <a:pPr latinLnBrk="0"/>
            <a:r>
              <a:rPr lang="en-GB" sz="900" b="0" i="0" kern="1200">
                <a:solidFill>
                  <a:schemeClr val="tx1"/>
                </a:solidFill>
                <a:effectLst/>
                <a:latin typeface="+mn-lt"/>
                <a:ea typeface="+mn-ea"/>
                <a:cs typeface="+mn-cs"/>
              </a:rPr>
              <a:t>    print(y)  # This will access the global variable 'y'</a:t>
            </a:r>
          </a:p>
          <a:p>
            <a:pPr latinLnBrk="0"/>
            <a:endParaRPr lang="en-GB" sz="900" b="0" i="0" kern="1200">
              <a:solidFill>
                <a:schemeClr val="tx1"/>
              </a:solidFill>
              <a:effectLst/>
              <a:latin typeface="+mn-lt"/>
              <a:ea typeface="+mn-ea"/>
              <a:cs typeface="+mn-cs"/>
            </a:endParaRPr>
          </a:p>
          <a:p>
            <a:pPr latinLnBrk="0"/>
            <a:r>
              <a:rPr lang="en-GB" sz="900" b="0" i="0" kern="1200" err="1">
                <a:solidFill>
                  <a:schemeClr val="tx1"/>
                </a:solidFill>
                <a:effectLst/>
                <a:latin typeface="+mn-lt"/>
                <a:ea typeface="+mn-ea"/>
                <a:cs typeface="+mn-cs"/>
              </a:rPr>
              <a:t>another_function</a:t>
            </a:r>
            <a:r>
              <a:rPr lang="en-GB" sz="900" b="0" i="0" kern="1200">
                <a:solidFill>
                  <a:schemeClr val="tx1"/>
                </a:solidFill>
                <a:effectLst/>
                <a:latin typeface="+mn-lt"/>
                <a:ea typeface="+mn-ea"/>
                <a:cs typeface="+mn-cs"/>
              </a:rPr>
              <a:t>()</a:t>
            </a:r>
          </a:p>
          <a:p>
            <a:pPr latinLnBrk="0"/>
            <a:r>
              <a:rPr lang="en-GB" sz="900" b="0" i="0" kern="1200">
                <a:solidFill>
                  <a:schemeClr val="tx1"/>
                </a:solidFill>
                <a:effectLst/>
                <a:latin typeface="+mn-lt"/>
                <a:ea typeface="+mn-ea"/>
                <a:cs typeface="+mn-cs"/>
              </a:rPr>
              <a:t>print(y)  # This will print 2</a:t>
            </a:r>
          </a:p>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altLang="pt-BR" smtClean="0"/>
              <a:pPr/>
              <a:t>13</a:t>
            </a:fld>
            <a:endParaRPr lang="pt-BR" altLang="pt-BR"/>
          </a:p>
        </p:txBody>
      </p:sp>
    </p:spTree>
    <p:extLst>
      <p:ext uri="{BB962C8B-B14F-4D97-AF65-F5344CB8AC3E}">
        <p14:creationId xmlns:p14="http://schemas.microsoft.com/office/powerpoint/2010/main" val="3648396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000" b="1" i="0" dirty="0">
                <a:solidFill>
                  <a:schemeClr val="bg1"/>
                </a:solidFill>
                <a:effectLst/>
                <a:latin typeface="Roboto" panose="02000000000000000000" pitchFamily="2" charset="0"/>
              </a:rPr>
              <a:t>Step 1: Create the Package Directory</a:t>
            </a:r>
          </a:p>
          <a:p>
            <a:endParaRPr lang="en-GB" sz="1000" b="1" dirty="0">
              <a:solidFill>
                <a:schemeClr val="bg1"/>
              </a:solidFill>
              <a:latin typeface="Roboto" panose="02000000000000000000" pitchFamily="2" charset="0"/>
            </a:endParaRPr>
          </a:p>
          <a:p>
            <a:r>
              <a:rPr lang="en-GB" sz="900" dirty="0">
                <a:solidFill>
                  <a:schemeClr val="bg1"/>
                </a:solidFill>
              </a:rPr>
              <a:t>First, create a directory for your package. This directory should have the same name as your package. Inside this directory, create a subdirectory named </a:t>
            </a:r>
            <a:r>
              <a:rPr lang="en-GB" sz="900" dirty="0" err="1">
                <a:solidFill>
                  <a:schemeClr val="bg1"/>
                </a:solidFill>
              </a:rPr>
              <a:t>src</a:t>
            </a:r>
            <a:r>
              <a:rPr lang="en-GB" sz="900" dirty="0">
                <a:solidFill>
                  <a:schemeClr val="bg1"/>
                </a:solidFill>
              </a:rPr>
              <a:t> and another subdirectory within </a:t>
            </a:r>
            <a:r>
              <a:rPr lang="en-GB" sz="900" dirty="0" err="1">
                <a:solidFill>
                  <a:schemeClr val="bg1"/>
                </a:solidFill>
              </a:rPr>
              <a:t>src</a:t>
            </a:r>
            <a:r>
              <a:rPr lang="en-GB" sz="900" dirty="0">
                <a:solidFill>
                  <a:schemeClr val="bg1"/>
                </a:solidFill>
              </a:rPr>
              <a:t> with the same name as your package. For example</a:t>
            </a:r>
            <a:r>
              <a:rPr lang="en-GB" dirty="0"/>
              <a:t>:</a:t>
            </a:r>
          </a:p>
          <a:p>
            <a:r>
              <a:rPr lang="en-GB" sz="900" dirty="0" err="1">
                <a:solidFill>
                  <a:schemeClr val="bg1"/>
                </a:solidFill>
              </a:rPr>
              <a:t>packaging_tutorial</a:t>
            </a:r>
            <a:r>
              <a:rPr lang="en-GB" sz="900" dirty="0">
                <a:solidFill>
                  <a:schemeClr val="bg1"/>
                </a:solidFill>
              </a:rPr>
              <a:t>/</a:t>
            </a:r>
          </a:p>
          <a:p>
            <a:r>
              <a:rPr lang="en-GB" sz="900" dirty="0">
                <a:solidFill>
                  <a:schemeClr val="bg1"/>
                </a:solidFill>
              </a:rPr>
              <a:t>└── </a:t>
            </a:r>
            <a:r>
              <a:rPr lang="en-GB" sz="900" dirty="0" err="1">
                <a:solidFill>
                  <a:schemeClr val="bg1"/>
                </a:solidFill>
              </a:rPr>
              <a:t>src</a:t>
            </a:r>
            <a:r>
              <a:rPr lang="en-GB" sz="900" dirty="0">
                <a:solidFill>
                  <a:schemeClr val="bg1"/>
                </a:solidFill>
              </a:rPr>
              <a:t>/</a:t>
            </a:r>
          </a:p>
          <a:p>
            <a:r>
              <a:rPr lang="en-GB" sz="900" dirty="0">
                <a:solidFill>
                  <a:schemeClr val="bg1"/>
                </a:solidFill>
              </a:rPr>
              <a:t>└── </a:t>
            </a:r>
            <a:r>
              <a:rPr lang="en-GB" sz="900" dirty="0" err="1">
                <a:solidFill>
                  <a:schemeClr val="bg1"/>
                </a:solidFill>
              </a:rPr>
              <a:t>example_package</a:t>
            </a:r>
            <a:r>
              <a:rPr lang="en-GB" sz="900" dirty="0">
                <a:solidFill>
                  <a:schemeClr val="bg1"/>
                </a:solidFill>
              </a:rPr>
              <a:t>/</a:t>
            </a:r>
          </a:p>
          <a:p>
            <a:r>
              <a:rPr lang="en-GB" sz="900" dirty="0">
                <a:solidFill>
                  <a:schemeClr val="bg1"/>
                </a:solidFill>
              </a:rPr>
              <a:t>├── __</a:t>
            </a:r>
            <a:r>
              <a:rPr lang="en-GB" sz="900" dirty="0" err="1">
                <a:solidFill>
                  <a:schemeClr val="bg1"/>
                </a:solidFill>
              </a:rPr>
              <a:t>init</a:t>
            </a:r>
            <a:r>
              <a:rPr lang="en-GB" sz="900" dirty="0">
                <a:solidFill>
                  <a:schemeClr val="bg1"/>
                </a:solidFill>
              </a:rPr>
              <a:t>__.</a:t>
            </a:r>
            <a:r>
              <a:rPr lang="en-GB" sz="900" dirty="0" err="1">
                <a:solidFill>
                  <a:schemeClr val="bg1"/>
                </a:solidFill>
              </a:rPr>
              <a:t>py</a:t>
            </a:r>
            <a:endParaRPr lang="en-GB" sz="900" dirty="0">
              <a:solidFill>
                <a:schemeClr val="bg1"/>
              </a:solidFill>
            </a:endParaRPr>
          </a:p>
          <a:p>
            <a:r>
              <a:rPr lang="en-GB" sz="900" dirty="0">
                <a:solidFill>
                  <a:schemeClr val="bg1"/>
                </a:solidFill>
              </a:rPr>
              <a:t>└── </a:t>
            </a:r>
            <a:r>
              <a:rPr lang="en-GB" sz="900" dirty="0" err="1">
                <a:solidFill>
                  <a:schemeClr val="bg1"/>
                </a:solidFill>
              </a:rPr>
              <a:t>example.py</a:t>
            </a:r>
            <a:endParaRPr lang="en-GB" sz="900" dirty="0">
              <a:solidFill>
                <a:schemeClr val="bg1"/>
              </a:solidFill>
            </a:endParaRPr>
          </a:p>
          <a:p>
            <a:r>
              <a:rPr lang="en-GB" sz="900" dirty="0">
                <a:solidFill>
                  <a:schemeClr val="bg1"/>
                </a:solidFill>
              </a:rPr>
              <a:t>The __</a:t>
            </a:r>
            <a:r>
              <a:rPr lang="en-GB" sz="900" dirty="0" err="1">
                <a:solidFill>
                  <a:schemeClr val="bg1"/>
                </a:solidFill>
              </a:rPr>
              <a:t>init</a:t>
            </a:r>
            <a:r>
              <a:rPr lang="en-GB" sz="900" dirty="0">
                <a:solidFill>
                  <a:schemeClr val="bg1"/>
                </a:solidFill>
              </a:rPr>
              <a:t>__.</a:t>
            </a:r>
            <a:r>
              <a:rPr lang="en-GB" sz="900" dirty="0" err="1">
                <a:solidFill>
                  <a:schemeClr val="bg1"/>
                </a:solidFill>
              </a:rPr>
              <a:t>py</a:t>
            </a:r>
            <a:r>
              <a:rPr lang="en-GB" sz="900" dirty="0">
                <a:solidFill>
                  <a:schemeClr val="bg1"/>
                </a:solidFill>
              </a:rPr>
              <a:t> file is necessary to indicate that the directory is a package. It can be empty or contain initialization code.</a:t>
            </a:r>
          </a:p>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altLang="pt-BR" smtClean="0"/>
              <a:pPr/>
              <a:t>17</a:t>
            </a:fld>
            <a:endParaRPr lang="pt-BR" altLang="pt-BR"/>
          </a:p>
        </p:txBody>
      </p:sp>
    </p:spTree>
    <p:extLst>
      <p:ext uri="{BB962C8B-B14F-4D97-AF65-F5344CB8AC3E}">
        <p14:creationId xmlns:p14="http://schemas.microsoft.com/office/powerpoint/2010/main" val="1652926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hyperlink" Target="http://www.facebook.com/capgemini" TargetMode="External"/><Relationship Id="rId1" Type="http://schemas.openxmlformats.org/officeDocument/2006/relationships/slideMaster" Target="../slideMasters/slideMaster1.xml"/><Relationship Id="rId6" Type="http://schemas.openxmlformats.org/officeDocument/2006/relationships/hyperlink" Target="http://www.slideshare.net/capgemini" TargetMode="External"/><Relationship Id="rId5" Type="http://schemas.openxmlformats.org/officeDocument/2006/relationships/image" Target="../media/image6.png"/><Relationship Id="rId10" Type="http://schemas.openxmlformats.org/officeDocument/2006/relationships/image" Target="../media/image9.png"/><Relationship Id="rId4" Type="http://schemas.openxmlformats.org/officeDocument/2006/relationships/hyperlink" Target="http://www.linkedin.com/company/capgemini" TargetMode="External"/><Relationship Id="rId9" Type="http://schemas.openxmlformats.org/officeDocument/2006/relationships/image" Target="../media/image8.png"/></Relationships>
</file>

<file path=ppt/slideLayouts/_rels/slideLayout5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hyperlink" Target="http://www.facebook.com/capgemini" TargetMode="External"/><Relationship Id="rId1" Type="http://schemas.openxmlformats.org/officeDocument/2006/relationships/slideMaster" Target="../slideMasters/slideMaster1.xml"/><Relationship Id="rId6" Type="http://schemas.openxmlformats.org/officeDocument/2006/relationships/hyperlink" Target="http://www.slideshare.net/capgemini" TargetMode="External"/><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hyperlink" Target="http://www.linkedin.com/company/capgemini" TargetMode="External"/><Relationship Id="rId9"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e 5">
    <p:bg>
      <p:bgPr>
        <a:gradFill>
          <a:gsLst>
            <a:gs pos="100000">
              <a:schemeClr val="accent1"/>
            </a:gs>
            <a:gs pos="0">
              <a:schemeClr val="accent4"/>
            </a:gs>
          </a:gsLst>
          <a:lin ang="18900000" scaled="1"/>
        </a:gradFill>
        <a:effectLst/>
      </p:bgPr>
    </p:bg>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6C58B55F-3EAC-C6DA-30E9-A9EAE34D711F}"/>
              </a:ext>
            </a:extLst>
          </p:cNvPr>
          <p:cNvSpPr>
            <a:spLocks noGrp="1"/>
          </p:cNvSpPr>
          <p:nvPr>
            <p:ph type="body" sz="quarter" idx="10" hasCustomPrompt="1"/>
          </p:nvPr>
        </p:nvSpPr>
        <p:spPr>
          <a:xfrm>
            <a:off x="427038" y="2320211"/>
            <a:ext cx="11356975" cy="2215991"/>
          </a:xfrm>
          <a:prstGeom prst="rect">
            <a:avLst/>
          </a:prstGeom>
        </p:spPr>
        <p:txBody>
          <a:bodyPr wrap="square" numCol="1" anchor="ctr" anchorCtr="0">
            <a:spAutoFit/>
          </a:bodyPr>
          <a:lstStyle>
            <a:lvl1pPr marL="0" indent="0" algn="l">
              <a:lnSpc>
                <a:spcPct val="90000"/>
              </a:lnSpc>
              <a:spcBef>
                <a:spcPts val="0"/>
              </a:spcBef>
              <a:spcAft>
                <a:spcPts val="0"/>
              </a:spcAft>
              <a:buFontTx/>
              <a:buNone/>
              <a:defRPr sz="8000" b="0" cap="none"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ltLang="fr-FR"/>
              <a:t>Click to </a:t>
            </a:r>
            <a:r>
              <a:rPr lang="fr-FR" altLang="fr-FR" err="1"/>
              <a:t>edit</a:t>
            </a:r>
            <a:r>
              <a:rPr lang="fr-FR" altLang="fr-FR"/>
              <a:t> master </a:t>
            </a:r>
            <a:r>
              <a:rPr lang="fr-FR" altLang="fr-FR" err="1"/>
              <a:t>title</a:t>
            </a:r>
            <a:r>
              <a:rPr lang="fr-FR" altLang="fr-FR"/>
              <a:t> Style</a:t>
            </a:r>
          </a:p>
        </p:txBody>
      </p:sp>
      <p:grpSp>
        <p:nvGrpSpPr>
          <p:cNvPr id="5" name="Group 2">
            <a:extLst>
              <a:ext uri="{FF2B5EF4-FFF2-40B4-BE49-F238E27FC236}">
                <a16:creationId xmlns:a16="http://schemas.microsoft.com/office/drawing/2014/main" id="{6C2E4BB5-C5E3-F6F8-4261-BF330F6E49AC}"/>
              </a:ext>
            </a:extLst>
          </p:cNvPr>
          <p:cNvGrpSpPr>
            <a:grpSpLocks noChangeAspect="1"/>
          </p:cNvGrpSpPr>
          <p:nvPr userDrawn="1"/>
        </p:nvGrpSpPr>
        <p:grpSpPr>
          <a:xfrm>
            <a:off x="443568" y="6021288"/>
            <a:ext cx="1872000" cy="420870"/>
            <a:chOff x="5094083" y="5360390"/>
            <a:chExt cx="3039349" cy="683316"/>
          </a:xfrm>
        </p:grpSpPr>
        <p:sp>
          <p:nvSpPr>
            <p:cNvPr id="7" name="Freeform: Shape 4">
              <a:extLst>
                <a:ext uri="{FF2B5EF4-FFF2-40B4-BE49-F238E27FC236}">
                  <a16:creationId xmlns:a16="http://schemas.microsoft.com/office/drawing/2014/main" id="{0F3FBF3D-73C2-AEF9-6A29-26E9974EB2B9}"/>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numCol="1" rtlCol="0" anchor="ctr"/>
            <a:lstStyle/>
            <a:p>
              <a:endParaRPr lang="en-US" sz="1800"/>
            </a:p>
          </p:txBody>
        </p:sp>
        <p:sp>
          <p:nvSpPr>
            <p:cNvPr id="8" name="Freeform: Shape 5">
              <a:extLst>
                <a:ext uri="{FF2B5EF4-FFF2-40B4-BE49-F238E27FC236}">
                  <a16:creationId xmlns:a16="http://schemas.microsoft.com/office/drawing/2014/main" id="{16D7EF54-CF87-4A1F-B1F7-681296888423}"/>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numCol="1" rtlCol="0" anchor="ctr"/>
            <a:lstStyle/>
            <a:p>
              <a:endParaRPr lang="en-US" sz="1800"/>
            </a:p>
          </p:txBody>
        </p:sp>
        <p:sp>
          <p:nvSpPr>
            <p:cNvPr id="9" name="Freeform: Shape 6">
              <a:extLst>
                <a:ext uri="{FF2B5EF4-FFF2-40B4-BE49-F238E27FC236}">
                  <a16:creationId xmlns:a16="http://schemas.microsoft.com/office/drawing/2014/main" id="{411034BC-7D78-A8D4-1F4A-8C4D8937B48B}"/>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numCol="1" rtlCol="0" anchor="ctr"/>
            <a:lstStyle/>
            <a:p>
              <a:endParaRPr lang="en-US" sz="1800"/>
            </a:p>
          </p:txBody>
        </p:sp>
        <p:sp>
          <p:nvSpPr>
            <p:cNvPr id="10" name="Freeform: Shape 7">
              <a:extLst>
                <a:ext uri="{FF2B5EF4-FFF2-40B4-BE49-F238E27FC236}">
                  <a16:creationId xmlns:a16="http://schemas.microsoft.com/office/drawing/2014/main" id="{91A42476-4DC0-A3D4-0B82-C32497A96552}"/>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numCol="1" rtlCol="0" anchor="ctr"/>
            <a:lstStyle/>
            <a:p>
              <a:endParaRPr lang="en-US" sz="1800"/>
            </a:p>
          </p:txBody>
        </p:sp>
        <p:sp>
          <p:nvSpPr>
            <p:cNvPr id="15" name="Freeform: Shape 8">
              <a:extLst>
                <a:ext uri="{FF2B5EF4-FFF2-40B4-BE49-F238E27FC236}">
                  <a16:creationId xmlns:a16="http://schemas.microsoft.com/office/drawing/2014/main" id="{61A1CDED-A495-D2CB-B478-6B5C933C774A}"/>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numCol="1" rtlCol="0" anchor="ctr"/>
            <a:lstStyle/>
            <a:p>
              <a:endParaRPr lang="en-US" sz="1800"/>
            </a:p>
          </p:txBody>
        </p:sp>
      </p:grpSp>
    </p:spTree>
    <p:extLst>
      <p:ext uri="{BB962C8B-B14F-4D97-AF65-F5344CB8AC3E}">
        <p14:creationId xmlns:p14="http://schemas.microsoft.com/office/powerpoint/2010/main" val="187326400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chemeClr val="accent4"/>
        </a:solidFill>
        <a:effectLst/>
      </p:bgPr>
    </p:bg>
    <p:spTree>
      <p:nvGrpSpPr>
        <p:cNvPr id="1" name=""/>
        <p:cNvGrpSpPr/>
        <p:nvPr/>
      </p:nvGrpSpPr>
      <p:grpSpPr>
        <a:xfrm>
          <a:off x="0" y="0"/>
          <a:ext cx="0" cy="0"/>
          <a:chOff x="0" y="0"/>
          <a:chExt cx="0" cy="0"/>
        </a:xfrm>
      </p:grpSpPr>
      <p:sp>
        <p:nvSpPr>
          <p:cNvPr id="4" name="Subtitle">
            <a:extLst>
              <a:ext uri="{FF2B5EF4-FFF2-40B4-BE49-F238E27FC236}">
                <a16:creationId xmlns:a16="http://schemas.microsoft.com/office/drawing/2014/main" id="{A762397C-7EE3-E752-C3C7-E1EB83F8081E}"/>
              </a:ext>
            </a:extLst>
          </p:cNvPr>
          <p:cNvSpPr>
            <a:spLocks noGrp="1"/>
          </p:cNvSpPr>
          <p:nvPr>
            <p:ph type="subTitle" idx="1"/>
          </p:nvPr>
        </p:nvSpPr>
        <p:spPr>
          <a:xfrm>
            <a:off x="407370" y="3676570"/>
            <a:ext cx="5545138" cy="246221"/>
          </a:xfrm>
          <a:prstGeom prst="rect">
            <a:avLst/>
          </a:prstGeom>
        </p:spPr>
        <p:txBody>
          <a:bodyPr wrap="square" lIns="18000" tIns="0" rIns="0" numCol="1"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ltLang="fr-FR"/>
              <a:t>Click to edit Master subtitle style</a:t>
            </a:r>
            <a:endParaRPr lang="en-GB" altLang="en-GB"/>
          </a:p>
        </p:txBody>
      </p:sp>
      <p:sp>
        <p:nvSpPr>
          <p:cNvPr id="5" name="Title">
            <a:extLst>
              <a:ext uri="{FF2B5EF4-FFF2-40B4-BE49-F238E27FC236}">
                <a16:creationId xmlns:a16="http://schemas.microsoft.com/office/drawing/2014/main" id="{EA67FB30-5217-5F8D-B4ED-781E4E0C8973}"/>
              </a:ext>
            </a:extLst>
          </p:cNvPr>
          <p:cNvSpPr>
            <a:spLocks noGrp="1"/>
          </p:cNvSpPr>
          <p:nvPr>
            <p:ph type="ctrTitle"/>
          </p:nvPr>
        </p:nvSpPr>
        <p:spPr>
          <a:xfrm>
            <a:off x="407368" y="1343944"/>
            <a:ext cx="5545139" cy="2326627"/>
          </a:xfrm>
        </p:spPr>
        <p:txBody>
          <a:bodyPr wrap="square" lIns="0" tIns="0" rIns="0" bIns="0" numCol="1" anchor="t" anchorCtr="0">
            <a:noAutofit/>
          </a:bodyPr>
          <a:lstStyle>
            <a:lvl1pPr algn="l">
              <a:lnSpc>
                <a:spcPct val="90000"/>
              </a:lnSpc>
              <a:tabLst>
                <a:tab pos="1258888" algn="l"/>
              </a:tabLst>
              <a:defRPr sz="5400" b="0" cap="none" baseline="0">
                <a:solidFill>
                  <a:schemeClr val="bg1"/>
                </a:solidFill>
                <a:latin typeface="+mj-lt"/>
              </a:defRPr>
            </a:lvl1pPr>
          </a:lstStyle>
          <a:p>
            <a:r>
              <a:rPr lang="en-GB" altLang="fr-FR"/>
              <a:t>Click to edit Master title style</a:t>
            </a:r>
            <a:endParaRPr lang="en-GB" altLang="en-GB"/>
          </a:p>
        </p:txBody>
      </p:sp>
      <p:sp>
        <p:nvSpPr>
          <p:cNvPr id="20" name="Text Placeholder 8">
            <a:extLst>
              <a:ext uri="{FF2B5EF4-FFF2-40B4-BE49-F238E27FC236}">
                <a16:creationId xmlns:a16="http://schemas.microsoft.com/office/drawing/2014/main" id="{04E8B402-A28C-9742-E11A-B00843CA0EDC}"/>
              </a:ext>
            </a:extLst>
          </p:cNvPr>
          <p:cNvSpPr>
            <a:spLocks noGrp="1"/>
          </p:cNvSpPr>
          <p:nvPr>
            <p:ph type="body" sz="quarter" idx="13" hasCustomPrompt="1"/>
          </p:nvPr>
        </p:nvSpPr>
        <p:spPr>
          <a:xfrm>
            <a:off x="407368" y="1051220"/>
            <a:ext cx="5545139" cy="215444"/>
          </a:xfrm>
        </p:spPr>
        <p:txBody>
          <a:bodyPr vert="horz" wrap="square" lIns="18000" tIns="0" rIns="0" bIns="0" numCol="1" rtlCol="0" anchor="t" anchorCtr="0">
            <a:spAutoFit/>
          </a:bodyPr>
          <a:lstStyle>
            <a:lvl1pPr>
              <a:defRPr lang="en-US" sz="1400" dirty="0">
                <a:solidFill>
                  <a:schemeClr val="bg1"/>
                </a:solidFill>
                <a:latin typeface="Ubuntu Light" panose="020B0304030602030204" pitchFamily="34" charset="0"/>
              </a:defRPr>
            </a:lvl1pPr>
          </a:lstStyle>
          <a:p>
            <a:pPr lvl="0"/>
            <a:r>
              <a:rPr lang="en-US"/>
              <a:t>Optional: Click to insert name</a:t>
            </a:r>
          </a:p>
        </p:txBody>
      </p:sp>
      <p:grpSp>
        <p:nvGrpSpPr>
          <p:cNvPr id="11" name="Group 2">
            <a:extLst>
              <a:ext uri="{FF2B5EF4-FFF2-40B4-BE49-F238E27FC236}">
                <a16:creationId xmlns:a16="http://schemas.microsoft.com/office/drawing/2014/main" id="{B242E001-D9F4-2560-DB75-071A41686F76}"/>
              </a:ext>
            </a:extLst>
          </p:cNvPr>
          <p:cNvGrpSpPr>
            <a:grpSpLocks noChangeAspect="1"/>
          </p:cNvGrpSpPr>
          <p:nvPr userDrawn="1"/>
        </p:nvGrpSpPr>
        <p:grpSpPr>
          <a:xfrm>
            <a:off x="443568" y="6021288"/>
            <a:ext cx="1872000" cy="420870"/>
            <a:chOff x="5094083" y="5360390"/>
            <a:chExt cx="3039349" cy="683316"/>
          </a:xfrm>
        </p:grpSpPr>
        <p:sp>
          <p:nvSpPr>
            <p:cNvPr id="12" name="Freeform: Shape 4">
              <a:extLst>
                <a:ext uri="{FF2B5EF4-FFF2-40B4-BE49-F238E27FC236}">
                  <a16:creationId xmlns:a16="http://schemas.microsoft.com/office/drawing/2014/main" id="{EA7AFA45-4D31-33E6-2A2F-BCAA05222BE0}"/>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numCol="1" rtlCol="0" anchor="ctr"/>
            <a:lstStyle/>
            <a:p>
              <a:endParaRPr lang="en-US" sz="1800"/>
            </a:p>
          </p:txBody>
        </p:sp>
        <p:sp>
          <p:nvSpPr>
            <p:cNvPr id="13" name="Freeform: Shape 5">
              <a:extLst>
                <a:ext uri="{FF2B5EF4-FFF2-40B4-BE49-F238E27FC236}">
                  <a16:creationId xmlns:a16="http://schemas.microsoft.com/office/drawing/2014/main" id="{05CFBE72-0371-75B9-898F-07585635B52C}"/>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numCol="1" rtlCol="0" anchor="ctr"/>
            <a:lstStyle/>
            <a:p>
              <a:endParaRPr lang="en-US" sz="1800"/>
            </a:p>
          </p:txBody>
        </p:sp>
        <p:sp>
          <p:nvSpPr>
            <p:cNvPr id="14" name="Freeform: Shape 6">
              <a:extLst>
                <a:ext uri="{FF2B5EF4-FFF2-40B4-BE49-F238E27FC236}">
                  <a16:creationId xmlns:a16="http://schemas.microsoft.com/office/drawing/2014/main" id="{2576038A-3386-9D73-0067-BFB5DEACF90C}"/>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numCol="1" rtlCol="0" anchor="ctr"/>
            <a:lstStyle/>
            <a:p>
              <a:endParaRPr lang="en-US" sz="1800"/>
            </a:p>
          </p:txBody>
        </p:sp>
        <p:sp>
          <p:nvSpPr>
            <p:cNvPr id="15" name="Freeform: Shape 7">
              <a:extLst>
                <a:ext uri="{FF2B5EF4-FFF2-40B4-BE49-F238E27FC236}">
                  <a16:creationId xmlns:a16="http://schemas.microsoft.com/office/drawing/2014/main" id="{32E84BB6-5500-095D-2587-055D5965FCC3}"/>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numCol="1" rtlCol="0" anchor="ctr"/>
            <a:lstStyle/>
            <a:p>
              <a:endParaRPr lang="en-US" sz="1800"/>
            </a:p>
          </p:txBody>
        </p:sp>
        <p:sp>
          <p:nvSpPr>
            <p:cNvPr id="16" name="Freeform: Shape 8">
              <a:extLst>
                <a:ext uri="{FF2B5EF4-FFF2-40B4-BE49-F238E27FC236}">
                  <a16:creationId xmlns:a16="http://schemas.microsoft.com/office/drawing/2014/main" id="{D81C7108-8FFA-272C-E210-714B7C2FDCCB}"/>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numCol="1" rtlCol="0" anchor="ctr"/>
            <a:lstStyle/>
            <a:p>
              <a:endParaRPr lang="en-US" sz="1800"/>
            </a:p>
          </p:txBody>
        </p:sp>
      </p:grpSp>
    </p:spTree>
    <p:extLst>
      <p:ext uri="{BB962C8B-B14F-4D97-AF65-F5344CB8AC3E}">
        <p14:creationId xmlns:p14="http://schemas.microsoft.com/office/powerpoint/2010/main" val="2126607609"/>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Full Picture White Spade">
    <p:bg>
      <p:bgRef idx="1001">
        <a:schemeClr val="bg2"/>
      </p:bgRef>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9515EF69-611F-4B2F-BC64-DD310E600154}"/>
              </a:ext>
            </a:extLst>
          </p:cNvPr>
          <p:cNvSpPr>
            <a:spLocks noGrp="1"/>
          </p:cNvSpPr>
          <p:nvPr>
            <p:ph type="pic" sz="quarter" idx="10" hasCustomPrompt="1"/>
          </p:nvPr>
        </p:nvSpPr>
        <p:spPr>
          <a:xfrm>
            <a:off x="0" y="0"/>
            <a:ext cx="12192000" cy="6858000"/>
          </a:xfrm>
          <a:custGeom>
            <a:avLst/>
            <a:gdLst>
              <a:gd name="connsiteX0" fmla="*/ 11911680 w 12192000"/>
              <a:gd name="connsiteY0" fmla="*/ 373627 h 6858000"/>
              <a:gd name="connsiteX1" fmla="*/ 11857975 w 12192000"/>
              <a:gd name="connsiteY1" fmla="*/ 408564 h 6858000"/>
              <a:gd name="connsiteX2" fmla="*/ 11820236 w 12192000"/>
              <a:gd name="connsiteY2" fmla="*/ 476983 h 6858000"/>
              <a:gd name="connsiteX3" fmla="*/ 11778143 w 12192000"/>
              <a:gd name="connsiteY3" fmla="*/ 538124 h 6858000"/>
              <a:gd name="connsiteX4" fmla="*/ 11708472 w 12192000"/>
              <a:gd name="connsiteY4" fmla="*/ 581796 h 6858000"/>
              <a:gd name="connsiteX5" fmla="*/ 11753468 w 12192000"/>
              <a:gd name="connsiteY5" fmla="*/ 593441 h 6858000"/>
              <a:gd name="connsiteX6" fmla="*/ 11802818 w 12192000"/>
              <a:gd name="connsiteY6" fmla="*/ 589074 h 6858000"/>
              <a:gd name="connsiteX7" fmla="*/ 11887005 w 12192000"/>
              <a:gd name="connsiteY7" fmla="*/ 552681 h 6858000"/>
              <a:gd name="connsiteX8" fmla="*/ 11823139 w 12192000"/>
              <a:gd name="connsiteY8" fmla="*/ 494452 h 6858000"/>
              <a:gd name="connsiteX9" fmla="*/ 11911680 w 12192000"/>
              <a:gd name="connsiteY9" fmla="*/ 522111 h 6858000"/>
              <a:gd name="connsiteX10" fmla="*/ 11974094 w 12192000"/>
              <a:gd name="connsiteY10" fmla="*/ 460970 h 6858000"/>
              <a:gd name="connsiteX11" fmla="*/ 11972642 w 12192000"/>
              <a:gd name="connsiteY11" fmla="*/ 404197 h 6858000"/>
              <a:gd name="connsiteX12" fmla="*/ 11911680 w 12192000"/>
              <a:gd name="connsiteY12" fmla="*/ 373627 h 6858000"/>
              <a:gd name="connsiteX13" fmla="*/ 11785438 w 12192000"/>
              <a:gd name="connsiteY13" fmla="*/ 207688 h 6858000"/>
              <a:gd name="connsiteX14" fmla="*/ 11562864 w 12192000"/>
              <a:gd name="connsiteY14" fmla="*/ 439169 h 6858000"/>
              <a:gd name="connsiteX15" fmla="*/ 11639965 w 12192000"/>
              <a:gd name="connsiteY15" fmla="*/ 551270 h 6858000"/>
              <a:gd name="connsiteX16" fmla="*/ 11725794 w 12192000"/>
              <a:gd name="connsiteY16" fmla="*/ 546903 h 6858000"/>
              <a:gd name="connsiteX17" fmla="*/ 11786893 w 12192000"/>
              <a:gd name="connsiteY17" fmla="*/ 490124 h 6858000"/>
              <a:gd name="connsiteX18" fmla="*/ 11833444 w 12192000"/>
              <a:gd name="connsiteY18" fmla="*/ 412964 h 6858000"/>
              <a:gd name="connsiteX19" fmla="*/ 11895998 w 12192000"/>
              <a:gd name="connsiteY19" fmla="*/ 360553 h 6858000"/>
              <a:gd name="connsiteX20" fmla="*/ 11971644 w 12192000"/>
              <a:gd name="connsiteY20" fmla="*/ 379479 h 6858000"/>
              <a:gd name="connsiteX21" fmla="*/ 11907636 w 12192000"/>
              <a:gd name="connsiteY21" fmla="*/ 281937 h 6858000"/>
              <a:gd name="connsiteX22" fmla="*/ 11795621 w 12192000"/>
              <a:gd name="connsiteY22" fmla="*/ 212056 h 6858000"/>
              <a:gd name="connsiteX23" fmla="*/ 11785438 w 12192000"/>
              <a:gd name="connsiteY23" fmla="*/ 20768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11680" y="373627"/>
                </a:moveTo>
                <a:cubicBezTo>
                  <a:pt x="11888456" y="375083"/>
                  <a:pt x="11871038" y="389640"/>
                  <a:pt x="11857975" y="408564"/>
                </a:cubicBezTo>
                <a:cubicBezTo>
                  <a:pt x="11842009" y="428944"/>
                  <a:pt x="11831848" y="453692"/>
                  <a:pt x="11820236" y="476983"/>
                </a:cubicBezTo>
                <a:cubicBezTo>
                  <a:pt x="11808624" y="498819"/>
                  <a:pt x="11795561" y="519199"/>
                  <a:pt x="11778143" y="538124"/>
                </a:cubicBezTo>
                <a:cubicBezTo>
                  <a:pt x="11759274" y="558504"/>
                  <a:pt x="11736050" y="574517"/>
                  <a:pt x="11708472" y="581796"/>
                </a:cubicBezTo>
                <a:cubicBezTo>
                  <a:pt x="11721535" y="590530"/>
                  <a:pt x="11738953" y="593441"/>
                  <a:pt x="11753468" y="593441"/>
                </a:cubicBezTo>
                <a:cubicBezTo>
                  <a:pt x="11769434" y="594897"/>
                  <a:pt x="11786852" y="591986"/>
                  <a:pt x="11802818" y="589074"/>
                </a:cubicBezTo>
                <a:cubicBezTo>
                  <a:pt x="11833300" y="584707"/>
                  <a:pt x="11865232" y="574517"/>
                  <a:pt x="11887005" y="552681"/>
                </a:cubicBezTo>
                <a:cubicBezTo>
                  <a:pt x="11852169" y="552681"/>
                  <a:pt x="11824591" y="529389"/>
                  <a:pt x="11823139" y="494452"/>
                </a:cubicBezTo>
                <a:cubicBezTo>
                  <a:pt x="11844912" y="520655"/>
                  <a:pt x="11878296" y="530845"/>
                  <a:pt x="11911680" y="522111"/>
                </a:cubicBezTo>
                <a:cubicBezTo>
                  <a:pt x="11940709" y="513376"/>
                  <a:pt x="11965385" y="490085"/>
                  <a:pt x="11974094" y="460970"/>
                </a:cubicBezTo>
                <a:cubicBezTo>
                  <a:pt x="11979900" y="442046"/>
                  <a:pt x="11981351" y="423121"/>
                  <a:pt x="11972642" y="404197"/>
                </a:cubicBezTo>
                <a:cubicBezTo>
                  <a:pt x="11961030" y="382361"/>
                  <a:pt x="11936355" y="372171"/>
                  <a:pt x="11911680" y="373627"/>
                </a:cubicBezTo>
                <a:close/>
                <a:moveTo>
                  <a:pt x="11785438" y="207688"/>
                </a:moveTo>
                <a:cubicBezTo>
                  <a:pt x="11735977" y="268834"/>
                  <a:pt x="11562864" y="312510"/>
                  <a:pt x="11562864" y="439169"/>
                </a:cubicBezTo>
                <a:cubicBezTo>
                  <a:pt x="11562864" y="487212"/>
                  <a:pt x="11593413" y="533800"/>
                  <a:pt x="11639965" y="551270"/>
                </a:cubicBezTo>
                <a:cubicBezTo>
                  <a:pt x="11667605" y="561461"/>
                  <a:pt x="11698154" y="560005"/>
                  <a:pt x="11725794" y="546903"/>
                </a:cubicBezTo>
                <a:cubicBezTo>
                  <a:pt x="11751979" y="535256"/>
                  <a:pt x="11770891" y="514874"/>
                  <a:pt x="11786893" y="490124"/>
                </a:cubicBezTo>
                <a:cubicBezTo>
                  <a:pt x="11804350" y="465375"/>
                  <a:pt x="11817442" y="439169"/>
                  <a:pt x="11833444" y="412964"/>
                </a:cubicBezTo>
                <a:cubicBezTo>
                  <a:pt x="11847992" y="389670"/>
                  <a:pt x="11868358" y="366376"/>
                  <a:pt x="11895998" y="360553"/>
                </a:cubicBezTo>
                <a:cubicBezTo>
                  <a:pt x="11922183" y="353274"/>
                  <a:pt x="11952732" y="360553"/>
                  <a:pt x="11971644" y="379479"/>
                </a:cubicBezTo>
                <a:cubicBezTo>
                  <a:pt x="11960006" y="341627"/>
                  <a:pt x="11938185" y="309598"/>
                  <a:pt x="11907636" y="281937"/>
                </a:cubicBezTo>
                <a:cubicBezTo>
                  <a:pt x="11874177" y="251364"/>
                  <a:pt x="11836354" y="229526"/>
                  <a:pt x="11795621" y="212056"/>
                </a:cubicBezTo>
                <a:cubicBezTo>
                  <a:pt x="11792712" y="210600"/>
                  <a:pt x="11788348" y="209144"/>
                  <a:pt x="11785438" y="207688"/>
                </a:cubicBezTo>
                <a:close/>
                <a:moveTo>
                  <a:pt x="0" y="0"/>
                </a:moveTo>
                <a:lnTo>
                  <a:pt x="12192000" y="0"/>
                </a:lnTo>
                <a:lnTo>
                  <a:pt x="12192000" y="6858000"/>
                </a:lnTo>
                <a:lnTo>
                  <a:pt x="0" y="6858000"/>
                </a:lnTo>
                <a:close/>
              </a:path>
            </a:pathLst>
          </a:custGeom>
          <a:noFill/>
        </p:spPr>
        <p:txBody>
          <a:bodyPr wrap="square" numCol="1">
            <a:noAutofit/>
          </a:bodyPr>
          <a:lstStyle>
            <a:lvl1pPr marL="0" marR="0" indent="0" algn="l" defTabSz="914400" rtl="0" eaLnBrk="1" latinLnBrk="0" hangingPunct="1">
              <a:lnSpc>
                <a:spcPct val="100000"/>
              </a:lnSpc>
              <a:spcBef>
                <a:spcPts val="600"/>
              </a:spcBef>
              <a:spcAft>
                <a:spcPts val="0"/>
              </a:spcAft>
              <a:buClrTx/>
              <a:buSzTx/>
              <a:buFont typeface="Arial" panose="020B0604020202020204" pitchFamily="34" charset="0"/>
              <a:buNone/>
              <a:tabLst/>
              <a:defRPr>
                <a:solidFill>
                  <a:schemeClr val="bg2">
                    <a:lumMod val="50000"/>
                  </a:schemeClr>
                </a:solidFill>
              </a:defRPr>
            </a:lvl1pPr>
          </a:lstStyle>
          <a:p>
            <a:r>
              <a:rPr lang="en-US"/>
              <a:t>Click icon to add picture and send picture to back</a:t>
            </a:r>
          </a:p>
        </p:txBody>
      </p:sp>
      <p:grpSp>
        <p:nvGrpSpPr>
          <p:cNvPr id="12" name="Group 37">
            <a:extLst>
              <a:ext uri="{FF2B5EF4-FFF2-40B4-BE49-F238E27FC236}">
                <a16:creationId xmlns:a16="http://schemas.microsoft.com/office/drawing/2014/main" id="{410EED03-E568-4797-9F93-83A0DEAA8E73}"/>
              </a:ext>
            </a:extLst>
          </p:cNvPr>
          <p:cNvGrpSpPr/>
          <p:nvPr userDrawn="1"/>
        </p:nvGrpSpPr>
        <p:grpSpPr>
          <a:xfrm>
            <a:off x="11562864" y="207688"/>
            <a:ext cx="418487" cy="387209"/>
            <a:chOff x="5481638" y="2859088"/>
            <a:chExt cx="1231900" cy="1139825"/>
          </a:xfrm>
          <a:solidFill>
            <a:schemeClr val="bg1"/>
          </a:solidFill>
        </p:grpSpPr>
        <p:sp>
          <p:nvSpPr>
            <p:cNvPr id="13" name="Freeform 320">
              <a:extLst>
                <a:ext uri="{FF2B5EF4-FFF2-40B4-BE49-F238E27FC236}">
                  <a16:creationId xmlns:a16="http://schemas.microsoft.com/office/drawing/2014/main" id="{B7BDD3A5-74DC-407F-917E-4CAA2D7F6478}"/>
                </a:ext>
              </a:extLst>
            </p:cNvPr>
            <p:cNvSpPr>
              <a:spLocks/>
            </p:cNvSpPr>
            <p:nvPr userDrawn="1"/>
          </p:nvSpPr>
          <p:spPr>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321">
              <a:extLst>
                <a:ext uri="{FF2B5EF4-FFF2-40B4-BE49-F238E27FC236}">
                  <a16:creationId xmlns:a16="http://schemas.microsoft.com/office/drawing/2014/main" id="{AFD49D75-8E14-497D-BFBC-1AB7413E4B59}"/>
                </a:ext>
              </a:extLst>
            </p:cNvPr>
            <p:cNvSpPr>
              <a:spLocks/>
            </p:cNvSpPr>
            <p:nvPr userDrawn="1"/>
          </p:nvSpPr>
          <p:spPr>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a:extLst>
              <a:ext uri="{FF2B5EF4-FFF2-40B4-BE49-F238E27FC236}">
                <a16:creationId xmlns:a16="http://schemas.microsoft.com/office/drawing/2014/main" id="{F7412FBE-22A2-10A4-80F8-94BD980CE061}"/>
              </a:ext>
            </a:extLst>
          </p:cNvPr>
          <p:cNvSpPr>
            <a:spLocks noGrp="1"/>
          </p:cNvSpPr>
          <p:nvPr>
            <p:ph type="ctrTitle"/>
          </p:nvPr>
        </p:nvSpPr>
        <p:spPr>
          <a:xfrm>
            <a:off x="1" y="2708920"/>
            <a:ext cx="7968207" cy="2949857"/>
          </a:xfrm>
          <a:solidFill>
            <a:schemeClr val="bg2"/>
          </a:solidFill>
        </p:spPr>
        <p:txBody>
          <a:bodyPr wrap="square" lIns="396000" tIns="360000" rIns="504000" bIns="1080000" numCol="1" anchor="ctr" anchorCtr="0">
            <a:noAutofit/>
          </a:bodyPr>
          <a:lstStyle>
            <a:lvl1pPr algn="l">
              <a:lnSpc>
                <a:spcPct val="90000"/>
              </a:lnSpc>
              <a:tabLst>
                <a:tab pos="1258888" algn="l"/>
              </a:tabLst>
              <a:defRPr sz="5400" b="0" cap="none" baseline="0">
                <a:solidFill>
                  <a:schemeClr val="tx1"/>
                </a:solidFill>
                <a:latin typeface="+mj-lt"/>
              </a:defRPr>
            </a:lvl1pPr>
          </a:lstStyle>
          <a:p>
            <a:r>
              <a:rPr lang="en-GB" altLang="fr-FR"/>
              <a:t>Click to edit Master title style</a:t>
            </a:r>
            <a:endParaRPr lang="en-GB" altLang="en-GB"/>
          </a:p>
        </p:txBody>
      </p:sp>
      <p:sp>
        <p:nvSpPr>
          <p:cNvPr id="3" name="Subtitle">
            <a:extLst>
              <a:ext uri="{FF2B5EF4-FFF2-40B4-BE49-F238E27FC236}">
                <a16:creationId xmlns:a16="http://schemas.microsoft.com/office/drawing/2014/main" id="{B3FCD38E-1F71-EA8E-7048-F655798886D1}"/>
              </a:ext>
            </a:extLst>
          </p:cNvPr>
          <p:cNvSpPr>
            <a:spLocks noGrp="1"/>
          </p:cNvSpPr>
          <p:nvPr>
            <p:ph type="subTitle" idx="1" hasCustomPrompt="1"/>
          </p:nvPr>
        </p:nvSpPr>
        <p:spPr>
          <a:xfrm>
            <a:off x="407368" y="4725144"/>
            <a:ext cx="7273330" cy="276999"/>
          </a:xfrm>
          <a:prstGeom prst="rect">
            <a:avLst/>
          </a:prstGeom>
        </p:spPr>
        <p:txBody>
          <a:bodyPr wrap="square" lIns="18000" tIns="0" rIns="0" numCol="1" anchor="t" anchorCtr="0">
            <a:spAutoFit/>
          </a:bodyPr>
          <a:lstStyle>
            <a:lvl1pPr marL="0" indent="0" algn="l">
              <a:buNone/>
              <a:defRPr sz="18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text style</a:t>
            </a:r>
            <a:endParaRPr lang="en-GB" altLang="en-GB"/>
          </a:p>
        </p:txBody>
      </p:sp>
      <p:grpSp>
        <p:nvGrpSpPr>
          <p:cNvPr id="4" name="Group 1">
            <a:extLst>
              <a:ext uri="{FF2B5EF4-FFF2-40B4-BE49-F238E27FC236}">
                <a16:creationId xmlns:a16="http://schemas.microsoft.com/office/drawing/2014/main" id="{AF040B7C-BA99-80E4-ADEC-EF1A9B8AD534}"/>
              </a:ext>
            </a:extLst>
          </p:cNvPr>
          <p:cNvGrpSpPr>
            <a:grpSpLocks noChangeAspect="1"/>
          </p:cNvGrpSpPr>
          <p:nvPr userDrawn="1"/>
        </p:nvGrpSpPr>
        <p:grpSpPr>
          <a:xfrm>
            <a:off x="443236" y="6021288"/>
            <a:ext cx="1872000" cy="420870"/>
            <a:chOff x="5095385" y="4090756"/>
            <a:chExt cx="3033729" cy="682053"/>
          </a:xfrm>
        </p:grpSpPr>
        <p:sp>
          <p:nvSpPr>
            <p:cNvPr id="5" name="Freeform: Shape 2">
              <a:extLst>
                <a:ext uri="{FF2B5EF4-FFF2-40B4-BE49-F238E27FC236}">
                  <a16:creationId xmlns:a16="http://schemas.microsoft.com/office/drawing/2014/main" id="{2736C127-E287-E152-B949-1A8E281FAC35}"/>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numCol="1" rtlCol="0" anchor="ctr"/>
            <a:lstStyle/>
            <a:p>
              <a:endParaRPr lang="en-US" sz="1800"/>
            </a:p>
          </p:txBody>
        </p:sp>
        <p:sp>
          <p:nvSpPr>
            <p:cNvPr id="6" name="Freeform: Shape 3">
              <a:extLst>
                <a:ext uri="{FF2B5EF4-FFF2-40B4-BE49-F238E27FC236}">
                  <a16:creationId xmlns:a16="http://schemas.microsoft.com/office/drawing/2014/main" id="{5D6417A4-47EA-8498-0976-6F6D109764A2}"/>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numCol="1" rtlCol="0" anchor="ctr"/>
            <a:lstStyle/>
            <a:p>
              <a:endParaRPr lang="en-US" sz="1800"/>
            </a:p>
          </p:txBody>
        </p:sp>
        <p:sp>
          <p:nvSpPr>
            <p:cNvPr id="7" name="Freeform: Shape 4">
              <a:extLst>
                <a:ext uri="{FF2B5EF4-FFF2-40B4-BE49-F238E27FC236}">
                  <a16:creationId xmlns:a16="http://schemas.microsoft.com/office/drawing/2014/main" id="{37A9BD34-5705-83C5-110E-2B90C82970C4}"/>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numCol="1" rtlCol="0" anchor="ctr"/>
            <a:lstStyle/>
            <a:p>
              <a:endParaRPr lang="en-US" sz="1800"/>
            </a:p>
          </p:txBody>
        </p:sp>
        <p:sp>
          <p:nvSpPr>
            <p:cNvPr id="8" name="Freeform: Shape 14">
              <a:extLst>
                <a:ext uri="{FF2B5EF4-FFF2-40B4-BE49-F238E27FC236}">
                  <a16:creationId xmlns:a16="http://schemas.microsoft.com/office/drawing/2014/main" id="{260B643F-0DB2-200F-37FB-A4E461B941DD}"/>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numCol="1" rtlCol="0" anchor="ctr"/>
            <a:lstStyle/>
            <a:p>
              <a:endParaRPr lang="en-US" sz="1800"/>
            </a:p>
          </p:txBody>
        </p:sp>
        <p:sp>
          <p:nvSpPr>
            <p:cNvPr id="9" name="Freeform: Shape 20">
              <a:extLst>
                <a:ext uri="{FF2B5EF4-FFF2-40B4-BE49-F238E27FC236}">
                  <a16:creationId xmlns:a16="http://schemas.microsoft.com/office/drawing/2014/main" id="{6EDEE20B-B43D-39AA-D956-E23CEEE0D60C}"/>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numCol="1" rtlCol="0" anchor="ctr"/>
            <a:lstStyle/>
            <a:p>
              <a:endParaRPr lang="en-US" sz="1800"/>
            </a:p>
          </p:txBody>
        </p:sp>
      </p:grpSp>
    </p:spTree>
    <p:extLst>
      <p:ext uri="{BB962C8B-B14F-4D97-AF65-F5344CB8AC3E}">
        <p14:creationId xmlns:p14="http://schemas.microsoft.com/office/powerpoint/2010/main" val="10074785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numCol="1">
            <a:noAutofit/>
          </a:bodyPr>
          <a:lstStyle>
            <a:lvl1pPr>
              <a:defRPr>
                <a:solidFill>
                  <a:schemeClr val="tx1">
                    <a:lumMod val="50000"/>
                    <a:lumOff val="50000"/>
                  </a:schemeClr>
                </a:solidFill>
              </a:defRPr>
            </a:lvl1pPr>
          </a:lstStyle>
          <a:p>
            <a:r>
              <a:rPr lang="de-DE" altLang="de-DE"/>
              <a:t>Insert Picture and send </a:t>
            </a:r>
            <a:r>
              <a:rPr lang="de-DE" altLang="de-DE" err="1"/>
              <a:t>to</a:t>
            </a:r>
            <a:r>
              <a:rPr lang="de-DE" altLang="de-DE"/>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numCol="1" rtlCol="0" anchor="t" anchorCtr="0">
            <a:spAutoFit/>
          </a:bodyPr>
          <a:lstStyle>
            <a:lvl1pPr>
              <a:defRPr lang="en-US" sz="1400" dirty="0">
                <a:latin typeface="Ubuntu Light" panose="020B0304030602030204" pitchFamily="34" charset="0"/>
              </a:defRPr>
            </a:lvl1pPr>
          </a:lstStyle>
          <a:p>
            <a:pPr lvl="0"/>
            <a:r>
              <a:rPr lang="en-US"/>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numCol="1"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ltLang="fr-FR"/>
              <a:t>Click to edit Master subtitle style</a:t>
            </a:r>
            <a:endParaRPr lang="en-GB" altLang="en-GB"/>
          </a:p>
        </p:txBody>
      </p:sp>
      <p:sp>
        <p:nvSpPr>
          <p:cNvPr id="7" name="Title">
            <a:extLst>
              <a:ext uri="{FF2B5EF4-FFF2-40B4-BE49-F238E27FC236}">
                <a16:creationId xmlns:a16="http://schemas.microsoft.com/office/drawing/2014/main" id="{46ABBE1C-3373-50D9-4152-CA1AC4A5E7F0}"/>
              </a:ext>
            </a:extLst>
          </p:cNvPr>
          <p:cNvSpPr>
            <a:spLocks noGrp="1"/>
          </p:cNvSpPr>
          <p:nvPr>
            <p:ph type="ctrTitle"/>
          </p:nvPr>
        </p:nvSpPr>
        <p:spPr>
          <a:xfrm>
            <a:off x="407368" y="1163739"/>
            <a:ext cx="4609034" cy="1495794"/>
          </a:xfrm>
        </p:spPr>
        <p:txBody>
          <a:bodyPr wrap="square" lIns="0" tIns="0" rIns="0" bIns="0" numCol="1" anchor="b" anchorCtr="0">
            <a:spAutoFit/>
          </a:bodyPr>
          <a:lstStyle>
            <a:lvl1pPr algn="l">
              <a:lnSpc>
                <a:spcPct val="90000"/>
              </a:lnSpc>
              <a:tabLst>
                <a:tab pos="1258888" algn="l"/>
              </a:tabLst>
              <a:defRPr sz="5400" b="0" cap="none" baseline="0">
                <a:solidFill>
                  <a:schemeClr val="tx1"/>
                </a:solidFill>
                <a:latin typeface="+mj-lt"/>
              </a:defRPr>
            </a:lvl1pPr>
          </a:lstStyle>
          <a:p>
            <a:r>
              <a:rPr lang="en-GB" altLang="fr-FR"/>
              <a:t>Click to edit Master title style</a:t>
            </a:r>
            <a:endParaRPr lang="en-GB" altLang="en-GB"/>
          </a:p>
        </p:txBody>
      </p:sp>
      <p:grpSp>
        <p:nvGrpSpPr>
          <p:cNvPr id="8" name="Group 1">
            <a:extLst>
              <a:ext uri="{FF2B5EF4-FFF2-40B4-BE49-F238E27FC236}">
                <a16:creationId xmlns:a16="http://schemas.microsoft.com/office/drawing/2014/main" id="{0650393B-7E46-5ECE-4310-AF8EC7255742}"/>
              </a:ext>
            </a:extLst>
          </p:cNvPr>
          <p:cNvGrpSpPr>
            <a:grpSpLocks noChangeAspect="1"/>
          </p:cNvGrpSpPr>
          <p:nvPr userDrawn="1"/>
        </p:nvGrpSpPr>
        <p:grpSpPr>
          <a:xfrm>
            <a:off x="443236" y="6021288"/>
            <a:ext cx="1872000" cy="420870"/>
            <a:chOff x="5095385" y="4090756"/>
            <a:chExt cx="3033729" cy="682053"/>
          </a:xfrm>
        </p:grpSpPr>
        <p:sp>
          <p:nvSpPr>
            <p:cNvPr id="9" name="Freeform: Shape 2">
              <a:extLst>
                <a:ext uri="{FF2B5EF4-FFF2-40B4-BE49-F238E27FC236}">
                  <a16:creationId xmlns:a16="http://schemas.microsoft.com/office/drawing/2014/main" id="{09E51387-52A5-B06A-AEC1-9A4DA7D2DACC}"/>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numCol="1" rtlCol="0" anchor="ctr"/>
            <a:lstStyle/>
            <a:p>
              <a:endParaRPr lang="en-US" sz="1800"/>
            </a:p>
          </p:txBody>
        </p:sp>
        <p:sp>
          <p:nvSpPr>
            <p:cNvPr id="10" name="Freeform: Shape 3">
              <a:extLst>
                <a:ext uri="{FF2B5EF4-FFF2-40B4-BE49-F238E27FC236}">
                  <a16:creationId xmlns:a16="http://schemas.microsoft.com/office/drawing/2014/main" id="{1A2D993C-1439-0B90-F87F-84C15E66CF4C}"/>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numCol="1" rtlCol="0" anchor="ctr"/>
            <a:lstStyle/>
            <a:p>
              <a:endParaRPr lang="en-US" sz="1800"/>
            </a:p>
          </p:txBody>
        </p:sp>
        <p:sp>
          <p:nvSpPr>
            <p:cNvPr id="11" name="Freeform: Shape 4">
              <a:extLst>
                <a:ext uri="{FF2B5EF4-FFF2-40B4-BE49-F238E27FC236}">
                  <a16:creationId xmlns:a16="http://schemas.microsoft.com/office/drawing/2014/main" id="{9D4A7921-9C3C-6166-B6B7-CEDC5FF28EEB}"/>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numCol="1" rtlCol="0" anchor="ctr"/>
            <a:lstStyle/>
            <a:p>
              <a:endParaRPr lang="en-US" sz="1800"/>
            </a:p>
          </p:txBody>
        </p:sp>
        <p:sp>
          <p:nvSpPr>
            <p:cNvPr id="12" name="Freeform: Shape 14">
              <a:extLst>
                <a:ext uri="{FF2B5EF4-FFF2-40B4-BE49-F238E27FC236}">
                  <a16:creationId xmlns:a16="http://schemas.microsoft.com/office/drawing/2014/main" id="{F10A1F9A-93B6-1683-DDEE-2FA6B370E583}"/>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numCol="1" rtlCol="0" anchor="ctr"/>
            <a:lstStyle/>
            <a:p>
              <a:endParaRPr lang="en-US" sz="1800"/>
            </a:p>
          </p:txBody>
        </p:sp>
        <p:sp>
          <p:nvSpPr>
            <p:cNvPr id="13" name="Freeform: Shape 20">
              <a:extLst>
                <a:ext uri="{FF2B5EF4-FFF2-40B4-BE49-F238E27FC236}">
                  <a16:creationId xmlns:a16="http://schemas.microsoft.com/office/drawing/2014/main" id="{74BF5A15-51F5-5003-8669-EA9C008D0092}"/>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numCol="1" rtlCol="0" anchor="ctr"/>
            <a:lstStyle/>
            <a:p>
              <a:endParaRPr lang="en-US" sz="1800"/>
            </a:p>
          </p:txBody>
        </p:sp>
      </p:grpSp>
    </p:spTree>
    <p:extLst>
      <p:ext uri="{BB962C8B-B14F-4D97-AF65-F5344CB8AC3E}">
        <p14:creationId xmlns:p14="http://schemas.microsoft.com/office/powerpoint/2010/main" val="669291101"/>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5a">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3528392"/>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numCol="1">
            <a:noAutofit/>
          </a:bodyPr>
          <a:lstStyle>
            <a:lvl1pPr>
              <a:defRPr>
                <a:solidFill>
                  <a:schemeClr val="tx1">
                    <a:lumMod val="50000"/>
                    <a:lumOff val="50000"/>
                  </a:schemeClr>
                </a:solidFill>
              </a:defRPr>
            </a:lvl1pPr>
          </a:lstStyle>
          <a:p>
            <a:r>
              <a:rPr lang="de-DE" altLang="de-DE"/>
              <a:t>Insert Picture and send </a:t>
            </a:r>
            <a:r>
              <a:rPr lang="de-DE" altLang="de-DE" err="1"/>
              <a:t>to</a:t>
            </a:r>
            <a:r>
              <a:rPr lang="de-DE" altLang="de-DE"/>
              <a:t> back</a:t>
            </a:r>
          </a:p>
        </p:txBody>
      </p:sp>
      <p:grpSp>
        <p:nvGrpSpPr>
          <p:cNvPr id="8" name="Group 1">
            <a:extLst>
              <a:ext uri="{FF2B5EF4-FFF2-40B4-BE49-F238E27FC236}">
                <a16:creationId xmlns:a16="http://schemas.microsoft.com/office/drawing/2014/main" id="{AA102172-14DD-5ED5-33AF-356721242379}"/>
              </a:ext>
            </a:extLst>
          </p:cNvPr>
          <p:cNvGrpSpPr>
            <a:grpSpLocks noChangeAspect="1"/>
          </p:cNvGrpSpPr>
          <p:nvPr userDrawn="1"/>
        </p:nvGrpSpPr>
        <p:grpSpPr>
          <a:xfrm>
            <a:off x="443236" y="6021288"/>
            <a:ext cx="1872000" cy="420870"/>
            <a:chOff x="5095385" y="4090756"/>
            <a:chExt cx="3033729" cy="682053"/>
          </a:xfrm>
        </p:grpSpPr>
        <p:sp>
          <p:nvSpPr>
            <p:cNvPr id="9" name="Freeform: Shape 2">
              <a:extLst>
                <a:ext uri="{FF2B5EF4-FFF2-40B4-BE49-F238E27FC236}">
                  <a16:creationId xmlns:a16="http://schemas.microsoft.com/office/drawing/2014/main" id="{21C01B30-4538-A317-44E5-BDF28A06DCAA}"/>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numCol="1" rtlCol="0" anchor="ctr"/>
            <a:lstStyle/>
            <a:p>
              <a:endParaRPr lang="en-US" sz="1800"/>
            </a:p>
          </p:txBody>
        </p:sp>
        <p:sp>
          <p:nvSpPr>
            <p:cNvPr id="10" name="Freeform: Shape 3">
              <a:extLst>
                <a:ext uri="{FF2B5EF4-FFF2-40B4-BE49-F238E27FC236}">
                  <a16:creationId xmlns:a16="http://schemas.microsoft.com/office/drawing/2014/main" id="{A9A8C1E0-9587-0DA1-86EF-2B2312071C5E}"/>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numCol="1" rtlCol="0" anchor="ctr"/>
            <a:lstStyle/>
            <a:p>
              <a:endParaRPr lang="en-US" sz="1800"/>
            </a:p>
          </p:txBody>
        </p:sp>
        <p:sp>
          <p:nvSpPr>
            <p:cNvPr id="11" name="Freeform: Shape 4">
              <a:extLst>
                <a:ext uri="{FF2B5EF4-FFF2-40B4-BE49-F238E27FC236}">
                  <a16:creationId xmlns:a16="http://schemas.microsoft.com/office/drawing/2014/main" id="{B65EA192-75EF-F13F-0CC2-C84DE74A65A7}"/>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numCol="1" rtlCol="0" anchor="ctr"/>
            <a:lstStyle/>
            <a:p>
              <a:endParaRPr lang="en-US" sz="1800"/>
            </a:p>
          </p:txBody>
        </p:sp>
        <p:sp>
          <p:nvSpPr>
            <p:cNvPr id="12" name="Freeform: Shape 14">
              <a:extLst>
                <a:ext uri="{FF2B5EF4-FFF2-40B4-BE49-F238E27FC236}">
                  <a16:creationId xmlns:a16="http://schemas.microsoft.com/office/drawing/2014/main" id="{A48BD9AC-7231-CA62-C64B-046F4398B636}"/>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numCol="1" rtlCol="0" anchor="ctr"/>
            <a:lstStyle/>
            <a:p>
              <a:endParaRPr lang="en-US" sz="1800"/>
            </a:p>
          </p:txBody>
        </p:sp>
        <p:sp>
          <p:nvSpPr>
            <p:cNvPr id="13" name="Freeform: Shape 20">
              <a:extLst>
                <a:ext uri="{FF2B5EF4-FFF2-40B4-BE49-F238E27FC236}">
                  <a16:creationId xmlns:a16="http://schemas.microsoft.com/office/drawing/2014/main" id="{E90D6E4E-CBEC-C140-FE24-C2FD729A0A29}"/>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numCol="1" rtlCol="0" anchor="ctr"/>
            <a:lstStyle/>
            <a:p>
              <a:endParaRPr lang="en-US" sz="1800"/>
            </a:p>
          </p:txBody>
        </p:sp>
      </p:gr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numCol="1" rtlCol="0" anchor="t" anchorCtr="0">
            <a:spAutoFit/>
          </a:bodyPr>
          <a:lstStyle>
            <a:lvl1pPr>
              <a:defRPr lang="en-US" sz="1400" dirty="0">
                <a:latin typeface="Ubuntu Light" panose="020B0304030602030204" pitchFamily="34" charset="0"/>
              </a:defRPr>
            </a:lvl1pPr>
          </a:lstStyle>
          <a:p>
            <a:pPr lvl="0"/>
            <a:r>
              <a:rPr lang="en-US"/>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numCol="1"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ltLang="fr-FR"/>
              <a:t>Click to edit Master subtitle style</a:t>
            </a:r>
            <a:endParaRPr lang="en-GB" altLang="en-GB"/>
          </a:p>
        </p:txBody>
      </p:sp>
      <p:sp>
        <p:nvSpPr>
          <p:cNvPr id="7" name="Title">
            <a:extLst>
              <a:ext uri="{FF2B5EF4-FFF2-40B4-BE49-F238E27FC236}">
                <a16:creationId xmlns:a16="http://schemas.microsoft.com/office/drawing/2014/main" id="{46ABBE1C-3373-50D9-4152-CA1AC4A5E7F0}"/>
              </a:ext>
            </a:extLst>
          </p:cNvPr>
          <p:cNvSpPr>
            <a:spLocks noGrp="1"/>
          </p:cNvSpPr>
          <p:nvPr>
            <p:ph type="ctrTitle"/>
          </p:nvPr>
        </p:nvSpPr>
        <p:spPr>
          <a:xfrm>
            <a:off x="407368" y="419679"/>
            <a:ext cx="4609034" cy="2243691"/>
          </a:xfrm>
        </p:spPr>
        <p:txBody>
          <a:bodyPr wrap="square" lIns="0" tIns="0" rIns="0" bIns="0" numCol="1" anchor="t" anchorCtr="0">
            <a:spAutoFit/>
          </a:bodyPr>
          <a:lstStyle>
            <a:lvl1pPr algn="l">
              <a:lnSpc>
                <a:spcPct val="90000"/>
              </a:lnSpc>
              <a:tabLst>
                <a:tab pos="1258888" algn="l"/>
              </a:tabLst>
              <a:defRPr sz="5400" b="0" cap="none" baseline="0">
                <a:solidFill>
                  <a:schemeClr val="tx1"/>
                </a:solidFill>
                <a:latin typeface="+mj-lt"/>
              </a:defRPr>
            </a:lvl1pPr>
          </a:lstStyle>
          <a:p>
            <a:r>
              <a:rPr lang="en-GB" altLang="fr-FR"/>
              <a:t>Click to edit Master title style</a:t>
            </a:r>
            <a:endParaRPr lang="en-GB" altLang="en-GB"/>
          </a:p>
        </p:txBody>
      </p:sp>
    </p:spTree>
    <p:extLst>
      <p:ext uri="{BB962C8B-B14F-4D97-AF65-F5344CB8AC3E}">
        <p14:creationId xmlns:p14="http://schemas.microsoft.com/office/powerpoint/2010/main" val="4020142625"/>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5b">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6096000" y="1916832"/>
            <a:ext cx="381642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numCol="1">
            <a:noAutofit/>
          </a:bodyPr>
          <a:lstStyle>
            <a:lvl1pPr>
              <a:defRPr>
                <a:solidFill>
                  <a:schemeClr val="tx1">
                    <a:lumMod val="50000"/>
                    <a:lumOff val="50000"/>
                  </a:schemeClr>
                </a:solidFill>
              </a:defRPr>
            </a:lvl1pPr>
          </a:lstStyle>
          <a:p>
            <a:r>
              <a:rPr lang="de-DE" altLang="de-DE"/>
              <a:t>Insert Picture and send </a:t>
            </a:r>
            <a:r>
              <a:rPr lang="de-DE" altLang="de-DE" err="1"/>
              <a:t>to</a:t>
            </a:r>
            <a:r>
              <a:rPr lang="de-DE" altLang="de-DE"/>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597606" cy="215444"/>
          </a:xfrm>
        </p:spPr>
        <p:txBody>
          <a:bodyPr vert="horz" wrap="square" lIns="18000" tIns="0" rIns="0" bIns="0" numCol="1" rtlCol="0" anchor="t" anchorCtr="0">
            <a:spAutoFit/>
          </a:bodyPr>
          <a:lstStyle>
            <a:lvl1pPr>
              <a:defRPr lang="en-US" sz="1400" dirty="0">
                <a:latin typeface="Ubuntu Light" panose="020B0304030602030204" pitchFamily="34" charset="0"/>
              </a:defRPr>
            </a:lvl1pPr>
          </a:lstStyle>
          <a:p>
            <a:pPr lvl="0"/>
            <a:r>
              <a:rPr lang="en-US"/>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597606" cy="246221"/>
          </a:xfrm>
          <a:prstGeom prst="rect">
            <a:avLst/>
          </a:prstGeom>
        </p:spPr>
        <p:txBody>
          <a:bodyPr wrap="square" lIns="18000" tIns="0" rIns="0" numCol="1"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ltLang="fr-FR"/>
              <a:t>Click to edit Master subtitle style</a:t>
            </a:r>
            <a:endParaRPr lang="en-GB" altLang="en-GB"/>
          </a:p>
        </p:txBody>
      </p:sp>
      <p:sp>
        <p:nvSpPr>
          <p:cNvPr id="7" name="Title">
            <a:extLst>
              <a:ext uri="{FF2B5EF4-FFF2-40B4-BE49-F238E27FC236}">
                <a16:creationId xmlns:a16="http://schemas.microsoft.com/office/drawing/2014/main" id="{46ABBE1C-3373-50D9-4152-CA1AC4A5E7F0}"/>
              </a:ext>
            </a:extLst>
          </p:cNvPr>
          <p:cNvSpPr>
            <a:spLocks noGrp="1"/>
          </p:cNvSpPr>
          <p:nvPr>
            <p:ph type="ctrTitle"/>
          </p:nvPr>
        </p:nvSpPr>
        <p:spPr>
          <a:xfrm>
            <a:off x="407368" y="537237"/>
            <a:ext cx="4597606" cy="2243691"/>
          </a:xfrm>
        </p:spPr>
        <p:txBody>
          <a:bodyPr wrap="square" lIns="0" tIns="0" rIns="0" bIns="0" numCol="1" anchor="t" anchorCtr="0">
            <a:spAutoFit/>
          </a:bodyPr>
          <a:lstStyle>
            <a:lvl1pPr algn="l">
              <a:lnSpc>
                <a:spcPct val="90000"/>
              </a:lnSpc>
              <a:tabLst>
                <a:tab pos="1258888" algn="l"/>
              </a:tabLst>
              <a:defRPr sz="5400" b="0" cap="none" baseline="0">
                <a:solidFill>
                  <a:schemeClr val="tx1"/>
                </a:solidFill>
                <a:latin typeface="+mj-lt"/>
              </a:defRPr>
            </a:lvl1pPr>
          </a:lstStyle>
          <a:p>
            <a:r>
              <a:rPr lang="en-GB" altLang="fr-FR"/>
              <a:t>Click to edit Master title style</a:t>
            </a:r>
            <a:endParaRPr lang="en-GB" altLang="en-GB"/>
          </a:p>
        </p:txBody>
      </p:sp>
      <p:grpSp>
        <p:nvGrpSpPr>
          <p:cNvPr id="8" name="Group 1">
            <a:extLst>
              <a:ext uri="{FF2B5EF4-FFF2-40B4-BE49-F238E27FC236}">
                <a16:creationId xmlns:a16="http://schemas.microsoft.com/office/drawing/2014/main" id="{03C5622C-AFD4-93DA-3105-DD24A1095D2B}"/>
              </a:ext>
            </a:extLst>
          </p:cNvPr>
          <p:cNvGrpSpPr>
            <a:grpSpLocks noChangeAspect="1"/>
          </p:cNvGrpSpPr>
          <p:nvPr userDrawn="1"/>
        </p:nvGrpSpPr>
        <p:grpSpPr>
          <a:xfrm>
            <a:off x="443236" y="6021288"/>
            <a:ext cx="1872000" cy="420870"/>
            <a:chOff x="5095385" y="4090756"/>
            <a:chExt cx="3033729" cy="682053"/>
          </a:xfrm>
        </p:grpSpPr>
        <p:sp>
          <p:nvSpPr>
            <p:cNvPr id="9" name="Freeform: Shape 2">
              <a:extLst>
                <a:ext uri="{FF2B5EF4-FFF2-40B4-BE49-F238E27FC236}">
                  <a16:creationId xmlns:a16="http://schemas.microsoft.com/office/drawing/2014/main" id="{EC1F4AF4-B2D1-B383-5414-6A7CE220351C}"/>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numCol="1" rtlCol="0" anchor="ctr"/>
            <a:lstStyle/>
            <a:p>
              <a:endParaRPr lang="en-US" sz="1800"/>
            </a:p>
          </p:txBody>
        </p:sp>
        <p:sp>
          <p:nvSpPr>
            <p:cNvPr id="10" name="Freeform: Shape 3">
              <a:extLst>
                <a:ext uri="{FF2B5EF4-FFF2-40B4-BE49-F238E27FC236}">
                  <a16:creationId xmlns:a16="http://schemas.microsoft.com/office/drawing/2014/main" id="{562EA075-7E1A-57B6-FA93-F8A92DA56EC3}"/>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numCol="1" rtlCol="0" anchor="ctr"/>
            <a:lstStyle/>
            <a:p>
              <a:endParaRPr lang="en-US" sz="1800"/>
            </a:p>
          </p:txBody>
        </p:sp>
        <p:sp>
          <p:nvSpPr>
            <p:cNvPr id="11" name="Freeform: Shape 4">
              <a:extLst>
                <a:ext uri="{FF2B5EF4-FFF2-40B4-BE49-F238E27FC236}">
                  <a16:creationId xmlns:a16="http://schemas.microsoft.com/office/drawing/2014/main" id="{ABED82B4-66F4-60A2-8FF7-76C7FFFB8AEB}"/>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numCol="1" rtlCol="0" anchor="ctr"/>
            <a:lstStyle/>
            <a:p>
              <a:endParaRPr lang="en-US" sz="1800"/>
            </a:p>
          </p:txBody>
        </p:sp>
        <p:sp>
          <p:nvSpPr>
            <p:cNvPr id="12" name="Freeform: Shape 14">
              <a:extLst>
                <a:ext uri="{FF2B5EF4-FFF2-40B4-BE49-F238E27FC236}">
                  <a16:creationId xmlns:a16="http://schemas.microsoft.com/office/drawing/2014/main" id="{C403332C-6371-29E3-2335-DFAA7BE6C2F8}"/>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numCol="1" rtlCol="0" anchor="ctr"/>
            <a:lstStyle/>
            <a:p>
              <a:endParaRPr lang="en-US" sz="1800"/>
            </a:p>
          </p:txBody>
        </p:sp>
        <p:sp>
          <p:nvSpPr>
            <p:cNvPr id="13" name="Freeform: Shape 20">
              <a:extLst>
                <a:ext uri="{FF2B5EF4-FFF2-40B4-BE49-F238E27FC236}">
                  <a16:creationId xmlns:a16="http://schemas.microsoft.com/office/drawing/2014/main" id="{3D2D8432-F91A-C228-692F-66BF4106BFBA}"/>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numCol="1" rtlCol="0" anchor="ctr"/>
            <a:lstStyle/>
            <a:p>
              <a:endParaRPr lang="en-US" sz="1800"/>
            </a:p>
          </p:txBody>
        </p:sp>
      </p:grpSp>
    </p:spTree>
    <p:extLst>
      <p:ext uri="{BB962C8B-B14F-4D97-AF65-F5344CB8AC3E}">
        <p14:creationId xmlns:p14="http://schemas.microsoft.com/office/powerpoint/2010/main" val="333902574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5c">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1343473" y="1"/>
            <a:ext cx="10877102" cy="2931886"/>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85000"/>
            </a:schemeClr>
          </a:solidFill>
        </p:spPr>
        <p:txBody>
          <a:bodyPr wrap="square" numCol="1">
            <a:noAutofit/>
          </a:bodyPr>
          <a:lstStyle>
            <a:lvl1pPr>
              <a:defRPr>
                <a:solidFill>
                  <a:schemeClr val="tx1">
                    <a:lumMod val="50000"/>
                    <a:lumOff val="50000"/>
                  </a:schemeClr>
                </a:solidFill>
              </a:defRPr>
            </a:lvl1pPr>
          </a:lstStyle>
          <a:p>
            <a:r>
              <a:rPr lang="de-DE" altLang="de-DE"/>
              <a:t>Insert Picture and send </a:t>
            </a:r>
            <a:r>
              <a:rPr lang="de-DE" altLang="de-DE" err="1"/>
              <a:t>to</a:t>
            </a:r>
            <a:r>
              <a:rPr lang="de-DE" altLang="de-DE"/>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1343473" y="5498477"/>
            <a:ext cx="10440540" cy="215444"/>
          </a:xfrm>
        </p:spPr>
        <p:txBody>
          <a:bodyPr vert="horz" wrap="square" lIns="18000" tIns="0" rIns="0" bIns="0" numCol="1" rtlCol="0" anchor="t" anchorCtr="0">
            <a:spAutoFit/>
          </a:bodyPr>
          <a:lstStyle>
            <a:lvl1pPr>
              <a:defRPr lang="en-US" sz="1400" dirty="0">
                <a:latin typeface="Ubuntu Light" panose="020B0304030602030204" pitchFamily="34" charset="0"/>
              </a:defRPr>
            </a:lvl1pPr>
          </a:lstStyle>
          <a:p>
            <a:pPr lvl="0"/>
            <a:r>
              <a:rPr lang="en-US"/>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1343473" y="5082209"/>
            <a:ext cx="10440540" cy="246221"/>
          </a:xfrm>
          <a:prstGeom prst="rect">
            <a:avLst/>
          </a:prstGeom>
        </p:spPr>
        <p:txBody>
          <a:bodyPr wrap="square" lIns="18000" tIns="0" rIns="0" numCol="1"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ltLang="fr-FR"/>
              <a:t>Click to edit Master subtitle style</a:t>
            </a:r>
            <a:endParaRPr lang="en-GB" altLang="en-GB"/>
          </a:p>
        </p:txBody>
      </p:sp>
      <p:sp>
        <p:nvSpPr>
          <p:cNvPr id="7" name="Title">
            <a:extLst>
              <a:ext uri="{FF2B5EF4-FFF2-40B4-BE49-F238E27FC236}">
                <a16:creationId xmlns:a16="http://schemas.microsoft.com/office/drawing/2014/main" id="{46ABBE1C-3373-50D9-4152-CA1AC4A5E7F0}"/>
              </a:ext>
            </a:extLst>
          </p:cNvPr>
          <p:cNvSpPr>
            <a:spLocks noGrp="1"/>
          </p:cNvSpPr>
          <p:nvPr>
            <p:ph type="ctrTitle"/>
          </p:nvPr>
        </p:nvSpPr>
        <p:spPr>
          <a:xfrm>
            <a:off x="1343473" y="3429000"/>
            <a:ext cx="10440540" cy="1580003"/>
          </a:xfrm>
        </p:spPr>
        <p:txBody>
          <a:bodyPr wrap="square" lIns="0" tIns="0" rIns="0" bIns="0" numCol="1" anchor="b" anchorCtr="0">
            <a:noAutofit/>
          </a:bodyPr>
          <a:lstStyle>
            <a:lvl1pPr algn="l">
              <a:lnSpc>
                <a:spcPct val="90000"/>
              </a:lnSpc>
              <a:tabLst>
                <a:tab pos="1258888" algn="l"/>
              </a:tabLst>
              <a:defRPr sz="5400" b="0" cap="none" baseline="0">
                <a:solidFill>
                  <a:schemeClr val="tx1"/>
                </a:solidFill>
                <a:latin typeface="+mj-lt"/>
              </a:defRPr>
            </a:lvl1pPr>
          </a:lstStyle>
          <a:p>
            <a:r>
              <a:rPr lang="en-GB" altLang="fr-FR"/>
              <a:t>Click to edit Master title style</a:t>
            </a:r>
            <a:endParaRPr lang="en-GB" altLang="en-GB"/>
          </a:p>
        </p:txBody>
      </p:sp>
      <p:grpSp>
        <p:nvGrpSpPr>
          <p:cNvPr id="2" name="Group 1">
            <a:extLst>
              <a:ext uri="{FF2B5EF4-FFF2-40B4-BE49-F238E27FC236}">
                <a16:creationId xmlns:a16="http://schemas.microsoft.com/office/drawing/2014/main" id="{A6A8A661-3751-29DA-1AB9-334A7C98EA59}"/>
              </a:ext>
            </a:extLst>
          </p:cNvPr>
          <p:cNvGrpSpPr>
            <a:grpSpLocks noChangeAspect="1"/>
          </p:cNvGrpSpPr>
          <p:nvPr userDrawn="1"/>
        </p:nvGrpSpPr>
        <p:grpSpPr>
          <a:xfrm>
            <a:off x="1343473" y="6021288"/>
            <a:ext cx="1872000" cy="420870"/>
            <a:chOff x="5095385" y="4090756"/>
            <a:chExt cx="3033729" cy="682053"/>
          </a:xfrm>
        </p:grpSpPr>
        <p:sp>
          <p:nvSpPr>
            <p:cNvPr id="3" name="Freeform: Shape 2">
              <a:extLst>
                <a:ext uri="{FF2B5EF4-FFF2-40B4-BE49-F238E27FC236}">
                  <a16:creationId xmlns:a16="http://schemas.microsoft.com/office/drawing/2014/main" id="{AE0FC8CB-F05E-FFD4-8D7F-1F94AC26DA2A}"/>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numCol="1" rtlCol="0" anchor="ctr"/>
            <a:lstStyle/>
            <a:p>
              <a:endParaRPr lang="en-US" sz="1800"/>
            </a:p>
          </p:txBody>
        </p:sp>
        <p:sp>
          <p:nvSpPr>
            <p:cNvPr id="4" name="Freeform: Shape 3">
              <a:extLst>
                <a:ext uri="{FF2B5EF4-FFF2-40B4-BE49-F238E27FC236}">
                  <a16:creationId xmlns:a16="http://schemas.microsoft.com/office/drawing/2014/main" id="{934D3664-9369-B221-FD17-0597A6828483}"/>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numCol="1" rtlCol="0" anchor="ctr"/>
            <a:lstStyle/>
            <a:p>
              <a:endParaRPr lang="en-US" sz="1800"/>
            </a:p>
          </p:txBody>
        </p:sp>
        <p:sp>
          <p:nvSpPr>
            <p:cNvPr id="5" name="Freeform: Shape 4">
              <a:extLst>
                <a:ext uri="{FF2B5EF4-FFF2-40B4-BE49-F238E27FC236}">
                  <a16:creationId xmlns:a16="http://schemas.microsoft.com/office/drawing/2014/main" id="{17A7E500-54F5-1815-C9B9-3954ED883928}"/>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numCol="1" rtlCol="0" anchor="ctr"/>
            <a:lstStyle/>
            <a:p>
              <a:endParaRPr lang="en-US" sz="1800"/>
            </a:p>
          </p:txBody>
        </p:sp>
        <p:sp>
          <p:nvSpPr>
            <p:cNvPr id="14" name="Freeform: Shape 14">
              <a:extLst>
                <a:ext uri="{FF2B5EF4-FFF2-40B4-BE49-F238E27FC236}">
                  <a16:creationId xmlns:a16="http://schemas.microsoft.com/office/drawing/2014/main" id="{AE2D512F-FC3A-33B0-5954-0D1BFB4C1437}"/>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numCol="1" rtlCol="0" anchor="ctr"/>
            <a:lstStyle/>
            <a:p>
              <a:endParaRPr lang="en-US" sz="1800"/>
            </a:p>
          </p:txBody>
        </p:sp>
        <p:sp>
          <p:nvSpPr>
            <p:cNvPr id="15" name="Freeform: Shape 20">
              <a:extLst>
                <a:ext uri="{FF2B5EF4-FFF2-40B4-BE49-F238E27FC236}">
                  <a16:creationId xmlns:a16="http://schemas.microsoft.com/office/drawing/2014/main" id="{BB0A86DD-9E86-EB4E-14DC-ECC7130D6092}"/>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numCol="1" rtlCol="0" anchor="ctr"/>
            <a:lstStyle/>
            <a:p>
              <a:endParaRPr lang="en-US" sz="1800"/>
            </a:p>
          </p:txBody>
        </p:sp>
      </p:grpSp>
    </p:spTree>
    <p:extLst>
      <p:ext uri="{BB962C8B-B14F-4D97-AF65-F5344CB8AC3E}">
        <p14:creationId xmlns:p14="http://schemas.microsoft.com/office/powerpoint/2010/main" val="43877797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Dark and Picture">
    <p:bg>
      <p:bgPr>
        <a:solidFill>
          <a:schemeClr val="accent4"/>
        </a:solidFill>
        <a:effectLst/>
      </p:bgPr>
    </p:bg>
    <p:spTree>
      <p:nvGrpSpPr>
        <p:cNvPr id="1" name=""/>
        <p:cNvGrpSpPr/>
        <p:nvPr/>
      </p:nvGrpSpPr>
      <p:grpSpPr>
        <a:xfrm>
          <a:off x="0" y="0"/>
          <a:ext cx="0" cy="0"/>
          <a:chOff x="0" y="0"/>
          <a:chExt cx="0" cy="0"/>
        </a:xfrm>
      </p:grpSpPr>
      <p:sp>
        <p:nvSpPr>
          <p:cNvPr id="3" name="Picture Placeholder 18">
            <a:extLst>
              <a:ext uri="{FF2B5EF4-FFF2-40B4-BE49-F238E27FC236}">
                <a16:creationId xmlns:a16="http://schemas.microsoft.com/office/drawing/2014/main" id="{D3B1FE99-E8D3-C5FE-4E44-4E4EF67B45DA}"/>
              </a:ext>
            </a:extLst>
          </p:cNvPr>
          <p:cNvSpPr>
            <a:spLocks noGrp="1"/>
          </p:cNvSpPr>
          <p:nvPr>
            <p:ph type="pic" sz="quarter" idx="10" hasCustomPrompt="1"/>
          </p:nvPr>
        </p:nvSpPr>
        <p:spPr>
          <a:xfrm>
            <a:off x="6096001" y="908721"/>
            <a:ext cx="6096000" cy="5949280"/>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numCol="1">
            <a:noAutofit/>
          </a:bodyPr>
          <a:lstStyle>
            <a:lvl1pPr>
              <a:defRPr>
                <a:solidFill>
                  <a:schemeClr val="tx1">
                    <a:lumMod val="50000"/>
                    <a:lumOff val="50000"/>
                  </a:schemeClr>
                </a:solidFill>
              </a:defRPr>
            </a:lvl1pPr>
          </a:lstStyle>
          <a:p>
            <a:r>
              <a:rPr lang="de-DE" altLang="de-DE"/>
              <a:t>Insert Picture and send </a:t>
            </a:r>
            <a:r>
              <a:rPr lang="de-DE" altLang="de-DE" err="1"/>
              <a:t>to</a:t>
            </a:r>
            <a:r>
              <a:rPr lang="de-DE" altLang="de-DE"/>
              <a:t> back</a:t>
            </a:r>
          </a:p>
        </p:txBody>
      </p:sp>
      <p:sp>
        <p:nvSpPr>
          <p:cNvPr id="2" name="Title">
            <a:extLst>
              <a:ext uri="{FF2B5EF4-FFF2-40B4-BE49-F238E27FC236}">
                <a16:creationId xmlns:a16="http://schemas.microsoft.com/office/drawing/2014/main" id="{1B342561-1DD2-4DA7-BA2A-C8E3856FE9BB}"/>
              </a:ext>
            </a:extLst>
          </p:cNvPr>
          <p:cNvSpPr>
            <a:spLocks noGrp="1"/>
          </p:cNvSpPr>
          <p:nvPr>
            <p:ph type="title" hasCustomPrompt="1"/>
          </p:nvPr>
        </p:nvSpPr>
        <p:spPr>
          <a:xfrm>
            <a:off x="407988" y="692696"/>
            <a:ext cx="4751907" cy="720179"/>
          </a:xfrm>
        </p:spPr>
        <p:txBody>
          <a:bodyPr vert="horz" lIns="0" tIns="0" rIns="0" bIns="0" numCol="1" rtlCol="0" anchor="b">
            <a:noAutofit/>
          </a:bodyPr>
          <a:lstStyle>
            <a:lvl1pPr>
              <a:lnSpc>
                <a:spcPct val="80000"/>
              </a:lnSpc>
              <a:defRPr lang="en-GB" altLang="en-GB" sz="3600" baseline="0">
                <a:solidFill>
                  <a:schemeClr val="bg1"/>
                </a:solidFill>
              </a:defRPr>
            </a:lvl1pPr>
          </a:lstStyle>
          <a:p>
            <a:pPr lvl="0"/>
            <a:r>
              <a:rPr lang="en-US"/>
              <a:t>Click to edit Agenda</a:t>
            </a:r>
            <a:endParaRPr lang="en-GB" altLang="en-GB"/>
          </a:p>
        </p:txBody>
      </p:sp>
      <p:sp>
        <p:nvSpPr>
          <p:cNvPr id="10" name="Text Placeholder 9">
            <a:extLst>
              <a:ext uri="{FF2B5EF4-FFF2-40B4-BE49-F238E27FC236}">
                <a16:creationId xmlns:a16="http://schemas.microsoft.com/office/drawing/2014/main" id="{FC6DF15B-7249-491B-BFB7-9A33784178CD}"/>
              </a:ext>
            </a:extLst>
          </p:cNvPr>
          <p:cNvSpPr>
            <a:spLocks noGrp="1"/>
          </p:cNvSpPr>
          <p:nvPr>
            <p:ph type="body" sz="quarter" idx="12"/>
          </p:nvPr>
        </p:nvSpPr>
        <p:spPr>
          <a:xfrm>
            <a:off x="407988" y="1916832"/>
            <a:ext cx="5471988" cy="4536356"/>
          </a:xfrm>
          <a:prstGeom prst="rect">
            <a:avLst/>
          </a:prstGeom>
        </p:spPr>
        <p:txBody>
          <a:bodyPr numCol="1">
            <a:noAutofit/>
          </a:bodyPr>
          <a:lstStyle>
            <a:lvl1pPr>
              <a:spcBef>
                <a:spcPts val="1200"/>
              </a:spcBef>
              <a:defRPr sz="18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buClr>
                <a:schemeClr val="bg1"/>
              </a:buClr>
              <a:defRPr sz="1400">
                <a:solidFill>
                  <a:schemeClr val="bg1"/>
                </a:solidFill>
              </a:defRPr>
            </a:lvl4pPr>
            <a:lvl5pPr>
              <a:buClr>
                <a:schemeClr val="bg1"/>
              </a:buClr>
              <a:defRPr sz="1400">
                <a:solidFill>
                  <a:schemeClr val="bg1"/>
                </a:solidFill>
              </a:defRPr>
            </a:lvl5pPr>
          </a:lstStyle>
          <a:p>
            <a:pPr lvl="0"/>
            <a:r>
              <a:rPr lang="en-GB" altLang="fr-FR"/>
              <a:t>Click to edit Master text styles</a:t>
            </a:r>
          </a:p>
          <a:p>
            <a:pPr lvl="1"/>
            <a:r>
              <a:rPr lang="en-GB" altLang="fr-FR"/>
              <a:t>Second level</a:t>
            </a:r>
          </a:p>
          <a:p>
            <a:pPr lvl="2"/>
            <a:r>
              <a:rPr lang="en-GB" altLang="fr-FR"/>
              <a:t>Third level</a:t>
            </a:r>
          </a:p>
          <a:p>
            <a:pPr lvl="3"/>
            <a:r>
              <a:rPr lang="en-GB" altLang="fr-FR"/>
              <a:t>Fourth level</a:t>
            </a:r>
          </a:p>
          <a:p>
            <a:pPr lvl="4"/>
            <a:r>
              <a:rPr lang="en-GB" altLang="fr-FR"/>
              <a:t>Fifth level</a:t>
            </a:r>
            <a:endParaRPr lang="en-US"/>
          </a:p>
        </p:txBody>
      </p:sp>
    </p:spTree>
    <p:extLst>
      <p:ext uri="{BB962C8B-B14F-4D97-AF65-F5344CB8AC3E}">
        <p14:creationId xmlns:p14="http://schemas.microsoft.com/office/powerpoint/2010/main" val="3284793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Agenda">
    <p:bg>
      <p:bgPr>
        <a:solidFill>
          <a:schemeClr val="accent4"/>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D119069D-5D68-4DB4-B45F-92CCC710785E}"/>
              </a:ext>
            </a:extLst>
          </p:cNvPr>
          <p:cNvSpPr>
            <a:spLocks noGrp="1"/>
          </p:cNvSpPr>
          <p:nvPr>
            <p:ph type="body" sz="quarter" idx="24" hasCustomPrompt="1"/>
          </p:nvPr>
        </p:nvSpPr>
        <p:spPr>
          <a:xfrm>
            <a:off x="1794570" y="1628775"/>
            <a:ext cx="5813598" cy="369332"/>
          </a:xfrm>
          <a:prstGeom prst="rect">
            <a:avLst/>
          </a:prstGeom>
        </p:spPr>
        <p:txBody>
          <a:bodyPr numCol="1">
            <a:normAutofit/>
          </a:bodyPr>
          <a:lstStyle>
            <a:lvl1pPr>
              <a:spcBef>
                <a:spcPts val="0"/>
              </a:spcBef>
              <a:defRPr sz="2400">
                <a:solidFill>
                  <a:schemeClr val="bg1"/>
                </a:solidFill>
              </a:defRPr>
            </a:lvl1pPr>
          </a:lstStyle>
          <a:p>
            <a:pPr lvl="0"/>
            <a:r>
              <a:rPr lang="en-US"/>
              <a:t>Click to add text</a:t>
            </a:r>
          </a:p>
        </p:txBody>
      </p:sp>
      <p:sp>
        <p:nvSpPr>
          <p:cNvPr id="23" name="Text Placeholder 11">
            <a:extLst>
              <a:ext uri="{FF2B5EF4-FFF2-40B4-BE49-F238E27FC236}">
                <a16:creationId xmlns:a16="http://schemas.microsoft.com/office/drawing/2014/main" id="{AA1A2157-04CD-44FC-8492-E3FAFE326F18}"/>
              </a:ext>
            </a:extLst>
          </p:cNvPr>
          <p:cNvSpPr>
            <a:spLocks noGrp="1"/>
          </p:cNvSpPr>
          <p:nvPr>
            <p:ph type="body" sz="quarter" idx="25" hasCustomPrompt="1"/>
          </p:nvPr>
        </p:nvSpPr>
        <p:spPr>
          <a:xfrm>
            <a:off x="1794570" y="2221388"/>
            <a:ext cx="5813598" cy="369332"/>
          </a:xfrm>
          <a:prstGeom prst="rect">
            <a:avLst/>
          </a:prstGeom>
        </p:spPr>
        <p:txBody>
          <a:bodyPr numCol="1">
            <a:normAutofit/>
          </a:bodyPr>
          <a:lstStyle>
            <a:lvl1pPr>
              <a:spcBef>
                <a:spcPts val="0"/>
              </a:spcBef>
              <a:defRPr sz="2400">
                <a:solidFill>
                  <a:schemeClr val="bg1"/>
                </a:solidFill>
              </a:defRPr>
            </a:lvl1pPr>
          </a:lstStyle>
          <a:p>
            <a:pPr lvl="0"/>
            <a:r>
              <a:rPr lang="en-US"/>
              <a:t>Click to add text</a:t>
            </a:r>
          </a:p>
        </p:txBody>
      </p:sp>
      <p:sp>
        <p:nvSpPr>
          <p:cNvPr id="24" name="Text Placeholder 11">
            <a:extLst>
              <a:ext uri="{FF2B5EF4-FFF2-40B4-BE49-F238E27FC236}">
                <a16:creationId xmlns:a16="http://schemas.microsoft.com/office/drawing/2014/main" id="{199E21EB-D052-4206-952C-D3FE77AA1C8D}"/>
              </a:ext>
            </a:extLst>
          </p:cNvPr>
          <p:cNvSpPr>
            <a:spLocks noGrp="1"/>
          </p:cNvSpPr>
          <p:nvPr>
            <p:ph type="body" sz="quarter" idx="26" hasCustomPrompt="1"/>
          </p:nvPr>
        </p:nvSpPr>
        <p:spPr>
          <a:xfrm>
            <a:off x="1794570" y="2814001"/>
            <a:ext cx="5813598" cy="369332"/>
          </a:xfrm>
          <a:prstGeom prst="rect">
            <a:avLst/>
          </a:prstGeom>
        </p:spPr>
        <p:txBody>
          <a:bodyPr numCol="1">
            <a:normAutofit/>
          </a:bodyPr>
          <a:lstStyle>
            <a:lvl1pPr>
              <a:spcBef>
                <a:spcPts val="0"/>
              </a:spcBef>
              <a:defRPr sz="2400">
                <a:solidFill>
                  <a:schemeClr val="bg1"/>
                </a:solidFill>
              </a:defRPr>
            </a:lvl1pPr>
          </a:lstStyle>
          <a:p>
            <a:pPr lvl="0"/>
            <a:r>
              <a:rPr lang="en-US"/>
              <a:t>Click to add text</a:t>
            </a:r>
          </a:p>
        </p:txBody>
      </p:sp>
      <p:sp>
        <p:nvSpPr>
          <p:cNvPr id="7" name="Text Placeholder 6">
            <a:extLst>
              <a:ext uri="{FF2B5EF4-FFF2-40B4-BE49-F238E27FC236}">
                <a16:creationId xmlns:a16="http://schemas.microsoft.com/office/drawing/2014/main" id="{C9AA932A-4442-4987-878D-3B69D84A4771}"/>
              </a:ext>
            </a:extLst>
          </p:cNvPr>
          <p:cNvSpPr>
            <a:spLocks noGrp="1"/>
          </p:cNvSpPr>
          <p:nvPr>
            <p:ph type="body" sz="quarter" idx="27" hasCustomPrompt="1"/>
          </p:nvPr>
        </p:nvSpPr>
        <p:spPr>
          <a:xfrm>
            <a:off x="1079500" y="1628775"/>
            <a:ext cx="335980" cy="369888"/>
          </a:xfrm>
          <a:prstGeom prst="rect">
            <a:avLst/>
          </a:prstGeom>
        </p:spPr>
        <p:txBody>
          <a:bodyPr vert="horz" wrap="none" lIns="0" tIns="0" rIns="0" bIns="0" numCol="1" rtlCol="0">
            <a:normAutofit/>
          </a:bodyPr>
          <a:lstStyle>
            <a:lvl1pPr algn="r">
              <a:defRPr lang="de-DE" altLang="de-DE" sz="2400" b="1" dirty="0">
                <a:solidFill>
                  <a:schemeClr val="accent2"/>
                </a:solidFill>
              </a:defRPr>
            </a:lvl1pPr>
          </a:lstStyle>
          <a:p>
            <a:pPr lvl="0">
              <a:spcBef>
                <a:spcPts val="0"/>
              </a:spcBef>
            </a:pPr>
            <a:r>
              <a:rPr lang="de-DE" altLang="de-DE"/>
              <a:t>0x</a:t>
            </a:r>
          </a:p>
        </p:txBody>
      </p:sp>
      <p:sp>
        <p:nvSpPr>
          <p:cNvPr id="21" name="Text Placeholder 6">
            <a:extLst>
              <a:ext uri="{FF2B5EF4-FFF2-40B4-BE49-F238E27FC236}">
                <a16:creationId xmlns:a16="http://schemas.microsoft.com/office/drawing/2014/main" id="{EAA65ABF-5E47-4A8A-934B-E9458D034F70}"/>
              </a:ext>
            </a:extLst>
          </p:cNvPr>
          <p:cNvSpPr>
            <a:spLocks noGrp="1"/>
          </p:cNvSpPr>
          <p:nvPr>
            <p:ph type="body" sz="quarter" idx="28" hasCustomPrompt="1"/>
          </p:nvPr>
        </p:nvSpPr>
        <p:spPr>
          <a:xfrm>
            <a:off x="1079500" y="2221388"/>
            <a:ext cx="335980" cy="369888"/>
          </a:xfrm>
          <a:prstGeom prst="rect">
            <a:avLst/>
          </a:prstGeom>
        </p:spPr>
        <p:txBody>
          <a:bodyPr vert="horz" wrap="none" lIns="0" tIns="0" rIns="0" bIns="0" numCol="1" rtlCol="0">
            <a:normAutofit/>
          </a:bodyPr>
          <a:lstStyle>
            <a:lvl1pPr algn="r">
              <a:defRPr lang="de-DE" altLang="de-DE" sz="2400" b="1" dirty="0">
                <a:solidFill>
                  <a:schemeClr val="accent2"/>
                </a:solidFill>
              </a:defRPr>
            </a:lvl1pPr>
          </a:lstStyle>
          <a:p>
            <a:pPr lvl="0">
              <a:spcBef>
                <a:spcPts val="0"/>
              </a:spcBef>
            </a:pPr>
            <a:r>
              <a:rPr lang="de-DE" altLang="de-DE"/>
              <a:t>0x</a:t>
            </a:r>
          </a:p>
        </p:txBody>
      </p:sp>
      <p:sp>
        <p:nvSpPr>
          <p:cNvPr id="22" name="Text Placeholder 6">
            <a:extLst>
              <a:ext uri="{FF2B5EF4-FFF2-40B4-BE49-F238E27FC236}">
                <a16:creationId xmlns:a16="http://schemas.microsoft.com/office/drawing/2014/main" id="{AE370511-ABDA-4008-B938-10F0105CBF69}"/>
              </a:ext>
            </a:extLst>
          </p:cNvPr>
          <p:cNvSpPr>
            <a:spLocks noGrp="1"/>
          </p:cNvSpPr>
          <p:nvPr>
            <p:ph type="body" sz="quarter" idx="29" hasCustomPrompt="1"/>
          </p:nvPr>
        </p:nvSpPr>
        <p:spPr>
          <a:xfrm>
            <a:off x="1079500" y="2814001"/>
            <a:ext cx="335980" cy="369888"/>
          </a:xfrm>
          <a:prstGeom prst="rect">
            <a:avLst/>
          </a:prstGeom>
        </p:spPr>
        <p:txBody>
          <a:bodyPr vert="horz" wrap="none" lIns="0" tIns="0" rIns="0" bIns="0" numCol="1" rtlCol="0">
            <a:normAutofit/>
          </a:bodyPr>
          <a:lstStyle>
            <a:lvl1pPr algn="r">
              <a:defRPr lang="de-DE" altLang="de-DE" sz="2400" b="1" dirty="0">
                <a:solidFill>
                  <a:schemeClr val="accent2"/>
                </a:solidFill>
              </a:defRPr>
            </a:lvl1pPr>
          </a:lstStyle>
          <a:p>
            <a:pPr lvl="0">
              <a:spcBef>
                <a:spcPts val="0"/>
              </a:spcBef>
            </a:pPr>
            <a:r>
              <a:rPr lang="de-DE" altLang="de-DE"/>
              <a:t>0x</a:t>
            </a:r>
          </a:p>
        </p:txBody>
      </p:sp>
      <p:sp>
        <p:nvSpPr>
          <p:cNvPr id="28" name="Text Placeholder 11">
            <a:extLst>
              <a:ext uri="{FF2B5EF4-FFF2-40B4-BE49-F238E27FC236}">
                <a16:creationId xmlns:a16="http://schemas.microsoft.com/office/drawing/2014/main" id="{CABD3DEA-D9AC-49A6-AB02-7A5380BF5183}"/>
              </a:ext>
            </a:extLst>
          </p:cNvPr>
          <p:cNvSpPr>
            <a:spLocks noGrp="1"/>
          </p:cNvSpPr>
          <p:nvPr>
            <p:ph type="body" sz="quarter" idx="30" hasCustomPrompt="1"/>
          </p:nvPr>
        </p:nvSpPr>
        <p:spPr>
          <a:xfrm>
            <a:off x="1794570" y="3406614"/>
            <a:ext cx="5813598" cy="369332"/>
          </a:xfrm>
          <a:prstGeom prst="rect">
            <a:avLst/>
          </a:prstGeom>
        </p:spPr>
        <p:txBody>
          <a:bodyPr numCol="1">
            <a:normAutofit/>
          </a:bodyPr>
          <a:lstStyle>
            <a:lvl1pPr>
              <a:spcBef>
                <a:spcPts val="0"/>
              </a:spcBef>
              <a:defRPr sz="2400">
                <a:solidFill>
                  <a:schemeClr val="bg1"/>
                </a:solidFill>
              </a:defRPr>
            </a:lvl1pPr>
          </a:lstStyle>
          <a:p>
            <a:pPr lvl="0"/>
            <a:r>
              <a:rPr lang="en-US"/>
              <a:t>Click to add text</a:t>
            </a:r>
          </a:p>
        </p:txBody>
      </p:sp>
      <p:sp>
        <p:nvSpPr>
          <p:cNvPr id="29" name="Text Placeholder 11">
            <a:extLst>
              <a:ext uri="{FF2B5EF4-FFF2-40B4-BE49-F238E27FC236}">
                <a16:creationId xmlns:a16="http://schemas.microsoft.com/office/drawing/2014/main" id="{C143C05F-5CEC-4DA0-8030-D7B2370EBBB4}"/>
              </a:ext>
            </a:extLst>
          </p:cNvPr>
          <p:cNvSpPr>
            <a:spLocks noGrp="1"/>
          </p:cNvSpPr>
          <p:nvPr>
            <p:ph type="body" sz="quarter" idx="31" hasCustomPrompt="1"/>
          </p:nvPr>
        </p:nvSpPr>
        <p:spPr>
          <a:xfrm>
            <a:off x="1794570" y="3999227"/>
            <a:ext cx="5813598" cy="369332"/>
          </a:xfrm>
          <a:prstGeom prst="rect">
            <a:avLst/>
          </a:prstGeom>
        </p:spPr>
        <p:txBody>
          <a:bodyPr numCol="1">
            <a:normAutofit/>
          </a:bodyPr>
          <a:lstStyle>
            <a:lvl1pPr>
              <a:spcBef>
                <a:spcPts val="0"/>
              </a:spcBef>
              <a:defRPr sz="2400">
                <a:solidFill>
                  <a:schemeClr val="bg1"/>
                </a:solidFill>
              </a:defRPr>
            </a:lvl1pPr>
          </a:lstStyle>
          <a:p>
            <a:pPr lvl="0"/>
            <a:r>
              <a:rPr lang="en-US"/>
              <a:t>Click to add text</a:t>
            </a:r>
          </a:p>
        </p:txBody>
      </p:sp>
      <p:sp>
        <p:nvSpPr>
          <p:cNvPr id="30" name="Text Placeholder 11">
            <a:extLst>
              <a:ext uri="{FF2B5EF4-FFF2-40B4-BE49-F238E27FC236}">
                <a16:creationId xmlns:a16="http://schemas.microsoft.com/office/drawing/2014/main" id="{96B43F80-D448-432F-A45D-FE4715923FC2}"/>
              </a:ext>
            </a:extLst>
          </p:cNvPr>
          <p:cNvSpPr>
            <a:spLocks noGrp="1"/>
          </p:cNvSpPr>
          <p:nvPr>
            <p:ph type="body" sz="quarter" idx="32" hasCustomPrompt="1"/>
          </p:nvPr>
        </p:nvSpPr>
        <p:spPr>
          <a:xfrm>
            <a:off x="1794570" y="4591841"/>
            <a:ext cx="5813598" cy="369332"/>
          </a:xfrm>
          <a:prstGeom prst="rect">
            <a:avLst/>
          </a:prstGeom>
        </p:spPr>
        <p:txBody>
          <a:bodyPr numCol="1">
            <a:normAutofit/>
          </a:bodyPr>
          <a:lstStyle>
            <a:lvl1pPr>
              <a:spcBef>
                <a:spcPts val="0"/>
              </a:spcBef>
              <a:defRPr sz="2400">
                <a:solidFill>
                  <a:schemeClr val="bg1"/>
                </a:solidFill>
              </a:defRPr>
            </a:lvl1pPr>
          </a:lstStyle>
          <a:p>
            <a:pPr lvl="0"/>
            <a:r>
              <a:rPr lang="en-US"/>
              <a:t>Click to add text</a:t>
            </a:r>
          </a:p>
        </p:txBody>
      </p:sp>
      <p:sp>
        <p:nvSpPr>
          <p:cNvPr id="31" name="Text Placeholder 6">
            <a:extLst>
              <a:ext uri="{FF2B5EF4-FFF2-40B4-BE49-F238E27FC236}">
                <a16:creationId xmlns:a16="http://schemas.microsoft.com/office/drawing/2014/main" id="{C434EB54-C0D1-4857-9330-87FAFCC49D56}"/>
              </a:ext>
            </a:extLst>
          </p:cNvPr>
          <p:cNvSpPr>
            <a:spLocks noGrp="1"/>
          </p:cNvSpPr>
          <p:nvPr>
            <p:ph type="body" sz="quarter" idx="33" hasCustomPrompt="1"/>
          </p:nvPr>
        </p:nvSpPr>
        <p:spPr>
          <a:xfrm>
            <a:off x="1079500" y="3406614"/>
            <a:ext cx="335980" cy="369888"/>
          </a:xfrm>
          <a:prstGeom prst="rect">
            <a:avLst/>
          </a:prstGeom>
        </p:spPr>
        <p:txBody>
          <a:bodyPr vert="horz" wrap="none" lIns="0" tIns="0" rIns="0" bIns="0" numCol="1" rtlCol="0">
            <a:normAutofit/>
          </a:bodyPr>
          <a:lstStyle>
            <a:lvl1pPr algn="r">
              <a:defRPr lang="de-DE" altLang="de-DE" sz="2400" b="1" dirty="0">
                <a:solidFill>
                  <a:schemeClr val="accent2"/>
                </a:solidFill>
              </a:defRPr>
            </a:lvl1pPr>
          </a:lstStyle>
          <a:p>
            <a:pPr lvl="0">
              <a:spcBef>
                <a:spcPts val="0"/>
              </a:spcBef>
            </a:pPr>
            <a:r>
              <a:rPr lang="de-DE" altLang="de-DE"/>
              <a:t>0x</a:t>
            </a:r>
          </a:p>
        </p:txBody>
      </p:sp>
      <p:sp>
        <p:nvSpPr>
          <p:cNvPr id="32" name="Text Placeholder 6">
            <a:extLst>
              <a:ext uri="{FF2B5EF4-FFF2-40B4-BE49-F238E27FC236}">
                <a16:creationId xmlns:a16="http://schemas.microsoft.com/office/drawing/2014/main" id="{F0320016-4C9A-409B-8724-E53F23529A4B}"/>
              </a:ext>
            </a:extLst>
          </p:cNvPr>
          <p:cNvSpPr>
            <a:spLocks noGrp="1"/>
          </p:cNvSpPr>
          <p:nvPr>
            <p:ph type="body" sz="quarter" idx="34" hasCustomPrompt="1"/>
          </p:nvPr>
        </p:nvSpPr>
        <p:spPr>
          <a:xfrm>
            <a:off x="1079500" y="3999227"/>
            <a:ext cx="335980" cy="369888"/>
          </a:xfrm>
          <a:prstGeom prst="rect">
            <a:avLst/>
          </a:prstGeom>
        </p:spPr>
        <p:txBody>
          <a:bodyPr vert="horz" wrap="none" lIns="0" tIns="0" rIns="0" bIns="0" numCol="1" rtlCol="0">
            <a:normAutofit/>
          </a:bodyPr>
          <a:lstStyle>
            <a:lvl1pPr algn="r">
              <a:defRPr lang="de-DE" altLang="de-DE" sz="2400" b="1" dirty="0">
                <a:solidFill>
                  <a:schemeClr val="accent2"/>
                </a:solidFill>
              </a:defRPr>
            </a:lvl1pPr>
          </a:lstStyle>
          <a:p>
            <a:pPr lvl="0">
              <a:spcBef>
                <a:spcPts val="0"/>
              </a:spcBef>
            </a:pPr>
            <a:r>
              <a:rPr lang="de-DE" altLang="de-DE"/>
              <a:t>0x</a:t>
            </a:r>
          </a:p>
        </p:txBody>
      </p:sp>
      <p:sp>
        <p:nvSpPr>
          <p:cNvPr id="34" name="Text Placeholder 6">
            <a:extLst>
              <a:ext uri="{FF2B5EF4-FFF2-40B4-BE49-F238E27FC236}">
                <a16:creationId xmlns:a16="http://schemas.microsoft.com/office/drawing/2014/main" id="{F0279A3C-5E27-40F7-98C0-08832F4CE1FB}"/>
              </a:ext>
            </a:extLst>
          </p:cNvPr>
          <p:cNvSpPr>
            <a:spLocks noGrp="1"/>
          </p:cNvSpPr>
          <p:nvPr>
            <p:ph type="body" sz="quarter" idx="35" hasCustomPrompt="1"/>
          </p:nvPr>
        </p:nvSpPr>
        <p:spPr>
          <a:xfrm>
            <a:off x="1079500" y="4591841"/>
            <a:ext cx="335980" cy="369888"/>
          </a:xfrm>
          <a:prstGeom prst="rect">
            <a:avLst/>
          </a:prstGeom>
        </p:spPr>
        <p:txBody>
          <a:bodyPr vert="horz" wrap="none" lIns="0" tIns="0" rIns="0" bIns="0" numCol="1" rtlCol="0">
            <a:normAutofit/>
          </a:bodyPr>
          <a:lstStyle>
            <a:lvl1pPr algn="r">
              <a:defRPr lang="de-DE" altLang="de-DE" sz="2400" b="1" dirty="0">
                <a:solidFill>
                  <a:schemeClr val="accent2"/>
                </a:solidFill>
              </a:defRPr>
            </a:lvl1pPr>
          </a:lstStyle>
          <a:p>
            <a:pPr lvl="0">
              <a:spcBef>
                <a:spcPts val="0"/>
              </a:spcBef>
            </a:pPr>
            <a:r>
              <a:rPr lang="de-DE" altLang="de-DE"/>
              <a:t>0x</a:t>
            </a:r>
          </a:p>
        </p:txBody>
      </p:sp>
      <p:sp>
        <p:nvSpPr>
          <p:cNvPr id="2" name="Title Placeholder 1">
            <a:extLst>
              <a:ext uri="{FF2B5EF4-FFF2-40B4-BE49-F238E27FC236}">
                <a16:creationId xmlns:a16="http://schemas.microsoft.com/office/drawing/2014/main" id="{808BAF09-C52E-54E6-E538-78C64D8AB519}"/>
              </a:ext>
            </a:extLst>
          </p:cNvPr>
          <p:cNvSpPr>
            <a:spLocks noGrp="1"/>
          </p:cNvSpPr>
          <p:nvPr>
            <p:ph type="title"/>
          </p:nvPr>
        </p:nvSpPr>
        <p:spPr>
          <a:xfrm>
            <a:off x="1079321" y="260350"/>
            <a:ext cx="8640763" cy="792163"/>
          </a:xfrm>
        </p:spPr>
        <p:txBody>
          <a:bodyPr numCol="1"/>
          <a:lstStyle>
            <a:lvl1pPr>
              <a:defRPr>
                <a:solidFill>
                  <a:schemeClr val="accent2"/>
                </a:solidFill>
              </a:defRPr>
            </a:lvl1pPr>
          </a:lstStyle>
          <a:p>
            <a:r>
              <a:rPr lang="en-GB" altLang="fr-FR"/>
              <a:t>Click to edit Master title style</a:t>
            </a:r>
            <a:endParaRPr lang="en-US"/>
          </a:p>
        </p:txBody>
      </p:sp>
      <p:pic>
        <p:nvPicPr>
          <p:cNvPr id="4" name="Picture 16">
            <a:extLst>
              <a:ext uri="{FF2B5EF4-FFF2-40B4-BE49-F238E27FC236}">
                <a16:creationId xmlns:a16="http://schemas.microsoft.com/office/drawing/2014/main" id="{21B52807-7673-5576-DEE4-0A88870C0C19}"/>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95800" y="1700808"/>
            <a:ext cx="8281358" cy="6858000"/>
          </a:xfrm>
          <a:prstGeom prst="rect">
            <a:avLst/>
          </a:prstGeom>
        </p:spPr>
      </p:pic>
    </p:spTree>
    <p:extLst>
      <p:ext uri="{BB962C8B-B14F-4D97-AF65-F5344CB8AC3E}">
        <p14:creationId xmlns:p14="http://schemas.microsoft.com/office/powerpoint/2010/main" val="1016787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Agenda">
    <p:bg>
      <p:bgPr>
        <a:gradFill flip="none" rotWithShape="1">
          <a:gsLst>
            <a:gs pos="100000">
              <a:schemeClr val="accent1"/>
            </a:gs>
            <a:gs pos="0">
              <a:schemeClr val="accent4"/>
            </a:gs>
            <a:gs pos="0">
              <a:schemeClr val="accent1">
                <a:lumMod val="75000"/>
              </a:schemeClr>
            </a:gs>
          </a:gsLst>
          <a:lin ang="18900000" scaled="0"/>
          <a:tileRect/>
        </a:gra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D119069D-5D68-4DB4-B45F-92CCC710785E}"/>
              </a:ext>
            </a:extLst>
          </p:cNvPr>
          <p:cNvSpPr>
            <a:spLocks noGrp="1"/>
          </p:cNvSpPr>
          <p:nvPr>
            <p:ph type="body" sz="quarter" idx="24" hasCustomPrompt="1"/>
          </p:nvPr>
        </p:nvSpPr>
        <p:spPr>
          <a:xfrm>
            <a:off x="1794570" y="1628775"/>
            <a:ext cx="5813598" cy="369332"/>
          </a:xfrm>
          <a:prstGeom prst="rect">
            <a:avLst/>
          </a:prstGeom>
        </p:spPr>
        <p:txBody>
          <a:bodyPr numCol="1">
            <a:normAutofit/>
          </a:bodyPr>
          <a:lstStyle>
            <a:lvl1pPr>
              <a:spcBef>
                <a:spcPts val="0"/>
              </a:spcBef>
              <a:defRPr sz="2400">
                <a:solidFill>
                  <a:schemeClr val="bg1"/>
                </a:solidFill>
              </a:defRPr>
            </a:lvl1pPr>
          </a:lstStyle>
          <a:p>
            <a:pPr lvl="0"/>
            <a:r>
              <a:rPr lang="en-US"/>
              <a:t>Click to add text</a:t>
            </a:r>
          </a:p>
        </p:txBody>
      </p:sp>
      <p:sp>
        <p:nvSpPr>
          <p:cNvPr id="23" name="Text Placeholder 11">
            <a:extLst>
              <a:ext uri="{FF2B5EF4-FFF2-40B4-BE49-F238E27FC236}">
                <a16:creationId xmlns:a16="http://schemas.microsoft.com/office/drawing/2014/main" id="{AA1A2157-04CD-44FC-8492-E3FAFE326F18}"/>
              </a:ext>
            </a:extLst>
          </p:cNvPr>
          <p:cNvSpPr>
            <a:spLocks noGrp="1"/>
          </p:cNvSpPr>
          <p:nvPr>
            <p:ph type="body" sz="quarter" idx="25" hasCustomPrompt="1"/>
          </p:nvPr>
        </p:nvSpPr>
        <p:spPr>
          <a:xfrm>
            <a:off x="1794570" y="2221388"/>
            <a:ext cx="5813598" cy="369332"/>
          </a:xfrm>
          <a:prstGeom prst="rect">
            <a:avLst/>
          </a:prstGeom>
        </p:spPr>
        <p:txBody>
          <a:bodyPr numCol="1">
            <a:normAutofit/>
          </a:bodyPr>
          <a:lstStyle>
            <a:lvl1pPr>
              <a:spcBef>
                <a:spcPts val="0"/>
              </a:spcBef>
              <a:defRPr sz="2400">
                <a:solidFill>
                  <a:schemeClr val="bg1"/>
                </a:solidFill>
              </a:defRPr>
            </a:lvl1pPr>
          </a:lstStyle>
          <a:p>
            <a:pPr lvl="0"/>
            <a:r>
              <a:rPr lang="en-US"/>
              <a:t>Click to add text</a:t>
            </a:r>
          </a:p>
        </p:txBody>
      </p:sp>
      <p:sp>
        <p:nvSpPr>
          <p:cNvPr id="24" name="Text Placeholder 11">
            <a:extLst>
              <a:ext uri="{FF2B5EF4-FFF2-40B4-BE49-F238E27FC236}">
                <a16:creationId xmlns:a16="http://schemas.microsoft.com/office/drawing/2014/main" id="{199E21EB-D052-4206-952C-D3FE77AA1C8D}"/>
              </a:ext>
            </a:extLst>
          </p:cNvPr>
          <p:cNvSpPr>
            <a:spLocks noGrp="1"/>
          </p:cNvSpPr>
          <p:nvPr>
            <p:ph type="body" sz="quarter" idx="26" hasCustomPrompt="1"/>
          </p:nvPr>
        </p:nvSpPr>
        <p:spPr>
          <a:xfrm>
            <a:off x="1794570" y="2814001"/>
            <a:ext cx="5813598" cy="369332"/>
          </a:xfrm>
          <a:prstGeom prst="rect">
            <a:avLst/>
          </a:prstGeom>
        </p:spPr>
        <p:txBody>
          <a:bodyPr numCol="1">
            <a:normAutofit/>
          </a:bodyPr>
          <a:lstStyle>
            <a:lvl1pPr>
              <a:spcBef>
                <a:spcPts val="0"/>
              </a:spcBef>
              <a:defRPr sz="2400">
                <a:solidFill>
                  <a:schemeClr val="bg1"/>
                </a:solidFill>
              </a:defRPr>
            </a:lvl1pPr>
          </a:lstStyle>
          <a:p>
            <a:pPr lvl="0"/>
            <a:r>
              <a:rPr lang="en-US"/>
              <a:t>Click to add text</a:t>
            </a:r>
          </a:p>
        </p:txBody>
      </p:sp>
      <p:sp>
        <p:nvSpPr>
          <p:cNvPr id="7" name="Text Placeholder 6">
            <a:extLst>
              <a:ext uri="{FF2B5EF4-FFF2-40B4-BE49-F238E27FC236}">
                <a16:creationId xmlns:a16="http://schemas.microsoft.com/office/drawing/2014/main" id="{C9AA932A-4442-4987-878D-3B69D84A4771}"/>
              </a:ext>
            </a:extLst>
          </p:cNvPr>
          <p:cNvSpPr>
            <a:spLocks noGrp="1"/>
          </p:cNvSpPr>
          <p:nvPr>
            <p:ph type="body" sz="quarter" idx="27" hasCustomPrompt="1"/>
          </p:nvPr>
        </p:nvSpPr>
        <p:spPr>
          <a:xfrm>
            <a:off x="1079500" y="1628775"/>
            <a:ext cx="335980" cy="369888"/>
          </a:xfrm>
          <a:prstGeom prst="rect">
            <a:avLst/>
          </a:prstGeom>
        </p:spPr>
        <p:txBody>
          <a:bodyPr vert="horz" wrap="none" lIns="0" tIns="0" rIns="0" bIns="0" numCol="1" rtlCol="0">
            <a:normAutofit/>
          </a:bodyPr>
          <a:lstStyle>
            <a:lvl1pPr algn="r">
              <a:defRPr lang="de-DE" altLang="de-DE" sz="2400" b="1" dirty="0">
                <a:solidFill>
                  <a:schemeClr val="accent2"/>
                </a:solidFill>
              </a:defRPr>
            </a:lvl1pPr>
          </a:lstStyle>
          <a:p>
            <a:pPr lvl="0">
              <a:spcBef>
                <a:spcPts val="0"/>
              </a:spcBef>
            </a:pPr>
            <a:r>
              <a:rPr lang="de-DE" altLang="de-DE"/>
              <a:t>0x</a:t>
            </a:r>
          </a:p>
        </p:txBody>
      </p:sp>
      <p:sp>
        <p:nvSpPr>
          <p:cNvPr id="21" name="Text Placeholder 6">
            <a:extLst>
              <a:ext uri="{FF2B5EF4-FFF2-40B4-BE49-F238E27FC236}">
                <a16:creationId xmlns:a16="http://schemas.microsoft.com/office/drawing/2014/main" id="{EAA65ABF-5E47-4A8A-934B-E9458D034F70}"/>
              </a:ext>
            </a:extLst>
          </p:cNvPr>
          <p:cNvSpPr>
            <a:spLocks noGrp="1"/>
          </p:cNvSpPr>
          <p:nvPr>
            <p:ph type="body" sz="quarter" idx="28" hasCustomPrompt="1"/>
          </p:nvPr>
        </p:nvSpPr>
        <p:spPr>
          <a:xfrm>
            <a:off x="1079500" y="2221388"/>
            <a:ext cx="335980" cy="369888"/>
          </a:xfrm>
          <a:prstGeom prst="rect">
            <a:avLst/>
          </a:prstGeom>
        </p:spPr>
        <p:txBody>
          <a:bodyPr vert="horz" wrap="none" lIns="0" tIns="0" rIns="0" bIns="0" numCol="1" rtlCol="0">
            <a:normAutofit/>
          </a:bodyPr>
          <a:lstStyle>
            <a:lvl1pPr algn="r">
              <a:defRPr lang="de-DE" altLang="de-DE" sz="2400" b="1" dirty="0">
                <a:solidFill>
                  <a:schemeClr val="accent2"/>
                </a:solidFill>
              </a:defRPr>
            </a:lvl1pPr>
          </a:lstStyle>
          <a:p>
            <a:pPr lvl="0">
              <a:spcBef>
                <a:spcPts val="0"/>
              </a:spcBef>
            </a:pPr>
            <a:r>
              <a:rPr lang="de-DE" altLang="de-DE"/>
              <a:t>0x</a:t>
            </a:r>
          </a:p>
        </p:txBody>
      </p:sp>
      <p:sp>
        <p:nvSpPr>
          <p:cNvPr id="22" name="Text Placeholder 6">
            <a:extLst>
              <a:ext uri="{FF2B5EF4-FFF2-40B4-BE49-F238E27FC236}">
                <a16:creationId xmlns:a16="http://schemas.microsoft.com/office/drawing/2014/main" id="{AE370511-ABDA-4008-B938-10F0105CBF69}"/>
              </a:ext>
            </a:extLst>
          </p:cNvPr>
          <p:cNvSpPr>
            <a:spLocks noGrp="1"/>
          </p:cNvSpPr>
          <p:nvPr>
            <p:ph type="body" sz="quarter" idx="29" hasCustomPrompt="1"/>
          </p:nvPr>
        </p:nvSpPr>
        <p:spPr>
          <a:xfrm>
            <a:off x="1079500" y="2814001"/>
            <a:ext cx="335980" cy="369888"/>
          </a:xfrm>
          <a:prstGeom prst="rect">
            <a:avLst/>
          </a:prstGeom>
        </p:spPr>
        <p:txBody>
          <a:bodyPr vert="horz" wrap="none" lIns="0" tIns="0" rIns="0" bIns="0" numCol="1" rtlCol="0">
            <a:normAutofit/>
          </a:bodyPr>
          <a:lstStyle>
            <a:lvl1pPr algn="r">
              <a:defRPr lang="de-DE" altLang="de-DE" sz="2400" b="1" dirty="0">
                <a:solidFill>
                  <a:schemeClr val="accent2"/>
                </a:solidFill>
              </a:defRPr>
            </a:lvl1pPr>
          </a:lstStyle>
          <a:p>
            <a:pPr lvl="0">
              <a:spcBef>
                <a:spcPts val="0"/>
              </a:spcBef>
            </a:pPr>
            <a:r>
              <a:rPr lang="de-DE" altLang="de-DE"/>
              <a:t>0x</a:t>
            </a:r>
          </a:p>
        </p:txBody>
      </p:sp>
      <p:sp>
        <p:nvSpPr>
          <p:cNvPr id="28" name="Text Placeholder 11">
            <a:extLst>
              <a:ext uri="{FF2B5EF4-FFF2-40B4-BE49-F238E27FC236}">
                <a16:creationId xmlns:a16="http://schemas.microsoft.com/office/drawing/2014/main" id="{CABD3DEA-D9AC-49A6-AB02-7A5380BF5183}"/>
              </a:ext>
            </a:extLst>
          </p:cNvPr>
          <p:cNvSpPr>
            <a:spLocks noGrp="1"/>
          </p:cNvSpPr>
          <p:nvPr>
            <p:ph type="body" sz="quarter" idx="30" hasCustomPrompt="1"/>
          </p:nvPr>
        </p:nvSpPr>
        <p:spPr>
          <a:xfrm>
            <a:off x="1794570" y="3406614"/>
            <a:ext cx="5813598" cy="369332"/>
          </a:xfrm>
          <a:prstGeom prst="rect">
            <a:avLst/>
          </a:prstGeom>
        </p:spPr>
        <p:txBody>
          <a:bodyPr numCol="1">
            <a:normAutofit/>
          </a:bodyPr>
          <a:lstStyle>
            <a:lvl1pPr>
              <a:spcBef>
                <a:spcPts val="0"/>
              </a:spcBef>
              <a:defRPr sz="2400">
                <a:solidFill>
                  <a:schemeClr val="bg1"/>
                </a:solidFill>
              </a:defRPr>
            </a:lvl1pPr>
          </a:lstStyle>
          <a:p>
            <a:pPr lvl="0"/>
            <a:r>
              <a:rPr lang="en-US"/>
              <a:t>Click to add text</a:t>
            </a:r>
          </a:p>
        </p:txBody>
      </p:sp>
      <p:sp>
        <p:nvSpPr>
          <p:cNvPr id="29" name="Text Placeholder 11">
            <a:extLst>
              <a:ext uri="{FF2B5EF4-FFF2-40B4-BE49-F238E27FC236}">
                <a16:creationId xmlns:a16="http://schemas.microsoft.com/office/drawing/2014/main" id="{C143C05F-5CEC-4DA0-8030-D7B2370EBBB4}"/>
              </a:ext>
            </a:extLst>
          </p:cNvPr>
          <p:cNvSpPr>
            <a:spLocks noGrp="1"/>
          </p:cNvSpPr>
          <p:nvPr>
            <p:ph type="body" sz="quarter" idx="31" hasCustomPrompt="1"/>
          </p:nvPr>
        </p:nvSpPr>
        <p:spPr>
          <a:xfrm>
            <a:off x="1794570" y="3999227"/>
            <a:ext cx="5813598" cy="369332"/>
          </a:xfrm>
          <a:prstGeom prst="rect">
            <a:avLst/>
          </a:prstGeom>
        </p:spPr>
        <p:txBody>
          <a:bodyPr numCol="1">
            <a:normAutofit/>
          </a:bodyPr>
          <a:lstStyle>
            <a:lvl1pPr>
              <a:spcBef>
                <a:spcPts val="0"/>
              </a:spcBef>
              <a:defRPr sz="2400">
                <a:solidFill>
                  <a:schemeClr val="bg1"/>
                </a:solidFill>
              </a:defRPr>
            </a:lvl1pPr>
          </a:lstStyle>
          <a:p>
            <a:pPr lvl="0"/>
            <a:r>
              <a:rPr lang="en-US"/>
              <a:t>Click to add text</a:t>
            </a:r>
          </a:p>
        </p:txBody>
      </p:sp>
      <p:sp>
        <p:nvSpPr>
          <p:cNvPr id="30" name="Text Placeholder 11">
            <a:extLst>
              <a:ext uri="{FF2B5EF4-FFF2-40B4-BE49-F238E27FC236}">
                <a16:creationId xmlns:a16="http://schemas.microsoft.com/office/drawing/2014/main" id="{96B43F80-D448-432F-A45D-FE4715923FC2}"/>
              </a:ext>
            </a:extLst>
          </p:cNvPr>
          <p:cNvSpPr>
            <a:spLocks noGrp="1"/>
          </p:cNvSpPr>
          <p:nvPr>
            <p:ph type="body" sz="quarter" idx="32" hasCustomPrompt="1"/>
          </p:nvPr>
        </p:nvSpPr>
        <p:spPr>
          <a:xfrm>
            <a:off x="1794570" y="4591841"/>
            <a:ext cx="5813598" cy="369332"/>
          </a:xfrm>
          <a:prstGeom prst="rect">
            <a:avLst/>
          </a:prstGeom>
        </p:spPr>
        <p:txBody>
          <a:bodyPr numCol="1">
            <a:normAutofit/>
          </a:bodyPr>
          <a:lstStyle>
            <a:lvl1pPr>
              <a:spcBef>
                <a:spcPts val="0"/>
              </a:spcBef>
              <a:defRPr sz="2400">
                <a:solidFill>
                  <a:schemeClr val="bg1"/>
                </a:solidFill>
              </a:defRPr>
            </a:lvl1pPr>
          </a:lstStyle>
          <a:p>
            <a:pPr lvl="0"/>
            <a:r>
              <a:rPr lang="en-US"/>
              <a:t>Click to add text</a:t>
            </a:r>
          </a:p>
        </p:txBody>
      </p:sp>
      <p:sp>
        <p:nvSpPr>
          <p:cNvPr id="31" name="Text Placeholder 6">
            <a:extLst>
              <a:ext uri="{FF2B5EF4-FFF2-40B4-BE49-F238E27FC236}">
                <a16:creationId xmlns:a16="http://schemas.microsoft.com/office/drawing/2014/main" id="{C434EB54-C0D1-4857-9330-87FAFCC49D56}"/>
              </a:ext>
            </a:extLst>
          </p:cNvPr>
          <p:cNvSpPr>
            <a:spLocks noGrp="1"/>
          </p:cNvSpPr>
          <p:nvPr>
            <p:ph type="body" sz="quarter" idx="33" hasCustomPrompt="1"/>
          </p:nvPr>
        </p:nvSpPr>
        <p:spPr>
          <a:xfrm>
            <a:off x="1079500" y="3406614"/>
            <a:ext cx="335980" cy="369888"/>
          </a:xfrm>
          <a:prstGeom prst="rect">
            <a:avLst/>
          </a:prstGeom>
        </p:spPr>
        <p:txBody>
          <a:bodyPr vert="horz" wrap="none" lIns="0" tIns="0" rIns="0" bIns="0" numCol="1" rtlCol="0">
            <a:normAutofit/>
          </a:bodyPr>
          <a:lstStyle>
            <a:lvl1pPr algn="r">
              <a:defRPr lang="de-DE" altLang="de-DE" sz="2400" b="1" dirty="0">
                <a:solidFill>
                  <a:schemeClr val="accent2"/>
                </a:solidFill>
              </a:defRPr>
            </a:lvl1pPr>
          </a:lstStyle>
          <a:p>
            <a:pPr lvl="0">
              <a:spcBef>
                <a:spcPts val="0"/>
              </a:spcBef>
            </a:pPr>
            <a:r>
              <a:rPr lang="de-DE" altLang="de-DE"/>
              <a:t>0x</a:t>
            </a:r>
          </a:p>
        </p:txBody>
      </p:sp>
      <p:sp>
        <p:nvSpPr>
          <p:cNvPr id="32" name="Text Placeholder 6">
            <a:extLst>
              <a:ext uri="{FF2B5EF4-FFF2-40B4-BE49-F238E27FC236}">
                <a16:creationId xmlns:a16="http://schemas.microsoft.com/office/drawing/2014/main" id="{F0320016-4C9A-409B-8724-E53F23529A4B}"/>
              </a:ext>
            </a:extLst>
          </p:cNvPr>
          <p:cNvSpPr>
            <a:spLocks noGrp="1"/>
          </p:cNvSpPr>
          <p:nvPr>
            <p:ph type="body" sz="quarter" idx="34" hasCustomPrompt="1"/>
          </p:nvPr>
        </p:nvSpPr>
        <p:spPr>
          <a:xfrm>
            <a:off x="1079500" y="3999227"/>
            <a:ext cx="335980" cy="369888"/>
          </a:xfrm>
          <a:prstGeom prst="rect">
            <a:avLst/>
          </a:prstGeom>
        </p:spPr>
        <p:txBody>
          <a:bodyPr vert="horz" wrap="none" lIns="0" tIns="0" rIns="0" bIns="0" numCol="1" rtlCol="0">
            <a:normAutofit/>
          </a:bodyPr>
          <a:lstStyle>
            <a:lvl1pPr algn="r">
              <a:defRPr lang="de-DE" altLang="de-DE" sz="2400" b="1" dirty="0">
                <a:solidFill>
                  <a:schemeClr val="accent2"/>
                </a:solidFill>
              </a:defRPr>
            </a:lvl1pPr>
          </a:lstStyle>
          <a:p>
            <a:pPr lvl="0">
              <a:spcBef>
                <a:spcPts val="0"/>
              </a:spcBef>
            </a:pPr>
            <a:r>
              <a:rPr lang="de-DE" altLang="de-DE"/>
              <a:t>0x</a:t>
            </a:r>
          </a:p>
        </p:txBody>
      </p:sp>
      <p:sp>
        <p:nvSpPr>
          <p:cNvPr id="34" name="Text Placeholder 6">
            <a:extLst>
              <a:ext uri="{FF2B5EF4-FFF2-40B4-BE49-F238E27FC236}">
                <a16:creationId xmlns:a16="http://schemas.microsoft.com/office/drawing/2014/main" id="{F0279A3C-5E27-40F7-98C0-08832F4CE1FB}"/>
              </a:ext>
            </a:extLst>
          </p:cNvPr>
          <p:cNvSpPr>
            <a:spLocks noGrp="1"/>
          </p:cNvSpPr>
          <p:nvPr>
            <p:ph type="body" sz="quarter" idx="35" hasCustomPrompt="1"/>
          </p:nvPr>
        </p:nvSpPr>
        <p:spPr>
          <a:xfrm>
            <a:off x="1079500" y="4591841"/>
            <a:ext cx="335980" cy="369888"/>
          </a:xfrm>
          <a:prstGeom prst="rect">
            <a:avLst/>
          </a:prstGeom>
        </p:spPr>
        <p:txBody>
          <a:bodyPr vert="horz" wrap="none" lIns="0" tIns="0" rIns="0" bIns="0" numCol="1" rtlCol="0">
            <a:normAutofit/>
          </a:bodyPr>
          <a:lstStyle>
            <a:lvl1pPr algn="r">
              <a:defRPr lang="de-DE" altLang="de-DE" sz="2400" b="1" dirty="0">
                <a:solidFill>
                  <a:schemeClr val="accent2"/>
                </a:solidFill>
              </a:defRPr>
            </a:lvl1pPr>
          </a:lstStyle>
          <a:p>
            <a:pPr lvl="0">
              <a:spcBef>
                <a:spcPts val="0"/>
              </a:spcBef>
            </a:pPr>
            <a:r>
              <a:rPr lang="de-DE" altLang="de-DE"/>
              <a:t>0x</a:t>
            </a:r>
          </a:p>
        </p:txBody>
      </p:sp>
      <p:sp>
        <p:nvSpPr>
          <p:cNvPr id="2" name="Title Placeholder 1">
            <a:extLst>
              <a:ext uri="{FF2B5EF4-FFF2-40B4-BE49-F238E27FC236}">
                <a16:creationId xmlns:a16="http://schemas.microsoft.com/office/drawing/2014/main" id="{808BAF09-C52E-54E6-E538-78C64D8AB519}"/>
              </a:ext>
            </a:extLst>
          </p:cNvPr>
          <p:cNvSpPr>
            <a:spLocks noGrp="1"/>
          </p:cNvSpPr>
          <p:nvPr>
            <p:ph type="title"/>
          </p:nvPr>
        </p:nvSpPr>
        <p:spPr>
          <a:xfrm>
            <a:off x="1079321" y="260350"/>
            <a:ext cx="8640763" cy="792163"/>
          </a:xfrm>
        </p:spPr>
        <p:txBody>
          <a:bodyPr numCol="1"/>
          <a:lstStyle>
            <a:lvl1pPr>
              <a:defRPr>
                <a:solidFill>
                  <a:schemeClr val="accent2"/>
                </a:solidFill>
              </a:defRPr>
            </a:lvl1pPr>
          </a:lstStyle>
          <a:p>
            <a:r>
              <a:rPr lang="en-GB" altLang="fr-FR"/>
              <a:t>Click to edit Master title style</a:t>
            </a:r>
            <a:endParaRPr lang="en-US"/>
          </a:p>
        </p:txBody>
      </p:sp>
      <p:pic>
        <p:nvPicPr>
          <p:cNvPr id="4" name="Picture 16">
            <a:extLst>
              <a:ext uri="{FF2B5EF4-FFF2-40B4-BE49-F238E27FC236}">
                <a16:creationId xmlns:a16="http://schemas.microsoft.com/office/drawing/2014/main" id="{21B52807-7673-5576-DEE4-0A88870C0C19}"/>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95800" y="1700808"/>
            <a:ext cx="8281358" cy="6858000"/>
          </a:xfrm>
          <a:prstGeom prst="rect">
            <a:avLst/>
          </a:prstGeom>
        </p:spPr>
      </p:pic>
      <p:grpSp>
        <p:nvGrpSpPr>
          <p:cNvPr id="5" name="Group 37">
            <a:extLst>
              <a:ext uri="{FF2B5EF4-FFF2-40B4-BE49-F238E27FC236}">
                <a16:creationId xmlns:a16="http://schemas.microsoft.com/office/drawing/2014/main" id="{0D7CC44A-6EE9-E898-6ABE-443A723DCF46}"/>
              </a:ext>
            </a:extLst>
          </p:cNvPr>
          <p:cNvGrpSpPr/>
          <p:nvPr userDrawn="1"/>
        </p:nvGrpSpPr>
        <p:grpSpPr>
          <a:xfrm>
            <a:off x="11501102" y="171573"/>
            <a:ext cx="419436" cy="388087"/>
            <a:chOff x="5481638" y="2859088"/>
            <a:chExt cx="1231900" cy="1139825"/>
          </a:xfrm>
          <a:solidFill>
            <a:schemeClr val="bg1"/>
          </a:solidFill>
        </p:grpSpPr>
        <p:sp>
          <p:nvSpPr>
            <p:cNvPr id="6" name="Freeform 320">
              <a:extLst>
                <a:ext uri="{FF2B5EF4-FFF2-40B4-BE49-F238E27FC236}">
                  <a16:creationId xmlns:a16="http://schemas.microsoft.com/office/drawing/2014/main" id="{46F08ED8-A85C-9DDD-4D97-9A5E56DECFE0}"/>
                </a:ext>
              </a:extLst>
            </p:cNvPr>
            <p:cNvSpPr>
              <a:spLocks/>
            </p:cNvSpPr>
            <p:nvPr/>
          </p:nvSpPr>
          <p:spPr>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321">
              <a:extLst>
                <a:ext uri="{FF2B5EF4-FFF2-40B4-BE49-F238E27FC236}">
                  <a16:creationId xmlns:a16="http://schemas.microsoft.com/office/drawing/2014/main" id="{0FA9447C-E4C3-6478-D8C7-98307E82F620}"/>
                </a:ext>
              </a:extLst>
            </p:cNvPr>
            <p:cNvSpPr>
              <a:spLocks/>
            </p:cNvSpPr>
            <p:nvPr/>
          </p:nvSpPr>
          <p:spPr>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591180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49D2F3-3C15-428F-AF70-D31974E2F3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52613" y="3199768"/>
            <a:ext cx="9079459" cy="3532255"/>
          </a:xfrm>
          <a:prstGeom prst="rect">
            <a:avLst/>
          </a:prstGeom>
        </p:spPr>
      </p:pic>
      <p:sp>
        <p:nvSpPr>
          <p:cNvPr id="12" name="Text Placeholder 11">
            <a:extLst>
              <a:ext uri="{FF2B5EF4-FFF2-40B4-BE49-F238E27FC236}">
                <a16:creationId xmlns:a16="http://schemas.microsoft.com/office/drawing/2014/main" id="{D119069D-5D68-4DB4-B45F-92CCC710785E}"/>
              </a:ext>
            </a:extLst>
          </p:cNvPr>
          <p:cNvSpPr>
            <a:spLocks noGrp="1"/>
          </p:cNvSpPr>
          <p:nvPr>
            <p:ph type="body" sz="quarter" idx="24" hasCustomPrompt="1"/>
          </p:nvPr>
        </p:nvSpPr>
        <p:spPr>
          <a:xfrm>
            <a:off x="1794570" y="1628775"/>
            <a:ext cx="5813598" cy="369332"/>
          </a:xfrm>
          <a:prstGeom prst="rect">
            <a:avLst/>
          </a:prstGeom>
        </p:spPr>
        <p:txBody>
          <a:bodyPr numCol="1">
            <a:normAutofit/>
          </a:bodyPr>
          <a:lstStyle>
            <a:lvl1pPr>
              <a:spcBef>
                <a:spcPts val="0"/>
              </a:spcBef>
              <a:defRPr sz="2400"/>
            </a:lvl1pPr>
          </a:lstStyle>
          <a:p>
            <a:pPr lvl="0"/>
            <a:r>
              <a:rPr lang="en-US"/>
              <a:t>Click to add text</a:t>
            </a:r>
          </a:p>
        </p:txBody>
      </p:sp>
      <p:sp>
        <p:nvSpPr>
          <p:cNvPr id="23" name="Text Placeholder 11">
            <a:extLst>
              <a:ext uri="{FF2B5EF4-FFF2-40B4-BE49-F238E27FC236}">
                <a16:creationId xmlns:a16="http://schemas.microsoft.com/office/drawing/2014/main" id="{AA1A2157-04CD-44FC-8492-E3FAFE326F18}"/>
              </a:ext>
            </a:extLst>
          </p:cNvPr>
          <p:cNvSpPr>
            <a:spLocks noGrp="1"/>
          </p:cNvSpPr>
          <p:nvPr>
            <p:ph type="body" sz="quarter" idx="25" hasCustomPrompt="1"/>
          </p:nvPr>
        </p:nvSpPr>
        <p:spPr>
          <a:xfrm>
            <a:off x="1794570" y="2221388"/>
            <a:ext cx="5813598" cy="369332"/>
          </a:xfrm>
          <a:prstGeom prst="rect">
            <a:avLst/>
          </a:prstGeom>
        </p:spPr>
        <p:txBody>
          <a:bodyPr numCol="1">
            <a:normAutofit/>
          </a:bodyPr>
          <a:lstStyle>
            <a:lvl1pPr>
              <a:spcBef>
                <a:spcPts val="0"/>
              </a:spcBef>
              <a:defRPr sz="2400"/>
            </a:lvl1pPr>
          </a:lstStyle>
          <a:p>
            <a:pPr lvl="0"/>
            <a:r>
              <a:rPr lang="en-US"/>
              <a:t>Click to add text</a:t>
            </a:r>
          </a:p>
        </p:txBody>
      </p:sp>
      <p:sp>
        <p:nvSpPr>
          <p:cNvPr id="24" name="Text Placeholder 11">
            <a:extLst>
              <a:ext uri="{FF2B5EF4-FFF2-40B4-BE49-F238E27FC236}">
                <a16:creationId xmlns:a16="http://schemas.microsoft.com/office/drawing/2014/main" id="{199E21EB-D052-4206-952C-D3FE77AA1C8D}"/>
              </a:ext>
            </a:extLst>
          </p:cNvPr>
          <p:cNvSpPr>
            <a:spLocks noGrp="1"/>
          </p:cNvSpPr>
          <p:nvPr>
            <p:ph type="body" sz="quarter" idx="26" hasCustomPrompt="1"/>
          </p:nvPr>
        </p:nvSpPr>
        <p:spPr>
          <a:xfrm>
            <a:off x="1794570" y="2814001"/>
            <a:ext cx="5813598" cy="369332"/>
          </a:xfrm>
          <a:prstGeom prst="rect">
            <a:avLst/>
          </a:prstGeom>
        </p:spPr>
        <p:txBody>
          <a:bodyPr numCol="1">
            <a:normAutofit/>
          </a:bodyPr>
          <a:lstStyle>
            <a:lvl1pPr>
              <a:spcBef>
                <a:spcPts val="0"/>
              </a:spcBef>
              <a:defRPr sz="2400"/>
            </a:lvl1pPr>
          </a:lstStyle>
          <a:p>
            <a:pPr lvl="0"/>
            <a:r>
              <a:rPr lang="en-US"/>
              <a:t>Click to add text</a:t>
            </a:r>
          </a:p>
        </p:txBody>
      </p:sp>
      <p:sp>
        <p:nvSpPr>
          <p:cNvPr id="7" name="Text Placeholder 6">
            <a:extLst>
              <a:ext uri="{FF2B5EF4-FFF2-40B4-BE49-F238E27FC236}">
                <a16:creationId xmlns:a16="http://schemas.microsoft.com/office/drawing/2014/main" id="{C9AA932A-4442-4987-878D-3B69D84A4771}"/>
              </a:ext>
            </a:extLst>
          </p:cNvPr>
          <p:cNvSpPr>
            <a:spLocks noGrp="1"/>
          </p:cNvSpPr>
          <p:nvPr>
            <p:ph type="body" sz="quarter" idx="27" hasCustomPrompt="1"/>
          </p:nvPr>
        </p:nvSpPr>
        <p:spPr>
          <a:xfrm>
            <a:off x="1079500" y="1628775"/>
            <a:ext cx="335980" cy="369888"/>
          </a:xfrm>
          <a:prstGeom prst="rect">
            <a:avLst/>
          </a:prstGeom>
        </p:spPr>
        <p:txBody>
          <a:bodyPr vert="horz" wrap="none" lIns="0" tIns="0" rIns="0" bIns="0" numCol="1" rtlCol="0">
            <a:normAutofit/>
          </a:bodyPr>
          <a:lstStyle>
            <a:lvl1pPr algn="r">
              <a:defRPr lang="de-DE" altLang="de-DE" sz="2400" b="1" dirty="0">
                <a:solidFill>
                  <a:schemeClr val="accent2"/>
                </a:solidFill>
              </a:defRPr>
            </a:lvl1pPr>
          </a:lstStyle>
          <a:p>
            <a:pPr lvl="0">
              <a:spcBef>
                <a:spcPts val="0"/>
              </a:spcBef>
            </a:pPr>
            <a:r>
              <a:rPr lang="de-DE" altLang="de-DE"/>
              <a:t>0x</a:t>
            </a:r>
          </a:p>
        </p:txBody>
      </p:sp>
      <p:sp>
        <p:nvSpPr>
          <p:cNvPr id="21" name="Text Placeholder 6">
            <a:extLst>
              <a:ext uri="{FF2B5EF4-FFF2-40B4-BE49-F238E27FC236}">
                <a16:creationId xmlns:a16="http://schemas.microsoft.com/office/drawing/2014/main" id="{EAA65ABF-5E47-4A8A-934B-E9458D034F70}"/>
              </a:ext>
            </a:extLst>
          </p:cNvPr>
          <p:cNvSpPr>
            <a:spLocks noGrp="1"/>
          </p:cNvSpPr>
          <p:nvPr>
            <p:ph type="body" sz="quarter" idx="28" hasCustomPrompt="1"/>
          </p:nvPr>
        </p:nvSpPr>
        <p:spPr>
          <a:xfrm>
            <a:off x="1079500" y="2221388"/>
            <a:ext cx="335980" cy="369888"/>
          </a:xfrm>
          <a:prstGeom prst="rect">
            <a:avLst/>
          </a:prstGeom>
        </p:spPr>
        <p:txBody>
          <a:bodyPr vert="horz" wrap="none" lIns="0" tIns="0" rIns="0" bIns="0" numCol="1" rtlCol="0">
            <a:normAutofit/>
          </a:bodyPr>
          <a:lstStyle>
            <a:lvl1pPr algn="r">
              <a:defRPr lang="de-DE" altLang="de-DE" sz="2400" b="1" dirty="0">
                <a:solidFill>
                  <a:schemeClr val="accent2"/>
                </a:solidFill>
              </a:defRPr>
            </a:lvl1pPr>
          </a:lstStyle>
          <a:p>
            <a:pPr lvl="0">
              <a:spcBef>
                <a:spcPts val="0"/>
              </a:spcBef>
            </a:pPr>
            <a:r>
              <a:rPr lang="de-DE" altLang="de-DE"/>
              <a:t>0x</a:t>
            </a:r>
          </a:p>
        </p:txBody>
      </p:sp>
      <p:sp>
        <p:nvSpPr>
          <p:cNvPr id="22" name="Text Placeholder 6">
            <a:extLst>
              <a:ext uri="{FF2B5EF4-FFF2-40B4-BE49-F238E27FC236}">
                <a16:creationId xmlns:a16="http://schemas.microsoft.com/office/drawing/2014/main" id="{AE370511-ABDA-4008-B938-10F0105CBF69}"/>
              </a:ext>
            </a:extLst>
          </p:cNvPr>
          <p:cNvSpPr>
            <a:spLocks noGrp="1"/>
          </p:cNvSpPr>
          <p:nvPr>
            <p:ph type="body" sz="quarter" idx="29" hasCustomPrompt="1"/>
          </p:nvPr>
        </p:nvSpPr>
        <p:spPr>
          <a:xfrm>
            <a:off x="1079500" y="2814001"/>
            <a:ext cx="335980" cy="369888"/>
          </a:xfrm>
          <a:prstGeom prst="rect">
            <a:avLst/>
          </a:prstGeom>
        </p:spPr>
        <p:txBody>
          <a:bodyPr vert="horz" wrap="none" lIns="0" tIns="0" rIns="0" bIns="0" numCol="1" rtlCol="0">
            <a:normAutofit/>
          </a:bodyPr>
          <a:lstStyle>
            <a:lvl1pPr algn="r">
              <a:defRPr lang="de-DE" altLang="de-DE" sz="2400" b="1" dirty="0">
                <a:solidFill>
                  <a:schemeClr val="accent2"/>
                </a:solidFill>
              </a:defRPr>
            </a:lvl1pPr>
          </a:lstStyle>
          <a:p>
            <a:pPr lvl="0">
              <a:spcBef>
                <a:spcPts val="0"/>
              </a:spcBef>
            </a:pPr>
            <a:r>
              <a:rPr lang="de-DE" altLang="de-DE"/>
              <a:t>0x</a:t>
            </a:r>
          </a:p>
        </p:txBody>
      </p:sp>
      <p:sp>
        <p:nvSpPr>
          <p:cNvPr id="28" name="Text Placeholder 11">
            <a:extLst>
              <a:ext uri="{FF2B5EF4-FFF2-40B4-BE49-F238E27FC236}">
                <a16:creationId xmlns:a16="http://schemas.microsoft.com/office/drawing/2014/main" id="{CABD3DEA-D9AC-49A6-AB02-7A5380BF5183}"/>
              </a:ext>
            </a:extLst>
          </p:cNvPr>
          <p:cNvSpPr>
            <a:spLocks noGrp="1"/>
          </p:cNvSpPr>
          <p:nvPr>
            <p:ph type="body" sz="quarter" idx="30" hasCustomPrompt="1"/>
          </p:nvPr>
        </p:nvSpPr>
        <p:spPr>
          <a:xfrm>
            <a:off x="1794570" y="3406614"/>
            <a:ext cx="5813598" cy="369332"/>
          </a:xfrm>
          <a:prstGeom prst="rect">
            <a:avLst/>
          </a:prstGeom>
        </p:spPr>
        <p:txBody>
          <a:bodyPr numCol="1">
            <a:normAutofit/>
          </a:bodyPr>
          <a:lstStyle>
            <a:lvl1pPr>
              <a:spcBef>
                <a:spcPts val="0"/>
              </a:spcBef>
              <a:defRPr sz="2400"/>
            </a:lvl1pPr>
          </a:lstStyle>
          <a:p>
            <a:pPr lvl="0"/>
            <a:r>
              <a:rPr lang="en-US"/>
              <a:t>Click to add text</a:t>
            </a:r>
          </a:p>
        </p:txBody>
      </p:sp>
      <p:sp>
        <p:nvSpPr>
          <p:cNvPr id="29" name="Text Placeholder 11">
            <a:extLst>
              <a:ext uri="{FF2B5EF4-FFF2-40B4-BE49-F238E27FC236}">
                <a16:creationId xmlns:a16="http://schemas.microsoft.com/office/drawing/2014/main" id="{C143C05F-5CEC-4DA0-8030-D7B2370EBBB4}"/>
              </a:ext>
            </a:extLst>
          </p:cNvPr>
          <p:cNvSpPr>
            <a:spLocks noGrp="1"/>
          </p:cNvSpPr>
          <p:nvPr>
            <p:ph type="body" sz="quarter" idx="31" hasCustomPrompt="1"/>
          </p:nvPr>
        </p:nvSpPr>
        <p:spPr>
          <a:xfrm>
            <a:off x="1794570" y="3999227"/>
            <a:ext cx="5813598" cy="369332"/>
          </a:xfrm>
          <a:prstGeom prst="rect">
            <a:avLst/>
          </a:prstGeom>
        </p:spPr>
        <p:txBody>
          <a:bodyPr numCol="1">
            <a:normAutofit/>
          </a:bodyPr>
          <a:lstStyle>
            <a:lvl1pPr>
              <a:spcBef>
                <a:spcPts val="0"/>
              </a:spcBef>
              <a:defRPr sz="2400"/>
            </a:lvl1pPr>
          </a:lstStyle>
          <a:p>
            <a:pPr lvl="0"/>
            <a:r>
              <a:rPr lang="en-US"/>
              <a:t>Click to add text</a:t>
            </a:r>
          </a:p>
        </p:txBody>
      </p:sp>
      <p:sp>
        <p:nvSpPr>
          <p:cNvPr id="30" name="Text Placeholder 11">
            <a:extLst>
              <a:ext uri="{FF2B5EF4-FFF2-40B4-BE49-F238E27FC236}">
                <a16:creationId xmlns:a16="http://schemas.microsoft.com/office/drawing/2014/main" id="{96B43F80-D448-432F-A45D-FE4715923FC2}"/>
              </a:ext>
            </a:extLst>
          </p:cNvPr>
          <p:cNvSpPr>
            <a:spLocks noGrp="1"/>
          </p:cNvSpPr>
          <p:nvPr>
            <p:ph type="body" sz="quarter" idx="32" hasCustomPrompt="1"/>
          </p:nvPr>
        </p:nvSpPr>
        <p:spPr>
          <a:xfrm>
            <a:off x="1794570" y="4591841"/>
            <a:ext cx="5813598" cy="369332"/>
          </a:xfrm>
          <a:prstGeom prst="rect">
            <a:avLst/>
          </a:prstGeom>
        </p:spPr>
        <p:txBody>
          <a:bodyPr numCol="1">
            <a:normAutofit/>
          </a:bodyPr>
          <a:lstStyle>
            <a:lvl1pPr>
              <a:spcBef>
                <a:spcPts val="0"/>
              </a:spcBef>
              <a:defRPr sz="2400"/>
            </a:lvl1pPr>
          </a:lstStyle>
          <a:p>
            <a:pPr lvl="0"/>
            <a:r>
              <a:rPr lang="en-US"/>
              <a:t>Click to add text</a:t>
            </a:r>
          </a:p>
        </p:txBody>
      </p:sp>
      <p:sp>
        <p:nvSpPr>
          <p:cNvPr id="31" name="Text Placeholder 6">
            <a:extLst>
              <a:ext uri="{FF2B5EF4-FFF2-40B4-BE49-F238E27FC236}">
                <a16:creationId xmlns:a16="http://schemas.microsoft.com/office/drawing/2014/main" id="{C434EB54-C0D1-4857-9330-87FAFCC49D56}"/>
              </a:ext>
            </a:extLst>
          </p:cNvPr>
          <p:cNvSpPr>
            <a:spLocks noGrp="1"/>
          </p:cNvSpPr>
          <p:nvPr>
            <p:ph type="body" sz="quarter" idx="33" hasCustomPrompt="1"/>
          </p:nvPr>
        </p:nvSpPr>
        <p:spPr>
          <a:xfrm>
            <a:off x="1079500" y="3406614"/>
            <a:ext cx="335980" cy="369888"/>
          </a:xfrm>
          <a:prstGeom prst="rect">
            <a:avLst/>
          </a:prstGeom>
        </p:spPr>
        <p:txBody>
          <a:bodyPr vert="horz" wrap="none" lIns="0" tIns="0" rIns="0" bIns="0" numCol="1" rtlCol="0">
            <a:normAutofit/>
          </a:bodyPr>
          <a:lstStyle>
            <a:lvl1pPr algn="r">
              <a:defRPr lang="de-DE" altLang="de-DE" sz="2400" b="1" dirty="0">
                <a:solidFill>
                  <a:schemeClr val="accent2"/>
                </a:solidFill>
              </a:defRPr>
            </a:lvl1pPr>
          </a:lstStyle>
          <a:p>
            <a:pPr lvl="0">
              <a:spcBef>
                <a:spcPts val="0"/>
              </a:spcBef>
            </a:pPr>
            <a:r>
              <a:rPr lang="de-DE" altLang="de-DE"/>
              <a:t>0x</a:t>
            </a:r>
          </a:p>
        </p:txBody>
      </p:sp>
      <p:sp>
        <p:nvSpPr>
          <p:cNvPr id="32" name="Text Placeholder 6">
            <a:extLst>
              <a:ext uri="{FF2B5EF4-FFF2-40B4-BE49-F238E27FC236}">
                <a16:creationId xmlns:a16="http://schemas.microsoft.com/office/drawing/2014/main" id="{F0320016-4C9A-409B-8724-E53F23529A4B}"/>
              </a:ext>
            </a:extLst>
          </p:cNvPr>
          <p:cNvSpPr>
            <a:spLocks noGrp="1"/>
          </p:cNvSpPr>
          <p:nvPr>
            <p:ph type="body" sz="quarter" idx="34" hasCustomPrompt="1"/>
          </p:nvPr>
        </p:nvSpPr>
        <p:spPr>
          <a:xfrm>
            <a:off x="1079500" y="3999227"/>
            <a:ext cx="335980" cy="369888"/>
          </a:xfrm>
          <a:prstGeom prst="rect">
            <a:avLst/>
          </a:prstGeom>
        </p:spPr>
        <p:txBody>
          <a:bodyPr vert="horz" wrap="none" lIns="0" tIns="0" rIns="0" bIns="0" numCol="1" rtlCol="0">
            <a:normAutofit/>
          </a:bodyPr>
          <a:lstStyle>
            <a:lvl1pPr algn="r">
              <a:defRPr lang="de-DE" altLang="de-DE" sz="2400" b="1" dirty="0">
                <a:solidFill>
                  <a:schemeClr val="accent2"/>
                </a:solidFill>
              </a:defRPr>
            </a:lvl1pPr>
          </a:lstStyle>
          <a:p>
            <a:pPr lvl="0">
              <a:spcBef>
                <a:spcPts val="0"/>
              </a:spcBef>
            </a:pPr>
            <a:r>
              <a:rPr lang="de-DE" altLang="de-DE"/>
              <a:t>0x</a:t>
            </a:r>
          </a:p>
        </p:txBody>
      </p:sp>
      <p:sp>
        <p:nvSpPr>
          <p:cNvPr id="34" name="Text Placeholder 6">
            <a:extLst>
              <a:ext uri="{FF2B5EF4-FFF2-40B4-BE49-F238E27FC236}">
                <a16:creationId xmlns:a16="http://schemas.microsoft.com/office/drawing/2014/main" id="{F0279A3C-5E27-40F7-98C0-08832F4CE1FB}"/>
              </a:ext>
            </a:extLst>
          </p:cNvPr>
          <p:cNvSpPr>
            <a:spLocks noGrp="1"/>
          </p:cNvSpPr>
          <p:nvPr>
            <p:ph type="body" sz="quarter" idx="35" hasCustomPrompt="1"/>
          </p:nvPr>
        </p:nvSpPr>
        <p:spPr>
          <a:xfrm>
            <a:off x="1079500" y="4591841"/>
            <a:ext cx="335980" cy="369888"/>
          </a:xfrm>
          <a:prstGeom prst="rect">
            <a:avLst/>
          </a:prstGeom>
        </p:spPr>
        <p:txBody>
          <a:bodyPr vert="horz" wrap="none" lIns="0" tIns="0" rIns="0" bIns="0" numCol="1" rtlCol="0">
            <a:normAutofit/>
          </a:bodyPr>
          <a:lstStyle>
            <a:lvl1pPr algn="r">
              <a:defRPr lang="de-DE" altLang="de-DE" sz="2400" b="1" dirty="0">
                <a:solidFill>
                  <a:schemeClr val="accent2"/>
                </a:solidFill>
              </a:defRPr>
            </a:lvl1pPr>
          </a:lstStyle>
          <a:p>
            <a:pPr lvl="0">
              <a:spcBef>
                <a:spcPts val="0"/>
              </a:spcBef>
            </a:pPr>
            <a:r>
              <a:rPr lang="de-DE" altLang="de-DE"/>
              <a:t>0x</a:t>
            </a:r>
          </a:p>
        </p:txBody>
      </p:sp>
      <p:sp>
        <p:nvSpPr>
          <p:cNvPr id="2" name="Title Placeholder 1">
            <a:extLst>
              <a:ext uri="{FF2B5EF4-FFF2-40B4-BE49-F238E27FC236}">
                <a16:creationId xmlns:a16="http://schemas.microsoft.com/office/drawing/2014/main" id="{114BB18C-C624-35CB-514D-CE1A312E0BD8}"/>
              </a:ext>
            </a:extLst>
          </p:cNvPr>
          <p:cNvSpPr>
            <a:spLocks noGrp="1"/>
          </p:cNvSpPr>
          <p:nvPr>
            <p:ph type="title"/>
          </p:nvPr>
        </p:nvSpPr>
        <p:spPr>
          <a:xfrm>
            <a:off x="1079321" y="260350"/>
            <a:ext cx="8640763" cy="792163"/>
          </a:xfrm>
        </p:spPr>
        <p:txBody>
          <a:bodyPr numCol="1"/>
          <a:lstStyle>
            <a:lvl1pPr>
              <a:defRPr>
                <a:solidFill>
                  <a:schemeClr val="tx1"/>
                </a:solidFill>
              </a:defRPr>
            </a:lvl1pPr>
          </a:lstStyle>
          <a:p>
            <a:r>
              <a:rPr lang="en-GB" altLang="fr-FR"/>
              <a:t>Click to edit Master title style</a:t>
            </a:r>
            <a:endParaRPr lang="en-US"/>
          </a:p>
        </p:txBody>
      </p:sp>
    </p:spTree>
    <p:extLst>
      <p:ext uri="{BB962C8B-B14F-4D97-AF65-F5344CB8AC3E}">
        <p14:creationId xmlns:p14="http://schemas.microsoft.com/office/powerpoint/2010/main" val="30550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sp>
        <p:nvSpPr>
          <p:cNvPr id="2" name="Subtitle">
            <a:extLst>
              <a:ext uri="{FF2B5EF4-FFF2-40B4-BE49-F238E27FC236}">
                <a16:creationId xmlns:a16="http://schemas.microsoft.com/office/drawing/2014/main" id="{263427DF-DAE9-5C4C-6A1A-438ED4F52194}"/>
              </a:ext>
            </a:extLst>
          </p:cNvPr>
          <p:cNvSpPr>
            <a:spLocks noGrp="1"/>
          </p:cNvSpPr>
          <p:nvPr>
            <p:ph type="subTitle" idx="1"/>
          </p:nvPr>
        </p:nvSpPr>
        <p:spPr>
          <a:xfrm>
            <a:off x="407368" y="5457155"/>
            <a:ext cx="11090276" cy="246221"/>
          </a:xfrm>
          <a:prstGeom prst="rect">
            <a:avLst/>
          </a:prstGeom>
        </p:spPr>
        <p:txBody>
          <a:bodyPr wrap="square" lIns="18000" tIns="0" rIns="0" numCol="1"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ltLang="fr-FR"/>
              <a:t>Click to edit Master subtitle style</a:t>
            </a:r>
            <a:endParaRPr lang="en-GB" altLang="en-GB"/>
          </a:p>
        </p:txBody>
      </p:sp>
      <p:sp>
        <p:nvSpPr>
          <p:cNvPr id="3" name="Title">
            <a:extLst>
              <a:ext uri="{FF2B5EF4-FFF2-40B4-BE49-F238E27FC236}">
                <a16:creationId xmlns:a16="http://schemas.microsoft.com/office/drawing/2014/main" id="{4AAC7C66-F303-132A-295B-65A79300A34B}"/>
              </a:ext>
            </a:extLst>
          </p:cNvPr>
          <p:cNvSpPr>
            <a:spLocks noGrp="1"/>
          </p:cNvSpPr>
          <p:nvPr>
            <p:ph type="ctrTitle"/>
          </p:nvPr>
        </p:nvSpPr>
        <p:spPr>
          <a:xfrm>
            <a:off x="407368" y="4697327"/>
            <a:ext cx="11090276" cy="747897"/>
          </a:xfrm>
        </p:spPr>
        <p:txBody>
          <a:bodyPr wrap="square" lIns="0" tIns="0" rIns="0" bIns="0" numCol="1" anchor="b" anchorCtr="0">
            <a:noAutofit/>
          </a:bodyPr>
          <a:lstStyle>
            <a:lvl1pPr algn="l">
              <a:lnSpc>
                <a:spcPct val="90000"/>
              </a:lnSpc>
              <a:tabLst>
                <a:tab pos="1258888" algn="l"/>
              </a:tabLst>
              <a:defRPr sz="5400" b="0" cap="none" baseline="0">
                <a:solidFill>
                  <a:schemeClr val="bg1"/>
                </a:solidFill>
                <a:latin typeface="+mj-lt"/>
              </a:defRPr>
            </a:lvl1pPr>
          </a:lstStyle>
          <a:p>
            <a:r>
              <a:rPr lang="en-GB" altLang="fr-FR"/>
              <a:t>Click to edit Master title style</a:t>
            </a:r>
            <a:endParaRPr lang="en-GB" altLang="en-GB"/>
          </a:p>
        </p:txBody>
      </p:sp>
      <p:grpSp>
        <p:nvGrpSpPr>
          <p:cNvPr id="11" name="Group 2">
            <a:extLst>
              <a:ext uri="{FF2B5EF4-FFF2-40B4-BE49-F238E27FC236}">
                <a16:creationId xmlns:a16="http://schemas.microsoft.com/office/drawing/2014/main" id="{6CECF1A1-AFBB-C9C3-8C4C-A333753514C3}"/>
              </a:ext>
            </a:extLst>
          </p:cNvPr>
          <p:cNvGrpSpPr>
            <a:grpSpLocks noChangeAspect="1"/>
          </p:cNvGrpSpPr>
          <p:nvPr userDrawn="1"/>
        </p:nvGrpSpPr>
        <p:grpSpPr>
          <a:xfrm>
            <a:off x="443568" y="6021288"/>
            <a:ext cx="1872000" cy="420870"/>
            <a:chOff x="5094083" y="5360390"/>
            <a:chExt cx="3039349" cy="683316"/>
          </a:xfrm>
        </p:grpSpPr>
        <p:sp>
          <p:nvSpPr>
            <p:cNvPr id="12" name="Freeform: Shape 4">
              <a:extLst>
                <a:ext uri="{FF2B5EF4-FFF2-40B4-BE49-F238E27FC236}">
                  <a16:creationId xmlns:a16="http://schemas.microsoft.com/office/drawing/2014/main" id="{6500998E-0CA2-4FA3-BF63-EC673ABF21BF}"/>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numCol="1" rtlCol="0" anchor="ctr"/>
            <a:lstStyle/>
            <a:p>
              <a:endParaRPr lang="en-US" sz="1800"/>
            </a:p>
          </p:txBody>
        </p:sp>
        <p:sp>
          <p:nvSpPr>
            <p:cNvPr id="13" name="Freeform: Shape 5">
              <a:extLst>
                <a:ext uri="{FF2B5EF4-FFF2-40B4-BE49-F238E27FC236}">
                  <a16:creationId xmlns:a16="http://schemas.microsoft.com/office/drawing/2014/main" id="{F3E23DF4-7EAD-57AB-752A-EC8452CB6C51}"/>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numCol="1" rtlCol="0" anchor="ctr"/>
            <a:lstStyle/>
            <a:p>
              <a:endParaRPr lang="en-US" sz="1800"/>
            </a:p>
          </p:txBody>
        </p:sp>
        <p:sp>
          <p:nvSpPr>
            <p:cNvPr id="14" name="Freeform: Shape 6">
              <a:extLst>
                <a:ext uri="{FF2B5EF4-FFF2-40B4-BE49-F238E27FC236}">
                  <a16:creationId xmlns:a16="http://schemas.microsoft.com/office/drawing/2014/main" id="{879BEAB9-ED4E-001A-5054-C9630CF436F9}"/>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numCol="1" rtlCol="0" anchor="ctr"/>
            <a:lstStyle/>
            <a:p>
              <a:endParaRPr lang="en-US" sz="1800"/>
            </a:p>
          </p:txBody>
        </p:sp>
        <p:sp>
          <p:nvSpPr>
            <p:cNvPr id="15" name="Freeform: Shape 7">
              <a:extLst>
                <a:ext uri="{FF2B5EF4-FFF2-40B4-BE49-F238E27FC236}">
                  <a16:creationId xmlns:a16="http://schemas.microsoft.com/office/drawing/2014/main" id="{DC469B38-0BDD-091F-8A89-643F5C025E37}"/>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numCol="1" rtlCol="0" anchor="ctr"/>
            <a:lstStyle/>
            <a:p>
              <a:endParaRPr lang="en-US" sz="1800"/>
            </a:p>
          </p:txBody>
        </p:sp>
        <p:sp>
          <p:nvSpPr>
            <p:cNvPr id="16" name="Freeform: Shape 8">
              <a:extLst>
                <a:ext uri="{FF2B5EF4-FFF2-40B4-BE49-F238E27FC236}">
                  <a16:creationId xmlns:a16="http://schemas.microsoft.com/office/drawing/2014/main" id="{F04538F8-26C6-0B5E-9B13-7C72AEACEC0C}"/>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numCol="1" rtlCol="0" anchor="ctr"/>
            <a:lstStyle/>
            <a:p>
              <a:endParaRPr lang="en-US" sz="1800"/>
            </a:p>
          </p:txBody>
        </p:sp>
      </p:grpSp>
      <p:pic>
        <p:nvPicPr>
          <p:cNvPr id="4" name="Image 3">
            <a:extLst>
              <a:ext uri="{FF2B5EF4-FFF2-40B4-BE49-F238E27FC236}">
                <a16:creationId xmlns:a16="http://schemas.microsoft.com/office/drawing/2014/main" id="{75AF5888-BD34-41EB-546E-BE945F03BA06}"/>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flipH="1">
            <a:off x="3429336" y="25029"/>
            <a:ext cx="8715336" cy="7220395"/>
          </a:xfrm>
          <a:prstGeom prst="rect">
            <a:avLst/>
          </a:prstGeom>
        </p:spPr>
      </p:pic>
    </p:spTree>
    <p:extLst>
      <p:ext uri="{BB962C8B-B14F-4D97-AF65-F5344CB8AC3E}">
        <p14:creationId xmlns:p14="http://schemas.microsoft.com/office/powerpoint/2010/main" val="3822078082"/>
      </p:ext>
    </p:extLst>
  </p:cSld>
  <p:clrMapOvr>
    <a:masterClrMapping/>
  </p:clrMapOvr>
  <p:extLst>
    <p:ext uri="{DCECCB84-F9BA-43D5-87BE-67443E8EF086}">
      <p15:sldGuideLst xmlns:p15="http://schemas.microsoft.com/office/powerpoint/2012/main">
        <p15:guide id="2" pos="7423">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D119069D-5D68-4DB4-B45F-92CCC710785E}"/>
              </a:ext>
            </a:extLst>
          </p:cNvPr>
          <p:cNvSpPr>
            <a:spLocks noGrp="1"/>
          </p:cNvSpPr>
          <p:nvPr>
            <p:ph type="body" sz="quarter" idx="24" hasCustomPrompt="1"/>
          </p:nvPr>
        </p:nvSpPr>
        <p:spPr>
          <a:xfrm>
            <a:off x="5951984" y="1628775"/>
            <a:ext cx="5813598" cy="369332"/>
          </a:xfrm>
          <a:prstGeom prst="rect">
            <a:avLst/>
          </a:prstGeom>
        </p:spPr>
        <p:txBody>
          <a:bodyPr numCol="1" anchor="ctr">
            <a:normAutofit/>
          </a:bodyPr>
          <a:lstStyle>
            <a:lvl1pPr>
              <a:spcBef>
                <a:spcPts val="0"/>
              </a:spcBef>
              <a:defRPr sz="1600"/>
            </a:lvl1pPr>
          </a:lstStyle>
          <a:p>
            <a:pPr lvl="0"/>
            <a:r>
              <a:rPr lang="en-US"/>
              <a:t>Click to add text</a:t>
            </a:r>
          </a:p>
        </p:txBody>
      </p:sp>
      <p:sp>
        <p:nvSpPr>
          <p:cNvPr id="23" name="Text Placeholder 11">
            <a:extLst>
              <a:ext uri="{FF2B5EF4-FFF2-40B4-BE49-F238E27FC236}">
                <a16:creationId xmlns:a16="http://schemas.microsoft.com/office/drawing/2014/main" id="{AA1A2157-04CD-44FC-8492-E3FAFE326F18}"/>
              </a:ext>
            </a:extLst>
          </p:cNvPr>
          <p:cNvSpPr>
            <a:spLocks noGrp="1"/>
          </p:cNvSpPr>
          <p:nvPr>
            <p:ph type="body" sz="quarter" idx="25" hasCustomPrompt="1"/>
          </p:nvPr>
        </p:nvSpPr>
        <p:spPr>
          <a:xfrm>
            <a:off x="5951984" y="2221388"/>
            <a:ext cx="5813598" cy="369332"/>
          </a:xfrm>
          <a:prstGeom prst="rect">
            <a:avLst/>
          </a:prstGeom>
        </p:spPr>
        <p:txBody>
          <a:bodyPr numCol="1" anchor="ctr">
            <a:normAutofit/>
          </a:bodyPr>
          <a:lstStyle>
            <a:lvl1pPr>
              <a:spcBef>
                <a:spcPts val="0"/>
              </a:spcBef>
              <a:defRPr sz="1600"/>
            </a:lvl1pPr>
          </a:lstStyle>
          <a:p>
            <a:pPr lvl="0"/>
            <a:r>
              <a:rPr lang="en-US"/>
              <a:t>Click to add text</a:t>
            </a:r>
          </a:p>
        </p:txBody>
      </p:sp>
      <p:sp>
        <p:nvSpPr>
          <p:cNvPr id="24" name="Text Placeholder 11">
            <a:extLst>
              <a:ext uri="{FF2B5EF4-FFF2-40B4-BE49-F238E27FC236}">
                <a16:creationId xmlns:a16="http://schemas.microsoft.com/office/drawing/2014/main" id="{199E21EB-D052-4206-952C-D3FE77AA1C8D}"/>
              </a:ext>
            </a:extLst>
          </p:cNvPr>
          <p:cNvSpPr>
            <a:spLocks noGrp="1"/>
          </p:cNvSpPr>
          <p:nvPr>
            <p:ph type="body" sz="quarter" idx="26" hasCustomPrompt="1"/>
          </p:nvPr>
        </p:nvSpPr>
        <p:spPr>
          <a:xfrm>
            <a:off x="5951984" y="2814001"/>
            <a:ext cx="5813598" cy="369332"/>
          </a:xfrm>
          <a:prstGeom prst="rect">
            <a:avLst/>
          </a:prstGeom>
        </p:spPr>
        <p:txBody>
          <a:bodyPr numCol="1" anchor="ctr">
            <a:normAutofit/>
          </a:bodyPr>
          <a:lstStyle>
            <a:lvl1pPr>
              <a:spcBef>
                <a:spcPts val="0"/>
              </a:spcBef>
              <a:defRPr sz="1600"/>
            </a:lvl1pPr>
          </a:lstStyle>
          <a:p>
            <a:pPr lvl="0"/>
            <a:r>
              <a:rPr lang="en-US"/>
              <a:t>Click to add text</a:t>
            </a:r>
          </a:p>
        </p:txBody>
      </p:sp>
      <p:sp>
        <p:nvSpPr>
          <p:cNvPr id="28" name="Text Placeholder 11">
            <a:extLst>
              <a:ext uri="{FF2B5EF4-FFF2-40B4-BE49-F238E27FC236}">
                <a16:creationId xmlns:a16="http://schemas.microsoft.com/office/drawing/2014/main" id="{CABD3DEA-D9AC-49A6-AB02-7A5380BF5183}"/>
              </a:ext>
            </a:extLst>
          </p:cNvPr>
          <p:cNvSpPr>
            <a:spLocks noGrp="1"/>
          </p:cNvSpPr>
          <p:nvPr>
            <p:ph type="body" sz="quarter" idx="30" hasCustomPrompt="1"/>
          </p:nvPr>
        </p:nvSpPr>
        <p:spPr>
          <a:xfrm>
            <a:off x="5951984" y="3406614"/>
            <a:ext cx="5813598" cy="369332"/>
          </a:xfrm>
          <a:prstGeom prst="rect">
            <a:avLst/>
          </a:prstGeom>
        </p:spPr>
        <p:txBody>
          <a:bodyPr numCol="1" anchor="ctr">
            <a:normAutofit/>
          </a:bodyPr>
          <a:lstStyle>
            <a:lvl1pPr>
              <a:spcBef>
                <a:spcPts val="0"/>
              </a:spcBef>
              <a:defRPr sz="1600"/>
            </a:lvl1pPr>
          </a:lstStyle>
          <a:p>
            <a:pPr lvl="0"/>
            <a:r>
              <a:rPr lang="en-US"/>
              <a:t>Click to add text</a:t>
            </a:r>
          </a:p>
        </p:txBody>
      </p:sp>
      <p:sp>
        <p:nvSpPr>
          <p:cNvPr id="29" name="Text Placeholder 11">
            <a:extLst>
              <a:ext uri="{FF2B5EF4-FFF2-40B4-BE49-F238E27FC236}">
                <a16:creationId xmlns:a16="http://schemas.microsoft.com/office/drawing/2014/main" id="{C143C05F-5CEC-4DA0-8030-D7B2370EBBB4}"/>
              </a:ext>
            </a:extLst>
          </p:cNvPr>
          <p:cNvSpPr>
            <a:spLocks noGrp="1"/>
          </p:cNvSpPr>
          <p:nvPr>
            <p:ph type="body" sz="quarter" idx="31" hasCustomPrompt="1"/>
          </p:nvPr>
        </p:nvSpPr>
        <p:spPr>
          <a:xfrm>
            <a:off x="5951984" y="3999227"/>
            <a:ext cx="5813598" cy="369332"/>
          </a:xfrm>
          <a:prstGeom prst="rect">
            <a:avLst/>
          </a:prstGeom>
        </p:spPr>
        <p:txBody>
          <a:bodyPr numCol="1" anchor="ctr">
            <a:normAutofit/>
          </a:bodyPr>
          <a:lstStyle>
            <a:lvl1pPr>
              <a:spcBef>
                <a:spcPts val="0"/>
              </a:spcBef>
              <a:defRPr sz="1600"/>
            </a:lvl1pPr>
          </a:lstStyle>
          <a:p>
            <a:pPr lvl="0"/>
            <a:r>
              <a:rPr lang="en-US"/>
              <a:t>Click to add text</a:t>
            </a:r>
          </a:p>
        </p:txBody>
      </p:sp>
      <p:sp>
        <p:nvSpPr>
          <p:cNvPr id="30" name="Text Placeholder 11">
            <a:extLst>
              <a:ext uri="{FF2B5EF4-FFF2-40B4-BE49-F238E27FC236}">
                <a16:creationId xmlns:a16="http://schemas.microsoft.com/office/drawing/2014/main" id="{96B43F80-D448-432F-A45D-FE4715923FC2}"/>
              </a:ext>
            </a:extLst>
          </p:cNvPr>
          <p:cNvSpPr>
            <a:spLocks noGrp="1"/>
          </p:cNvSpPr>
          <p:nvPr>
            <p:ph type="body" sz="quarter" idx="32" hasCustomPrompt="1"/>
          </p:nvPr>
        </p:nvSpPr>
        <p:spPr>
          <a:xfrm>
            <a:off x="5951984" y="4591841"/>
            <a:ext cx="5813598" cy="369332"/>
          </a:xfrm>
          <a:prstGeom prst="rect">
            <a:avLst/>
          </a:prstGeom>
        </p:spPr>
        <p:txBody>
          <a:bodyPr numCol="1" anchor="ctr">
            <a:normAutofit/>
          </a:bodyPr>
          <a:lstStyle>
            <a:lvl1pPr>
              <a:spcBef>
                <a:spcPts val="0"/>
              </a:spcBef>
              <a:defRPr sz="1600"/>
            </a:lvl1pPr>
          </a:lstStyle>
          <a:p>
            <a:pPr lvl="0"/>
            <a:r>
              <a:rPr lang="en-US"/>
              <a:t>Click to add text</a:t>
            </a:r>
          </a:p>
        </p:txBody>
      </p:sp>
      <p:sp>
        <p:nvSpPr>
          <p:cNvPr id="2" name="Title Placeholder 1">
            <a:extLst>
              <a:ext uri="{FF2B5EF4-FFF2-40B4-BE49-F238E27FC236}">
                <a16:creationId xmlns:a16="http://schemas.microsoft.com/office/drawing/2014/main" id="{114BB18C-C624-35CB-514D-CE1A312E0BD8}"/>
              </a:ext>
            </a:extLst>
          </p:cNvPr>
          <p:cNvSpPr>
            <a:spLocks noGrp="1"/>
          </p:cNvSpPr>
          <p:nvPr>
            <p:ph type="title"/>
          </p:nvPr>
        </p:nvSpPr>
        <p:spPr>
          <a:xfrm>
            <a:off x="407565" y="260350"/>
            <a:ext cx="8640763" cy="792163"/>
          </a:xfrm>
        </p:spPr>
        <p:txBody>
          <a:bodyPr numCol="1"/>
          <a:lstStyle>
            <a:lvl1pPr>
              <a:defRPr>
                <a:solidFill>
                  <a:schemeClr val="tx1"/>
                </a:solidFill>
              </a:defRPr>
            </a:lvl1pPr>
          </a:lstStyle>
          <a:p>
            <a:r>
              <a:rPr lang="en-GB" altLang="fr-FR"/>
              <a:t>Click to edit Master title style</a:t>
            </a:r>
            <a:endParaRPr lang="en-US"/>
          </a:p>
        </p:txBody>
      </p:sp>
      <p:sp>
        <p:nvSpPr>
          <p:cNvPr id="5" name="Espace réservé pour une image  4">
            <a:extLst>
              <a:ext uri="{FF2B5EF4-FFF2-40B4-BE49-F238E27FC236}">
                <a16:creationId xmlns:a16="http://schemas.microsoft.com/office/drawing/2014/main" id="{5449900E-987A-B10E-123E-7DC13509743D}"/>
              </a:ext>
            </a:extLst>
          </p:cNvPr>
          <p:cNvSpPr>
            <a:spLocks noGrp="1"/>
          </p:cNvSpPr>
          <p:nvPr>
            <p:ph type="pic" sz="quarter" idx="33"/>
          </p:nvPr>
        </p:nvSpPr>
        <p:spPr>
          <a:xfrm>
            <a:off x="0" y="1268413"/>
            <a:ext cx="5519738" cy="5113337"/>
          </a:xfrm>
        </p:spPr>
        <p:txBody>
          <a:bodyPr numCol="1"/>
          <a:lstStyle/>
          <a:p>
            <a:r>
              <a:rPr lang="en-GB"/>
              <a:t>Click icon to add picture</a:t>
            </a:r>
            <a:endParaRPr lang="en-US"/>
          </a:p>
        </p:txBody>
      </p:sp>
      <p:sp>
        <p:nvSpPr>
          <p:cNvPr id="6" name="Text Placeholder 11">
            <a:extLst>
              <a:ext uri="{FF2B5EF4-FFF2-40B4-BE49-F238E27FC236}">
                <a16:creationId xmlns:a16="http://schemas.microsoft.com/office/drawing/2014/main" id="{CE129A54-4331-295F-FFF7-AADCD886AE6F}"/>
              </a:ext>
            </a:extLst>
          </p:cNvPr>
          <p:cNvSpPr>
            <a:spLocks noGrp="1"/>
          </p:cNvSpPr>
          <p:nvPr>
            <p:ph type="body" sz="quarter" idx="34" hasCustomPrompt="1"/>
          </p:nvPr>
        </p:nvSpPr>
        <p:spPr>
          <a:xfrm>
            <a:off x="5951984" y="5184455"/>
            <a:ext cx="5813598" cy="369332"/>
          </a:xfrm>
          <a:prstGeom prst="rect">
            <a:avLst/>
          </a:prstGeom>
        </p:spPr>
        <p:txBody>
          <a:bodyPr numCol="1" anchor="ctr">
            <a:normAutofit/>
          </a:bodyPr>
          <a:lstStyle>
            <a:lvl1pPr>
              <a:spcBef>
                <a:spcPts val="0"/>
              </a:spcBef>
              <a:defRPr sz="1600"/>
            </a:lvl1pPr>
          </a:lstStyle>
          <a:p>
            <a:pPr lvl="0"/>
            <a:r>
              <a:rPr lang="en-US"/>
              <a:t>Click to add text</a:t>
            </a:r>
          </a:p>
        </p:txBody>
      </p:sp>
      <p:sp>
        <p:nvSpPr>
          <p:cNvPr id="8" name="Text Placeholder 11">
            <a:extLst>
              <a:ext uri="{FF2B5EF4-FFF2-40B4-BE49-F238E27FC236}">
                <a16:creationId xmlns:a16="http://schemas.microsoft.com/office/drawing/2014/main" id="{21F960EB-6EA4-9123-ED77-13467723FA28}"/>
              </a:ext>
            </a:extLst>
          </p:cNvPr>
          <p:cNvSpPr>
            <a:spLocks noGrp="1"/>
          </p:cNvSpPr>
          <p:nvPr>
            <p:ph type="body" sz="quarter" idx="35" hasCustomPrompt="1"/>
          </p:nvPr>
        </p:nvSpPr>
        <p:spPr>
          <a:xfrm>
            <a:off x="5951984" y="5777069"/>
            <a:ext cx="5813598" cy="369332"/>
          </a:xfrm>
          <a:prstGeom prst="rect">
            <a:avLst/>
          </a:prstGeom>
        </p:spPr>
        <p:txBody>
          <a:bodyPr numCol="1" anchor="ctr">
            <a:normAutofit/>
          </a:bodyPr>
          <a:lstStyle>
            <a:lvl1pPr>
              <a:spcBef>
                <a:spcPts val="0"/>
              </a:spcBef>
              <a:defRPr sz="1600"/>
            </a:lvl1pPr>
          </a:lstStyle>
          <a:p>
            <a:pPr lvl="0"/>
            <a:r>
              <a:rPr lang="en-US"/>
              <a:t>Click to add text</a:t>
            </a:r>
          </a:p>
        </p:txBody>
      </p:sp>
    </p:spTree>
    <p:extLst>
      <p:ext uri="{BB962C8B-B14F-4D97-AF65-F5344CB8AC3E}">
        <p14:creationId xmlns:p14="http://schemas.microsoft.com/office/powerpoint/2010/main" val="40337639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CCF694C-872E-0362-0664-84FE017FBD57}"/>
              </a:ext>
            </a:extLst>
          </p:cNvPr>
          <p:cNvSpPr/>
          <p:nvPr userDrawn="1"/>
        </p:nvSpPr>
        <p:spPr>
          <a:xfrm>
            <a:off x="-24680" y="1484784"/>
            <a:ext cx="5735960" cy="5373217"/>
          </a:xfrm>
          <a:prstGeom prst="rect">
            <a:avLst/>
          </a:prstGeom>
          <a:solidFill>
            <a:srgbClr val="173340"/>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2" name="Text Placeholder 11">
            <a:extLst>
              <a:ext uri="{FF2B5EF4-FFF2-40B4-BE49-F238E27FC236}">
                <a16:creationId xmlns:a16="http://schemas.microsoft.com/office/drawing/2014/main" id="{D119069D-5D68-4DB4-B45F-92CCC710785E}"/>
              </a:ext>
            </a:extLst>
          </p:cNvPr>
          <p:cNvSpPr>
            <a:spLocks noGrp="1"/>
          </p:cNvSpPr>
          <p:nvPr>
            <p:ph type="body" sz="quarter" idx="24" hasCustomPrompt="1"/>
          </p:nvPr>
        </p:nvSpPr>
        <p:spPr>
          <a:xfrm>
            <a:off x="407565" y="1863702"/>
            <a:ext cx="4968355" cy="369332"/>
          </a:xfrm>
          <a:prstGeom prst="rect">
            <a:avLst/>
          </a:prstGeom>
        </p:spPr>
        <p:txBody>
          <a:bodyPr numCol="1" anchor="ctr">
            <a:normAutofit/>
          </a:bodyPr>
          <a:lstStyle>
            <a:lvl1pPr>
              <a:spcBef>
                <a:spcPts val="0"/>
              </a:spcBef>
              <a:defRPr sz="1400">
                <a:solidFill>
                  <a:schemeClr val="bg1"/>
                </a:solidFill>
              </a:defRPr>
            </a:lvl1pPr>
          </a:lstStyle>
          <a:p>
            <a:pPr lvl="0"/>
            <a:r>
              <a:rPr lang="en-US"/>
              <a:t>Click to add text</a:t>
            </a:r>
          </a:p>
        </p:txBody>
      </p:sp>
      <p:sp>
        <p:nvSpPr>
          <p:cNvPr id="23" name="Text Placeholder 11">
            <a:extLst>
              <a:ext uri="{FF2B5EF4-FFF2-40B4-BE49-F238E27FC236}">
                <a16:creationId xmlns:a16="http://schemas.microsoft.com/office/drawing/2014/main" id="{AA1A2157-04CD-44FC-8492-E3FAFE326F18}"/>
              </a:ext>
            </a:extLst>
          </p:cNvPr>
          <p:cNvSpPr>
            <a:spLocks noGrp="1"/>
          </p:cNvSpPr>
          <p:nvPr>
            <p:ph type="body" sz="quarter" idx="25" hasCustomPrompt="1"/>
          </p:nvPr>
        </p:nvSpPr>
        <p:spPr>
          <a:xfrm>
            <a:off x="407565" y="2456315"/>
            <a:ext cx="4968355" cy="369332"/>
          </a:xfrm>
          <a:prstGeom prst="rect">
            <a:avLst/>
          </a:prstGeom>
        </p:spPr>
        <p:txBody>
          <a:bodyPr numCol="1" anchor="ctr">
            <a:normAutofit/>
          </a:bodyPr>
          <a:lstStyle>
            <a:lvl1pPr>
              <a:spcBef>
                <a:spcPts val="0"/>
              </a:spcBef>
              <a:defRPr sz="1400">
                <a:solidFill>
                  <a:schemeClr val="bg1"/>
                </a:solidFill>
              </a:defRPr>
            </a:lvl1pPr>
          </a:lstStyle>
          <a:p>
            <a:pPr lvl="0"/>
            <a:r>
              <a:rPr lang="en-US"/>
              <a:t>Click to add text</a:t>
            </a:r>
          </a:p>
        </p:txBody>
      </p:sp>
      <p:sp>
        <p:nvSpPr>
          <p:cNvPr id="24" name="Text Placeholder 11">
            <a:extLst>
              <a:ext uri="{FF2B5EF4-FFF2-40B4-BE49-F238E27FC236}">
                <a16:creationId xmlns:a16="http://schemas.microsoft.com/office/drawing/2014/main" id="{199E21EB-D052-4206-952C-D3FE77AA1C8D}"/>
              </a:ext>
            </a:extLst>
          </p:cNvPr>
          <p:cNvSpPr>
            <a:spLocks noGrp="1"/>
          </p:cNvSpPr>
          <p:nvPr>
            <p:ph type="body" sz="quarter" idx="26" hasCustomPrompt="1"/>
          </p:nvPr>
        </p:nvSpPr>
        <p:spPr>
          <a:xfrm>
            <a:off x="407565" y="3048928"/>
            <a:ext cx="4968355" cy="369332"/>
          </a:xfrm>
          <a:prstGeom prst="rect">
            <a:avLst/>
          </a:prstGeom>
        </p:spPr>
        <p:txBody>
          <a:bodyPr numCol="1" anchor="ctr">
            <a:normAutofit/>
          </a:bodyPr>
          <a:lstStyle>
            <a:lvl1pPr>
              <a:spcBef>
                <a:spcPts val="0"/>
              </a:spcBef>
              <a:defRPr sz="1400">
                <a:solidFill>
                  <a:schemeClr val="bg1"/>
                </a:solidFill>
              </a:defRPr>
            </a:lvl1pPr>
          </a:lstStyle>
          <a:p>
            <a:pPr lvl="0"/>
            <a:r>
              <a:rPr lang="en-US"/>
              <a:t>Click to add text</a:t>
            </a:r>
          </a:p>
        </p:txBody>
      </p:sp>
      <p:sp>
        <p:nvSpPr>
          <p:cNvPr id="28" name="Text Placeholder 11">
            <a:extLst>
              <a:ext uri="{FF2B5EF4-FFF2-40B4-BE49-F238E27FC236}">
                <a16:creationId xmlns:a16="http://schemas.microsoft.com/office/drawing/2014/main" id="{CABD3DEA-D9AC-49A6-AB02-7A5380BF5183}"/>
              </a:ext>
            </a:extLst>
          </p:cNvPr>
          <p:cNvSpPr>
            <a:spLocks noGrp="1"/>
          </p:cNvSpPr>
          <p:nvPr>
            <p:ph type="body" sz="quarter" idx="30" hasCustomPrompt="1"/>
          </p:nvPr>
        </p:nvSpPr>
        <p:spPr>
          <a:xfrm>
            <a:off x="407565" y="3641541"/>
            <a:ext cx="4968355" cy="369332"/>
          </a:xfrm>
          <a:prstGeom prst="rect">
            <a:avLst/>
          </a:prstGeom>
        </p:spPr>
        <p:txBody>
          <a:bodyPr numCol="1" anchor="ctr">
            <a:normAutofit/>
          </a:bodyPr>
          <a:lstStyle>
            <a:lvl1pPr>
              <a:spcBef>
                <a:spcPts val="0"/>
              </a:spcBef>
              <a:defRPr sz="1400">
                <a:solidFill>
                  <a:schemeClr val="bg1"/>
                </a:solidFill>
              </a:defRPr>
            </a:lvl1pPr>
          </a:lstStyle>
          <a:p>
            <a:pPr lvl="0"/>
            <a:r>
              <a:rPr lang="en-US"/>
              <a:t>Click to add text</a:t>
            </a:r>
          </a:p>
        </p:txBody>
      </p:sp>
      <p:sp>
        <p:nvSpPr>
          <p:cNvPr id="29" name="Text Placeholder 11">
            <a:extLst>
              <a:ext uri="{FF2B5EF4-FFF2-40B4-BE49-F238E27FC236}">
                <a16:creationId xmlns:a16="http://schemas.microsoft.com/office/drawing/2014/main" id="{C143C05F-5CEC-4DA0-8030-D7B2370EBBB4}"/>
              </a:ext>
            </a:extLst>
          </p:cNvPr>
          <p:cNvSpPr>
            <a:spLocks noGrp="1"/>
          </p:cNvSpPr>
          <p:nvPr>
            <p:ph type="body" sz="quarter" idx="31" hasCustomPrompt="1"/>
          </p:nvPr>
        </p:nvSpPr>
        <p:spPr>
          <a:xfrm>
            <a:off x="407565" y="4234154"/>
            <a:ext cx="4968355" cy="369332"/>
          </a:xfrm>
          <a:prstGeom prst="rect">
            <a:avLst/>
          </a:prstGeom>
        </p:spPr>
        <p:txBody>
          <a:bodyPr numCol="1" anchor="ctr">
            <a:normAutofit/>
          </a:bodyPr>
          <a:lstStyle>
            <a:lvl1pPr>
              <a:spcBef>
                <a:spcPts val="0"/>
              </a:spcBef>
              <a:defRPr sz="1400">
                <a:solidFill>
                  <a:schemeClr val="bg1"/>
                </a:solidFill>
              </a:defRPr>
            </a:lvl1pPr>
          </a:lstStyle>
          <a:p>
            <a:pPr lvl="0"/>
            <a:r>
              <a:rPr lang="en-US"/>
              <a:t>Click to add text</a:t>
            </a:r>
          </a:p>
        </p:txBody>
      </p:sp>
      <p:sp>
        <p:nvSpPr>
          <p:cNvPr id="30" name="Text Placeholder 11">
            <a:extLst>
              <a:ext uri="{FF2B5EF4-FFF2-40B4-BE49-F238E27FC236}">
                <a16:creationId xmlns:a16="http://schemas.microsoft.com/office/drawing/2014/main" id="{96B43F80-D448-432F-A45D-FE4715923FC2}"/>
              </a:ext>
            </a:extLst>
          </p:cNvPr>
          <p:cNvSpPr>
            <a:spLocks noGrp="1"/>
          </p:cNvSpPr>
          <p:nvPr>
            <p:ph type="body" sz="quarter" idx="32" hasCustomPrompt="1"/>
          </p:nvPr>
        </p:nvSpPr>
        <p:spPr>
          <a:xfrm>
            <a:off x="407565" y="4826768"/>
            <a:ext cx="4968355" cy="369332"/>
          </a:xfrm>
          <a:prstGeom prst="rect">
            <a:avLst/>
          </a:prstGeom>
        </p:spPr>
        <p:txBody>
          <a:bodyPr numCol="1" anchor="ctr">
            <a:normAutofit/>
          </a:bodyPr>
          <a:lstStyle>
            <a:lvl1pPr>
              <a:spcBef>
                <a:spcPts val="0"/>
              </a:spcBef>
              <a:defRPr sz="1400">
                <a:solidFill>
                  <a:schemeClr val="bg1"/>
                </a:solidFill>
              </a:defRPr>
            </a:lvl1pPr>
          </a:lstStyle>
          <a:p>
            <a:pPr lvl="0"/>
            <a:r>
              <a:rPr lang="en-US"/>
              <a:t>Click to add text</a:t>
            </a:r>
          </a:p>
        </p:txBody>
      </p:sp>
      <p:sp>
        <p:nvSpPr>
          <p:cNvPr id="2" name="Title Placeholder 1">
            <a:extLst>
              <a:ext uri="{FF2B5EF4-FFF2-40B4-BE49-F238E27FC236}">
                <a16:creationId xmlns:a16="http://schemas.microsoft.com/office/drawing/2014/main" id="{114BB18C-C624-35CB-514D-CE1A312E0BD8}"/>
              </a:ext>
            </a:extLst>
          </p:cNvPr>
          <p:cNvSpPr>
            <a:spLocks noGrp="1"/>
          </p:cNvSpPr>
          <p:nvPr>
            <p:ph type="title"/>
          </p:nvPr>
        </p:nvSpPr>
        <p:spPr>
          <a:xfrm>
            <a:off x="407565" y="260350"/>
            <a:ext cx="5472411" cy="792163"/>
          </a:xfrm>
        </p:spPr>
        <p:txBody>
          <a:bodyPr numCol="1"/>
          <a:lstStyle>
            <a:lvl1pPr>
              <a:defRPr>
                <a:solidFill>
                  <a:schemeClr val="tx1"/>
                </a:solidFill>
              </a:defRPr>
            </a:lvl1pPr>
          </a:lstStyle>
          <a:p>
            <a:r>
              <a:rPr lang="en-GB" altLang="fr-FR"/>
              <a:t>Click to edit Master title style</a:t>
            </a:r>
            <a:endParaRPr lang="en-US"/>
          </a:p>
        </p:txBody>
      </p:sp>
      <p:sp>
        <p:nvSpPr>
          <p:cNvPr id="6" name="Text Placeholder 11">
            <a:extLst>
              <a:ext uri="{FF2B5EF4-FFF2-40B4-BE49-F238E27FC236}">
                <a16:creationId xmlns:a16="http://schemas.microsoft.com/office/drawing/2014/main" id="{CE129A54-4331-295F-FFF7-AADCD886AE6F}"/>
              </a:ext>
            </a:extLst>
          </p:cNvPr>
          <p:cNvSpPr>
            <a:spLocks noGrp="1"/>
          </p:cNvSpPr>
          <p:nvPr>
            <p:ph type="body" sz="quarter" idx="34" hasCustomPrompt="1"/>
          </p:nvPr>
        </p:nvSpPr>
        <p:spPr>
          <a:xfrm>
            <a:off x="407565" y="5419382"/>
            <a:ext cx="4968355" cy="369332"/>
          </a:xfrm>
          <a:prstGeom prst="rect">
            <a:avLst/>
          </a:prstGeom>
        </p:spPr>
        <p:txBody>
          <a:bodyPr numCol="1" anchor="ctr">
            <a:normAutofit/>
          </a:bodyPr>
          <a:lstStyle>
            <a:lvl1pPr>
              <a:spcBef>
                <a:spcPts val="0"/>
              </a:spcBef>
              <a:defRPr sz="1400">
                <a:solidFill>
                  <a:schemeClr val="bg1"/>
                </a:solidFill>
              </a:defRPr>
            </a:lvl1pPr>
          </a:lstStyle>
          <a:p>
            <a:pPr lvl="0"/>
            <a:r>
              <a:rPr lang="en-US"/>
              <a:t>Click to add text</a:t>
            </a:r>
          </a:p>
        </p:txBody>
      </p:sp>
      <p:sp>
        <p:nvSpPr>
          <p:cNvPr id="8" name="Text Placeholder 11">
            <a:extLst>
              <a:ext uri="{FF2B5EF4-FFF2-40B4-BE49-F238E27FC236}">
                <a16:creationId xmlns:a16="http://schemas.microsoft.com/office/drawing/2014/main" id="{21F960EB-6EA4-9123-ED77-13467723FA28}"/>
              </a:ext>
            </a:extLst>
          </p:cNvPr>
          <p:cNvSpPr>
            <a:spLocks noGrp="1"/>
          </p:cNvSpPr>
          <p:nvPr>
            <p:ph type="body" sz="quarter" idx="35" hasCustomPrompt="1"/>
          </p:nvPr>
        </p:nvSpPr>
        <p:spPr>
          <a:xfrm>
            <a:off x="407565" y="6011996"/>
            <a:ext cx="4968355" cy="369332"/>
          </a:xfrm>
          <a:prstGeom prst="rect">
            <a:avLst/>
          </a:prstGeom>
        </p:spPr>
        <p:txBody>
          <a:bodyPr numCol="1" anchor="ctr">
            <a:normAutofit/>
          </a:bodyPr>
          <a:lstStyle>
            <a:lvl1pPr>
              <a:spcBef>
                <a:spcPts val="0"/>
              </a:spcBef>
              <a:defRPr sz="1400">
                <a:solidFill>
                  <a:schemeClr val="bg1"/>
                </a:solidFill>
              </a:defRPr>
            </a:lvl1pPr>
          </a:lstStyle>
          <a:p>
            <a:pPr lvl="0"/>
            <a:r>
              <a:rPr lang="en-US"/>
              <a:t>Click to add text</a:t>
            </a:r>
          </a:p>
        </p:txBody>
      </p:sp>
    </p:spTree>
    <p:extLst>
      <p:ext uri="{BB962C8B-B14F-4D97-AF65-F5344CB8AC3E}">
        <p14:creationId xmlns:p14="http://schemas.microsoft.com/office/powerpoint/2010/main" val="1291927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Divider Page">
    <p:bg>
      <p:bgPr>
        <a:gradFill>
          <a:gsLst>
            <a:gs pos="100000">
              <a:schemeClr val="accent1"/>
            </a:gs>
            <a:gs pos="0">
              <a:schemeClr val="accent4"/>
            </a:gs>
          </a:gsLst>
          <a:lin ang="18900000" scaled="1"/>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F09D0F-E907-3A0B-CF17-D622F6756CC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776" y="588210"/>
            <a:ext cx="8281358" cy="6858000"/>
          </a:xfrm>
          <a:prstGeom prst="rect">
            <a:avLst/>
          </a:prstGeom>
        </p:spPr>
      </p:pic>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a:prstGeom prst="rect">
            <a:avLst/>
          </a:prstGeom>
        </p:spPr>
        <p:txBody>
          <a:bodyPr wrap="none" lIns="0" tIns="0" rIns="0" bIns="0" numCol="1" anchor="t" anchorCtr="0">
            <a:noAutofit/>
          </a:bodyPr>
          <a:lstStyle>
            <a:lvl1pPr>
              <a:defRPr lang="en-US" sz="3200" b="1" cap="none" spc="300" baseline="0" dirty="0">
                <a:solidFill>
                  <a:schemeClr val="bg1"/>
                </a:solidFill>
                <a:latin typeface="+mn-lt"/>
              </a:defRPr>
            </a:lvl1pPr>
          </a:lstStyle>
          <a:p>
            <a:pPr lvl="0">
              <a:spcBef>
                <a:spcPts val="0"/>
              </a:spcBef>
            </a:pPr>
            <a:r>
              <a:rPr lang="en-US"/>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a:prstGeom prst="rect">
            <a:avLst/>
          </a:prstGeom>
        </p:spPr>
        <p:txBody>
          <a:bodyPr numCol="1">
            <a:noAutofit/>
          </a:bodyPr>
          <a:lstStyle>
            <a:lvl1pPr>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a:t>Click to add text</a:t>
            </a:r>
          </a:p>
        </p:txBody>
      </p:sp>
      <p:grpSp>
        <p:nvGrpSpPr>
          <p:cNvPr id="3" name="Group 37">
            <a:extLst>
              <a:ext uri="{FF2B5EF4-FFF2-40B4-BE49-F238E27FC236}">
                <a16:creationId xmlns:a16="http://schemas.microsoft.com/office/drawing/2014/main" id="{5AD1E928-17A7-8076-E72F-603525614D7F}"/>
              </a:ext>
            </a:extLst>
          </p:cNvPr>
          <p:cNvGrpSpPr/>
          <p:nvPr userDrawn="1"/>
        </p:nvGrpSpPr>
        <p:grpSpPr>
          <a:xfrm>
            <a:off x="11501102" y="171573"/>
            <a:ext cx="419436" cy="388087"/>
            <a:chOff x="5481638" y="2859088"/>
            <a:chExt cx="1231900" cy="1139825"/>
          </a:xfrm>
          <a:solidFill>
            <a:schemeClr val="bg1"/>
          </a:solidFill>
        </p:grpSpPr>
        <p:sp>
          <p:nvSpPr>
            <p:cNvPr id="4" name="Freeform 320">
              <a:extLst>
                <a:ext uri="{FF2B5EF4-FFF2-40B4-BE49-F238E27FC236}">
                  <a16:creationId xmlns:a16="http://schemas.microsoft.com/office/drawing/2014/main" id="{A4C59602-5684-DA3C-4D8A-30F7343DD0DC}"/>
                </a:ext>
              </a:extLst>
            </p:cNvPr>
            <p:cNvSpPr>
              <a:spLocks/>
            </p:cNvSpPr>
            <p:nvPr/>
          </p:nvSpPr>
          <p:spPr>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321">
              <a:extLst>
                <a:ext uri="{FF2B5EF4-FFF2-40B4-BE49-F238E27FC236}">
                  <a16:creationId xmlns:a16="http://schemas.microsoft.com/office/drawing/2014/main" id="{39C738EB-51DE-C704-B75C-84CBCD5D6846}"/>
                </a:ext>
              </a:extLst>
            </p:cNvPr>
            <p:cNvSpPr>
              <a:spLocks/>
            </p:cNvSpPr>
            <p:nvPr/>
          </p:nvSpPr>
          <p:spPr>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104588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Divider Page">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E65870-6F3C-04B2-E814-901DB0CFC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776" y="588210"/>
            <a:ext cx="8281358" cy="6858000"/>
          </a:xfrm>
          <a:prstGeom prst="rect">
            <a:avLst/>
          </a:prstGeom>
        </p:spPr>
      </p:pic>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a:prstGeom prst="rect">
            <a:avLst/>
          </a:prstGeom>
        </p:spPr>
        <p:txBody>
          <a:bodyPr wrap="none" lIns="0" tIns="0" rIns="0" bIns="0" numCol="1" anchor="t" anchorCtr="0">
            <a:noAutofit/>
          </a:bodyPr>
          <a:lstStyle>
            <a:lvl1pPr>
              <a:defRPr lang="en-US" sz="3200" b="1" cap="none" spc="300" baseline="0" dirty="0">
                <a:solidFill>
                  <a:sysClr val="windowText" lastClr="000000"/>
                </a:solidFill>
                <a:latin typeface="+mn-lt"/>
              </a:defRPr>
            </a:lvl1pPr>
          </a:lstStyle>
          <a:p>
            <a:pPr lvl="0">
              <a:spcBef>
                <a:spcPts val="0"/>
              </a:spcBef>
            </a:pPr>
            <a:r>
              <a:rPr lang="en-US"/>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a:prstGeom prst="rect">
            <a:avLst/>
          </a:prstGeom>
        </p:spPr>
        <p:txBody>
          <a:bodyPr numCol="1">
            <a:noAutofit/>
          </a:bodyPr>
          <a:lstStyle>
            <a:lvl1pPr>
              <a:defRPr sz="3200">
                <a:solidFill>
                  <a:sysClr val="windowText" lastClr="000000"/>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a:t>Click to add text</a:t>
            </a:r>
          </a:p>
        </p:txBody>
      </p:sp>
    </p:spTree>
    <p:extLst>
      <p:ext uri="{BB962C8B-B14F-4D97-AF65-F5344CB8AC3E}">
        <p14:creationId xmlns:p14="http://schemas.microsoft.com/office/powerpoint/2010/main" val="4961531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CE45-A6FC-9CE9-F8CD-BA044CFE9412}"/>
              </a:ext>
            </a:extLst>
          </p:cNvPr>
          <p:cNvSpPr>
            <a:spLocks noGrp="1"/>
          </p:cNvSpPr>
          <p:nvPr>
            <p:ph type="title"/>
          </p:nvPr>
        </p:nvSpPr>
        <p:spPr/>
        <p:txBody>
          <a:bodyPr numCol="1"/>
          <a:lstStyle/>
          <a:p>
            <a:r>
              <a:rPr lang="en-GB" altLang="fr-FR"/>
              <a:t>Click to edit Master title style</a:t>
            </a:r>
            <a:endParaRPr lang="en-US"/>
          </a:p>
        </p:txBody>
      </p:sp>
    </p:spTree>
    <p:extLst>
      <p:ext uri="{BB962C8B-B14F-4D97-AF65-F5344CB8AC3E}">
        <p14:creationId xmlns:p14="http://schemas.microsoft.com/office/powerpoint/2010/main" val="8870259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wrap="square" numCol="1">
            <a:spAutoFit/>
          </a:bodyPr>
          <a:lstStyle>
            <a:lvl1pPr>
              <a:defRPr sz="1600" b="0">
                <a:solidFill>
                  <a:schemeClr val="tx1"/>
                </a:solidFill>
                <a:latin typeface="Ubuntu Light" panose="020B0304030602030204" pitchFamily="34" charset="0"/>
              </a:defRPr>
            </a:lvl1pPr>
          </a:lstStyle>
          <a:p>
            <a:pPr lvl="0"/>
            <a:r>
              <a:rPr lang="en-GB" altLang="fr-FR"/>
              <a:t>Click to edit Master text styles</a:t>
            </a:r>
          </a:p>
        </p:txBody>
      </p:sp>
      <p:sp>
        <p:nvSpPr>
          <p:cNvPr id="2" name="Title 1">
            <a:extLst>
              <a:ext uri="{FF2B5EF4-FFF2-40B4-BE49-F238E27FC236}">
                <a16:creationId xmlns:a16="http://schemas.microsoft.com/office/drawing/2014/main" id="{DA3D6CCA-5023-D91C-5084-3ED466DC8001}"/>
              </a:ext>
            </a:extLst>
          </p:cNvPr>
          <p:cNvSpPr>
            <a:spLocks noGrp="1"/>
          </p:cNvSpPr>
          <p:nvPr>
            <p:ph type="title"/>
          </p:nvPr>
        </p:nvSpPr>
        <p:spPr/>
        <p:txBody>
          <a:bodyPr numCol="1"/>
          <a:lstStyle/>
          <a:p>
            <a:r>
              <a:rPr lang="en-GB" altLang="fr-FR"/>
              <a:t>Click to edit Master title style</a:t>
            </a:r>
            <a:endParaRPr lang="en-US"/>
          </a:p>
        </p:txBody>
      </p:sp>
    </p:spTree>
    <p:extLst>
      <p:ext uri="{BB962C8B-B14F-4D97-AF65-F5344CB8AC3E}">
        <p14:creationId xmlns:p14="http://schemas.microsoft.com/office/powerpoint/2010/main" val="26990557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numCol="1">
            <a:spAutoFit/>
          </a:bodyPr>
          <a:lstStyle>
            <a:lvl1pPr>
              <a:defRPr sz="1600" b="0">
                <a:solidFill>
                  <a:schemeClr val="tx1"/>
                </a:solidFill>
                <a:latin typeface="Ubuntu Light" panose="020B0304030602030204" pitchFamily="34" charset="0"/>
              </a:defRPr>
            </a:lvl1pPr>
          </a:lstStyle>
          <a:p>
            <a:pPr lvl="0"/>
            <a:r>
              <a:rPr lang="en-GB" altLang="fr-FR"/>
              <a:t>Click to edit Master text styles</a:t>
            </a:r>
          </a:p>
        </p:txBody>
      </p:sp>
      <p:sp>
        <p:nvSpPr>
          <p:cNvPr id="5" name="Title 4">
            <a:extLst>
              <a:ext uri="{FF2B5EF4-FFF2-40B4-BE49-F238E27FC236}">
                <a16:creationId xmlns:a16="http://schemas.microsoft.com/office/drawing/2014/main" id="{0BA091BB-1771-4A6F-B93C-43E4798B4251}"/>
              </a:ext>
            </a:extLst>
          </p:cNvPr>
          <p:cNvSpPr>
            <a:spLocks noGrp="1"/>
          </p:cNvSpPr>
          <p:nvPr>
            <p:ph type="title"/>
          </p:nvPr>
        </p:nvSpPr>
        <p:spPr/>
        <p:txBody>
          <a:bodyPr numCol="1"/>
          <a:lstStyle/>
          <a:p>
            <a:r>
              <a:rPr lang="en-GB" altLang="fr-FR"/>
              <a:t>Click to edit Master title style</a:t>
            </a:r>
            <a:endParaRPr lang="de-DE" altLang="de-DE"/>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p:nvPr>
        </p:nvSpPr>
        <p:spPr>
          <a:xfrm>
            <a:off x="414971" y="1624108"/>
            <a:ext cx="11369042" cy="4829080"/>
          </a:xfrm>
          <a:prstGeom prst="rect">
            <a:avLst/>
          </a:prstGeom>
        </p:spPr>
        <p:txBody>
          <a:bodyPr numCol="1">
            <a:noAutofit/>
          </a:bodyPr>
          <a:lstStyle/>
          <a:p>
            <a:pPr lvl="0"/>
            <a:r>
              <a:rPr lang="en-GB" altLang="fr-FR"/>
              <a:t>Click to edit Master text styles</a:t>
            </a:r>
          </a:p>
          <a:p>
            <a:pPr lvl="1"/>
            <a:r>
              <a:rPr lang="en-GB" altLang="fr-FR"/>
              <a:t>Second level</a:t>
            </a:r>
          </a:p>
          <a:p>
            <a:pPr lvl="2"/>
            <a:r>
              <a:rPr lang="en-GB" altLang="fr-FR"/>
              <a:t>Third level</a:t>
            </a:r>
          </a:p>
          <a:p>
            <a:pPr lvl="3"/>
            <a:r>
              <a:rPr lang="en-GB" altLang="fr-FR"/>
              <a:t>Fourth level</a:t>
            </a:r>
          </a:p>
          <a:p>
            <a:pPr lvl="4"/>
            <a:r>
              <a:rPr lang="en-GB" altLang="fr-FR"/>
              <a:t>Fifth level</a:t>
            </a:r>
            <a:endParaRPr lang="de-DE" altLang="de-DE"/>
          </a:p>
        </p:txBody>
      </p:sp>
    </p:spTree>
    <p:extLst>
      <p:ext uri="{BB962C8B-B14F-4D97-AF65-F5344CB8AC3E}">
        <p14:creationId xmlns:p14="http://schemas.microsoft.com/office/powerpoint/2010/main" val="33580793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F3953-316A-B430-FE17-F219A7EE0626}"/>
              </a:ext>
            </a:extLst>
          </p:cNvPr>
          <p:cNvSpPr>
            <a:spLocks noGrp="1"/>
          </p:cNvSpPr>
          <p:nvPr>
            <p:ph type="title"/>
          </p:nvPr>
        </p:nvSpPr>
        <p:spPr/>
        <p:txBody>
          <a:bodyPr numCol="1"/>
          <a:lstStyle/>
          <a:p>
            <a:r>
              <a:rPr lang="en-GB" altLang="fr-FR"/>
              <a:t>Click to edit Master title style</a:t>
            </a:r>
            <a:endParaRPr lang="en-US"/>
          </a:p>
        </p:txBody>
      </p:sp>
      <p:sp>
        <p:nvSpPr>
          <p:cNvPr id="3" name="Text Placeholder 7">
            <a:extLst>
              <a:ext uri="{FF2B5EF4-FFF2-40B4-BE49-F238E27FC236}">
                <a16:creationId xmlns:a16="http://schemas.microsoft.com/office/drawing/2014/main" id="{49BC7447-5EDE-45B1-8FE5-B3F4F93D2FEB}"/>
              </a:ext>
            </a:extLst>
          </p:cNvPr>
          <p:cNvSpPr>
            <a:spLocks noGrp="1"/>
          </p:cNvSpPr>
          <p:nvPr>
            <p:ph type="body" sz="quarter" idx="12" hasCustomPrompt="1"/>
          </p:nvPr>
        </p:nvSpPr>
        <p:spPr>
          <a:xfrm>
            <a:off x="407989" y="1628775"/>
            <a:ext cx="5532086" cy="743987"/>
          </a:xfrm>
          <a:prstGeom prst="rect">
            <a:avLst/>
          </a:prstGeom>
        </p:spPr>
        <p:txBody>
          <a:bodyPr numCol="1" anchor="ctr" anchorCtr="0">
            <a:noAutofit/>
          </a:bodyPr>
          <a:lstStyle>
            <a:lvl1pPr>
              <a:lnSpc>
                <a:spcPct val="100000"/>
              </a:lnSpc>
              <a:defRPr sz="1800" b="0">
                <a:solidFill>
                  <a:srgbClr val="0070AD"/>
                </a:solidFill>
                <a:latin typeface="+mj-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4" name="Text Placeholder 7">
            <a:extLst>
              <a:ext uri="{FF2B5EF4-FFF2-40B4-BE49-F238E27FC236}">
                <a16:creationId xmlns:a16="http://schemas.microsoft.com/office/drawing/2014/main" id="{35CBB3CA-52BC-F9EF-5805-F1F9D912DB58}"/>
              </a:ext>
            </a:extLst>
          </p:cNvPr>
          <p:cNvSpPr>
            <a:spLocks noGrp="1"/>
          </p:cNvSpPr>
          <p:nvPr>
            <p:ph type="body" sz="quarter" idx="10"/>
          </p:nvPr>
        </p:nvSpPr>
        <p:spPr>
          <a:xfrm>
            <a:off x="414972" y="2506942"/>
            <a:ext cx="5525185" cy="3743963"/>
          </a:xfrm>
          <a:prstGeom prst="rect">
            <a:avLst/>
          </a:prstGeom>
        </p:spPr>
        <p:txBody>
          <a:bodyPr numCol="1">
            <a:noAutofit/>
          </a:bodyPr>
          <a:lstStyle>
            <a:lvl1pPr>
              <a:lnSpc>
                <a:spcPct val="100000"/>
              </a:lnSpc>
              <a:spcBef>
                <a:spcPts val="0"/>
              </a:spcBef>
              <a:spcAft>
                <a:spcPts val="600"/>
              </a:spcAft>
              <a:defRPr sz="1400"/>
            </a:lvl1pPr>
            <a:lvl2pPr>
              <a:lnSpc>
                <a:spcPct val="100000"/>
              </a:lnSpc>
              <a:spcBef>
                <a:spcPts val="0"/>
              </a:spcBef>
              <a:spcAft>
                <a:spcPts val="600"/>
              </a:spcAft>
              <a:defRPr sz="1400"/>
            </a:lvl2pPr>
            <a:lvl3pPr>
              <a:lnSpc>
                <a:spcPct val="100000"/>
              </a:lnSpc>
              <a:spcBef>
                <a:spcPts val="0"/>
              </a:spcBef>
              <a:spcAft>
                <a:spcPts val="600"/>
              </a:spcAft>
              <a:defRPr sz="1400"/>
            </a:lvl3pPr>
            <a:lvl4pPr>
              <a:lnSpc>
                <a:spcPct val="100000"/>
              </a:lnSpc>
              <a:spcBef>
                <a:spcPts val="0"/>
              </a:spcBef>
              <a:spcAft>
                <a:spcPts val="600"/>
              </a:spcAft>
              <a:defRPr sz="1400"/>
            </a:lvl4pPr>
            <a:lvl5pPr>
              <a:lnSpc>
                <a:spcPct val="100000"/>
              </a:lnSpc>
              <a:spcBef>
                <a:spcPts val="0"/>
              </a:spcBef>
              <a:spcAft>
                <a:spcPts val="600"/>
              </a:spcAft>
              <a:defRPr sz="1400"/>
            </a:lvl5pPr>
          </a:lstStyle>
          <a:p>
            <a:pPr lvl="0"/>
            <a:r>
              <a:rPr lang="en-GB" altLang="fr-FR"/>
              <a:t>Click to edit Master text styles</a:t>
            </a:r>
          </a:p>
          <a:p>
            <a:pPr lvl="1"/>
            <a:r>
              <a:rPr lang="en-GB" altLang="fr-FR"/>
              <a:t>Second level</a:t>
            </a:r>
          </a:p>
          <a:p>
            <a:pPr lvl="2"/>
            <a:r>
              <a:rPr lang="en-GB" altLang="fr-FR"/>
              <a:t>Third level</a:t>
            </a:r>
          </a:p>
          <a:p>
            <a:pPr lvl="3"/>
            <a:r>
              <a:rPr lang="en-GB" altLang="fr-FR"/>
              <a:t>Fourth level</a:t>
            </a:r>
          </a:p>
          <a:p>
            <a:pPr lvl="4"/>
            <a:r>
              <a:rPr lang="en-GB" altLang="fr-FR"/>
              <a:t>Fifth level</a:t>
            </a:r>
            <a:endParaRPr lang="en-US"/>
          </a:p>
        </p:txBody>
      </p:sp>
      <p:sp>
        <p:nvSpPr>
          <p:cNvPr id="5" name="Text Placeholder 7">
            <a:extLst>
              <a:ext uri="{FF2B5EF4-FFF2-40B4-BE49-F238E27FC236}">
                <a16:creationId xmlns:a16="http://schemas.microsoft.com/office/drawing/2014/main" id="{C5D9D41C-6A18-9349-55BE-94DED28E30EA}"/>
              </a:ext>
            </a:extLst>
          </p:cNvPr>
          <p:cNvSpPr>
            <a:spLocks noGrp="1"/>
          </p:cNvSpPr>
          <p:nvPr>
            <p:ph type="body" sz="quarter" idx="13" hasCustomPrompt="1"/>
          </p:nvPr>
        </p:nvSpPr>
        <p:spPr>
          <a:xfrm>
            <a:off x="6332425" y="1628775"/>
            <a:ext cx="5451505" cy="743987"/>
          </a:xfrm>
          <a:prstGeom prst="rect">
            <a:avLst/>
          </a:prstGeom>
        </p:spPr>
        <p:txBody>
          <a:bodyPr numCol="1" anchor="ctr" anchorCtr="0">
            <a:noAutofit/>
          </a:bodyPr>
          <a:lstStyle>
            <a:lvl1pPr>
              <a:lnSpc>
                <a:spcPct val="100000"/>
              </a:lnSpc>
              <a:defRPr sz="1800" b="0">
                <a:solidFill>
                  <a:srgbClr val="0070AD"/>
                </a:solidFill>
                <a:latin typeface="+mj-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6" name="Text Placeholder 7">
            <a:extLst>
              <a:ext uri="{FF2B5EF4-FFF2-40B4-BE49-F238E27FC236}">
                <a16:creationId xmlns:a16="http://schemas.microsoft.com/office/drawing/2014/main" id="{7B44136C-3018-5130-3AC3-47B22ACD9DA3}"/>
              </a:ext>
            </a:extLst>
          </p:cNvPr>
          <p:cNvSpPr>
            <a:spLocks noGrp="1"/>
          </p:cNvSpPr>
          <p:nvPr>
            <p:ph type="body" sz="quarter" idx="14"/>
          </p:nvPr>
        </p:nvSpPr>
        <p:spPr>
          <a:xfrm>
            <a:off x="6332425" y="2506943"/>
            <a:ext cx="5444603" cy="3743962"/>
          </a:xfrm>
          <a:prstGeom prst="rect">
            <a:avLst/>
          </a:prstGeom>
        </p:spPr>
        <p:txBody>
          <a:bodyPr numCol="1">
            <a:noAutofit/>
          </a:bodyPr>
          <a:lstStyle>
            <a:lvl1pPr>
              <a:lnSpc>
                <a:spcPct val="100000"/>
              </a:lnSpc>
              <a:spcBef>
                <a:spcPts val="0"/>
              </a:spcBef>
              <a:spcAft>
                <a:spcPts val="600"/>
              </a:spcAft>
              <a:defRPr sz="1400"/>
            </a:lvl1pPr>
            <a:lvl2pPr>
              <a:lnSpc>
                <a:spcPct val="100000"/>
              </a:lnSpc>
              <a:spcBef>
                <a:spcPts val="0"/>
              </a:spcBef>
              <a:spcAft>
                <a:spcPts val="600"/>
              </a:spcAft>
              <a:defRPr sz="1400"/>
            </a:lvl2pPr>
            <a:lvl3pPr>
              <a:lnSpc>
                <a:spcPct val="100000"/>
              </a:lnSpc>
              <a:spcBef>
                <a:spcPts val="0"/>
              </a:spcBef>
              <a:spcAft>
                <a:spcPts val="600"/>
              </a:spcAft>
              <a:defRPr sz="1400"/>
            </a:lvl3pPr>
            <a:lvl4pPr>
              <a:lnSpc>
                <a:spcPct val="100000"/>
              </a:lnSpc>
              <a:spcBef>
                <a:spcPts val="0"/>
              </a:spcBef>
              <a:spcAft>
                <a:spcPts val="600"/>
              </a:spcAft>
              <a:defRPr sz="1400"/>
            </a:lvl4pPr>
            <a:lvl5pPr>
              <a:lnSpc>
                <a:spcPct val="100000"/>
              </a:lnSpc>
              <a:spcBef>
                <a:spcPts val="0"/>
              </a:spcBef>
              <a:spcAft>
                <a:spcPts val="600"/>
              </a:spcAft>
              <a:defRPr sz="1400"/>
            </a:lvl5pPr>
          </a:lstStyle>
          <a:p>
            <a:pPr lvl="0"/>
            <a:r>
              <a:rPr lang="en-GB" altLang="fr-FR"/>
              <a:t>Click to edit Master text styles</a:t>
            </a:r>
          </a:p>
          <a:p>
            <a:pPr lvl="1"/>
            <a:r>
              <a:rPr lang="en-GB" altLang="fr-FR"/>
              <a:t>Second level</a:t>
            </a:r>
          </a:p>
          <a:p>
            <a:pPr lvl="2"/>
            <a:r>
              <a:rPr lang="en-GB" altLang="fr-FR"/>
              <a:t>Third level</a:t>
            </a:r>
          </a:p>
          <a:p>
            <a:pPr lvl="3"/>
            <a:r>
              <a:rPr lang="en-GB" altLang="fr-FR"/>
              <a:t>Fourth level</a:t>
            </a:r>
          </a:p>
          <a:p>
            <a:pPr lvl="4"/>
            <a:r>
              <a:rPr lang="en-GB" altLang="fr-FR"/>
              <a:t>Fifth level</a:t>
            </a:r>
            <a:endParaRPr lang="en-US"/>
          </a:p>
        </p:txBody>
      </p:sp>
    </p:spTree>
    <p:extLst>
      <p:ext uri="{BB962C8B-B14F-4D97-AF65-F5344CB8AC3E}">
        <p14:creationId xmlns:p14="http://schemas.microsoft.com/office/powerpoint/2010/main" val="38914737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ABF5EC-92A5-4E9A-F280-EB30FFBC07C4}"/>
              </a:ext>
            </a:extLst>
          </p:cNvPr>
          <p:cNvSpPr>
            <a:spLocks noGrp="1"/>
          </p:cNvSpPr>
          <p:nvPr>
            <p:ph type="title"/>
          </p:nvPr>
        </p:nvSpPr>
        <p:spPr/>
        <p:txBody>
          <a:bodyPr numCol="1"/>
          <a:lstStyle/>
          <a:p>
            <a:r>
              <a:rPr lang="en-GB" altLang="fr-FR"/>
              <a:t>Click to edit Master title style</a:t>
            </a:r>
            <a:endParaRPr lang="en-US"/>
          </a:p>
        </p:txBody>
      </p:sp>
      <p:sp>
        <p:nvSpPr>
          <p:cNvPr id="3" name="Text Placeholder 7">
            <a:extLst>
              <a:ext uri="{FF2B5EF4-FFF2-40B4-BE49-F238E27FC236}">
                <a16:creationId xmlns:a16="http://schemas.microsoft.com/office/drawing/2014/main" id="{9CD9F072-6C90-9A95-A50F-DCA5FC167DC4}"/>
              </a:ext>
            </a:extLst>
          </p:cNvPr>
          <p:cNvSpPr>
            <a:spLocks noGrp="1"/>
          </p:cNvSpPr>
          <p:nvPr>
            <p:ph type="body" sz="quarter" idx="12" hasCustomPrompt="1"/>
          </p:nvPr>
        </p:nvSpPr>
        <p:spPr>
          <a:xfrm>
            <a:off x="414971" y="1628775"/>
            <a:ext cx="3672000" cy="837826"/>
          </a:xfrm>
          <a:prstGeom prst="rect">
            <a:avLst/>
          </a:prstGeom>
        </p:spPr>
        <p:txBody>
          <a:bodyPr vert="horz" lIns="0" tIns="0" rIns="0" bIns="0" numCol="1" rtlCol="0" anchor="ctr" anchorCtr="0">
            <a:noAutofit/>
          </a:bodyPr>
          <a:lstStyle>
            <a:lvl1pPr algn="ctr">
              <a:lnSpc>
                <a:spcPct val="100000"/>
              </a:lnSpc>
              <a:defRPr lang="en-US" sz="1600" b="0" kern="1200" dirty="0">
                <a:solidFill>
                  <a:schemeClr val="accent1"/>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4" name="Text Placeholder 7">
            <a:extLst>
              <a:ext uri="{FF2B5EF4-FFF2-40B4-BE49-F238E27FC236}">
                <a16:creationId xmlns:a16="http://schemas.microsoft.com/office/drawing/2014/main" id="{D1B0A4F3-549E-71F6-BE52-B382C47A49E5}"/>
              </a:ext>
            </a:extLst>
          </p:cNvPr>
          <p:cNvSpPr>
            <a:spLocks noGrp="1"/>
          </p:cNvSpPr>
          <p:nvPr>
            <p:ph type="body" sz="quarter" idx="10"/>
          </p:nvPr>
        </p:nvSpPr>
        <p:spPr>
          <a:xfrm>
            <a:off x="414971" y="2565359"/>
            <a:ext cx="3672000" cy="3527937"/>
          </a:xfrm>
          <a:prstGeom prst="rect">
            <a:avLst/>
          </a:prstGeom>
        </p:spPr>
        <p:txBody>
          <a:bodyPr numCol="1">
            <a:noAutofit/>
          </a:bodyPr>
          <a:lstStyle>
            <a:lvl1pPr>
              <a:lnSpc>
                <a:spcPct val="100000"/>
              </a:lnSpc>
              <a:spcBef>
                <a:spcPts val="600"/>
              </a:spcBef>
              <a:defRPr sz="1400"/>
            </a:lvl1pPr>
            <a:lvl2pPr>
              <a:lnSpc>
                <a:spcPct val="100000"/>
              </a:lnSpc>
              <a:spcBef>
                <a:spcPts val="600"/>
              </a:spcBef>
              <a:defRPr sz="1400"/>
            </a:lvl2pPr>
            <a:lvl3pPr>
              <a:lnSpc>
                <a:spcPct val="100000"/>
              </a:lnSpc>
              <a:spcBef>
                <a:spcPts val="600"/>
              </a:spcBef>
              <a:defRPr sz="1400"/>
            </a:lvl3pPr>
            <a:lvl4pPr>
              <a:lnSpc>
                <a:spcPct val="100000"/>
              </a:lnSpc>
              <a:spcBef>
                <a:spcPts val="600"/>
              </a:spcBef>
              <a:defRPr sz="1400"/>
            </a:lvl4pPr>
            <a:lvl5pPr>
              <a:lnSpc>
                <a:spcPct val="100000"/>
              </a:lnSpc>
              <a:spcBef>
                <a:spcPts val="600"/>
              </a:spcBef>
              <a:defRPr sz="1400"/>
            </a:lvl5pPr>
          </a:lstStyle>
          <a:p>
            <a:pPr lvl="0"/>
            <a:r>
              <a:rPr lang="en-GB" altLang="fr-FR"/>
              <a:t>Click to edit Master text styles</a:t>
            </a:r>
          </a:p>
          <a:p>
            <a:pPr lvl="1"/>
            <a:r>
              <a:rPr lang="en-GB" altLang="fr-FR"/>
              <a:t>Second level</a:t>
            </a:r>
          </a:p>
          <a:p>
            <a:pPr lvl="2"/>
            <a:r>
              <a:rPr lang="en-GB" altLang="fr-FR"/>
              <a:t>Third level</a:t>
            </a:r>
          </a:p>
          <a:p>
            <a:pPr lvl="3"/>
            <a:r>
              <a:rPr lang="en-GB" altLang="fr-FR"/>
              <a:t>Fourth level</a:t>
            </a:r>
          </a:p>
          <a:p>
            <a:pPr lvl="4"/>
            <a:r>
              <a:rPr lang="en-GB" altLang="fr-FR"/>
              <a:t>Fifth level</a:t>
            </a:r>
            <a:endParaRPr lang="en-US"/>
          </a:p>
        </p:txBody>
      </p:sp>
      <p:sp>
        <p:nvSpPr>
          <p:cNvPr id="5" name="Text Placeholder 7">
            <a:extLst>
              <a:ext uri="{FF2B5EF4-FFF2-40B4-BE49-F238E27FC236}">
                <a16:creationId xmlns:a16="http://schemas.microsoft.com/office/drawing/2014/main" id="{A4B6F29C-F89C-245A-B142-516CCF154314}"/>
              </a:ext>
            </a:extLst>
          </p:cNvPr>
          <p:cNvSpPr>
            <a:spLocks noGrp="1"/>
          </p:cNvSpPr>
          <p:nvPr>
            <p:ph type="body" sz="quarter" idx="15" hasCustomPrompt="1"/>
          </p:nvPr>
        </p:nvSpPr>
        <p:spPr>
          <a:xfrm>
            <a:off x="4260000" y="1628774"/>
            <a:ext cx="3672000" cy="837826"/>
          </a:xfrm>
          <a:prstGeom prst="rect">
            <a:avLst/>
          </a:prstGeom>
        </p:spPr>
        <p:txBody>
          <a:bodyPr vert="horz" lIns="0" tIns="0" rIns="0" bIns="0" numCol="1" rtlCol="0" anchor="ctr" anchorCtr="0">
            <a:noAutofit/>
          </a:bodyPr>
          <a:lstStyle>
            <a:lvl1pPr algn="ctr">
              <a:lnSpc>
                <a:spcPct val="100000"/>
              </a:lnSpc>
              <a:defRPr lang="en-US" sz="1600" b="0" kern="1200" dirty="0">
                <a:solidFill>
                  <a:schemeClr val="accent1"/>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6" name="Text Placeholder 7">
            <a:extLst>
              <a:ext uri="{FF2B5EF4-FFF2-40B4-BE49-F238E27FC236}">
                <a16:creationId xmlns:a16="http://schemas.microsoft.com/office/drawing/2014/main" id="{DD618B66-9577-9BCD-E317-0B5976EC205B}"/>
              </a:ext>
            </a:extLst>
          </p:cNvPr>
          <p:cNvSpPr>
            <a:spLocks noGrp="1"/>
          </p:cNvSpPr>
          <p:nvPr>
            <p:ph type="body" sz="quarter" idx="14"/>
          </p:nvPr>
        </p:nvSpPr>
        <p:spPr>
          <a:xfrm>
            <a:off x="4260000" y="2565359"/>
            <a:ext cx="3672000" cy="3527937"/>
          </a:xfrm>
          <a:prstGeom prst="rect">
            <a:avLst/>
          </a:prstGeom>
        </p:spPr>
        <p:txBody>
          <a:bodyPr numCol="1">
            <a:noAutofit/>
          </a:bodyPr>
          <a:lstStyle>
            <a:lvl1pPr>
              <a:lnSpc>
                <a:spcPct val="100000"/>
              </a:lnSpc>
              <a:spcBef>
                <a:spcPts val="600"/>
              </a:spcBef>
              <a:defRPr sz="1400"/>
            </a:lvl1pPr>
            <a:lvl2pPr>
              <a:lnSpc>
                <a:spcPct val="100000"/>
              </a:lnSpc>
              <a:spcBef>
                <a:spcPts val="600"/>
              </a:spcBef>
              <a:defRPr sz="1400"/>
            </a:lvl2pPr>
            <a:lvl3pPr>
              <a:lnSpc>
                <a:spcPct val="100000"/>
              </a:lnSpc>
              <a:spcBef>
                <a:spcPts val="600"/>
              </a:spcBef>
              <a:defRPr sz="1400"/>
            </a:lvl3pPr>
            <a:lvl4pPr>
              <a:lnSpc>
                <a:spcPct val="100000"/>
              </a:lnSpc>
              <a:spcBef>
                <a:spcPts val="600"/>
              </a:spcBef>
              <a:defRPr sz="1400"/>
            </a:lvl4pPr>
            <a:lvl5pPr>
              <a:lnSpc>
                <a:spcPct val="100000"/>
              </a:lnSpc>
              <a:spcBef>
                <a:spcPts val="600"/>
              </a:spcBef>
              <a:defRPr sz="1400"/>
            </a:lvl5pPr>
          </a:lstStyle>
          <a:p>
            <a:pPr lvl="0"/>
            <a:r>
              <a:rPr lang="en-GB" altLang="fr-FR"/>
              <a:t>Click to edit Master text styles</a:t>
            </a:r>
          </a:p>
          <a:p>
            <a:pPr lvl="1"/>
            <a:r>
              <a:rPr lang="en-GB" altLang="fr-FR"/>
              <a:t>Second level</a:t>
            </a:r>
          </a:p>
          <a:p>
            <a:pPr lvl="2"/>
            <a:r>
              <a:rPr lang="en-GB" altLang="fr-FR"/>
              <a:t>Third level</a:t>
            </a:r>
          </a:p>
          <a:p>
            <a:pPr lvl="3"/>
            <a:r>
              <a:rPr lang="en-GB" altLang="fr-FR"/>
              <a:t>Fourth level</a:t>
            </a:r>
          </a:p>
          <a:p>
            <a:pPr lvl="4"/>
            <a:r>
              <a:rPr lang="en-GB" altLang="fr-FR"/>
              <a:t>Fifth level</a:t>
            </a:r>
            <a:endParaRPr lang="en-US"/>
          </a:p>
        </p:txBody>
      </p:sp>
      <p:sp>
        <p:nvSpPr>
          <p:cNvPr id="7" name="Text Placeholder 7">
            <a:extLst>
              <a:ext uri="{FF2B5EF4-FFF2-40B4-BE49-F238E27FC236}">
                <a16:creationId xmlns:a16="http://schemas.microsoft.com/office/drawing/2014/main" id="{FD81C950-E364-B77A-5216-238E0BB40E8F}"/>
              </a:ext>
            </a:extLst>
          </p:cNvPr>
          <p:cNvSpPr>
            <a:spLocks noGrp="1"/>
          </p:cNvSpPr>
          <p:nvPr>
            <p:ph type="body" sz="quarter" idx="17" hasCustomPrompt="1"/>
          </p:nvPr>
        </p:nvSpPr>
        <p:spPr>
          <a:xfrm>
            <a:off x="8105029" y="1628774"/>
            <a:ext cx="3672000" cy="837826"/>
          </a:xfrm>
          <a:prstGeom prst="rect">
            <a:avLst/>
          </a:prstGeom>
        </p:spPr>
        <p:txBody>
          <a:bodyPr vert="horz" lIns="0" tIns="0" rIns="0" bIns="0" numCol="1" rtlCol="0" anchor="ctr" anchorCtr="0">
            <a:noAutofit/>
          </a:bodyPr>
          <a:lstStyle>
            <a:lvl1pPr algn="ctr">
              <a:lnSpc>
                <a:spcPct val="100000"/>
              </a:lnSpc>
              <a:defRPr lang="en-US" sz="1600" b="0" kern="1200" dirty="0">
                <a:solidFill>
                  <a:schemeClr val="accent1"/>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8" name="Text Placeholder 7">
            <a:extLst>
              <a:ext uri="{FF2B5EF4-FFF2-40B4-BE49-F238E27FC236}">
                <a16:creationId xmlns:a16="http://schemas.microsoft.com/office/drawing/2014/main" id="{560BE233-FA65-E9BC-C55B-5E4EBC8DB46B}"/>
              </a:ext>
            </a:extLst>
          </p:cNvPr>
          <p:cNvSpPr>
            <a:spLocks noGrp="1"/>
          </p:cNvSpPr>
          <p:nvPr>
            <p:ph type="body" sz="quarter" idx="16"/>
          </p:nvPr>
        </p:nvSpPr>
        <p:spPr>
          <a:xfrm>
            <a:off x="8105029" y="2565359"/>
            <a:ext cx="3672000" cy="3527937"/>
          </a:xfrm>
          <a:prstGeom prst="rect">
            <a:avLst/>
          </a:prstGeom>
        </p:spPr>
        <p:txBody>
          <a:bodyPr numCol="1">
            <a:noAutofit/>
          </a:bodyPr>
          <a:lstStyle>
            <a:lvl1pPr>
              <a:lnSpc>
                <a:spcPct val="100000"/>
              </a:lnSpc>
              <a:spcBef>
                <a:spcPts val="600"/>
              </a:spcBef>
              <a:defRPr sz="1400"/>
            </a:lvl1pPr>
            <a:lvl2pPr>
              <a:lnSpc>
                <a:spcPct val="100000"/>
              </a:lnSpc>
              <a:spcBef>
                <a:spcPts val="600"/>
              </a:spcBef>
              <a:defRPr sz="1400"/>
            </a:lvl2pPr>
            <a:lvl3pPr>
              <a:lnSpc>
                <a:spcPct val="100000"/>
              </a:lnSpc>
              <a:spcBef>
                <a:spcPts val="600"/>
              </a:spcBef>
              <a:defRPr sz="1400"/>
            </a:lvl3pPr>
            <a:lvl4pPr>
              <a:lnSpc>
                <a:spcPct val="100000"/>
              </a:lnSpc>
              <a:spcBef>
                <a:spcPts val="600"/>
              </a:spcBef>
              <a:defRPr sz="1400"/>
            </a:lvl4pPr>
            <a:lvl5pPr>
              <a:lnSpc>
                <a:spcPct val="100000"/>
              </a:lnSpc>
              <a:spcBef>
                <a:spcPts val="600"/>
              </a:spcBef>
              <a:defRPr sz="1400"/>
            </a:lvl5pPr>
          </a:lstStyle>
          <a:p>
            <a:pPr lvl="0"/>
            <a:r>
              <a:rPr lang="en-GB" altLang="fr-FR"/>
              <a:t>Click to edit Master text styles</a:t>
            </a:r>
          </a:p>
          <a:p>
            <a:pPr lvl="1"/>
            <a:r>
              <a:rPr lang="en-GB" altLang="fr-FR"/>
              <a:t>Second level</a:t>
            </a:r>
          </a:p>
          <a:p>
            <a:pPr lvl="2"/>
            <a:r>
              <a:rPr lang="en-GB" altLang="fr-FR"/>
              <a:t>Third level</a:t>
            </a:r>
          </a:p>
          <a:p>
            <a:pPr lvl="3"/>
            <a:r>
              <a:rPr lang="en-GB" altLang="fr-FR"/>
              <a:t>Fourth level</a:t>
            </a:r>
          </a:p>
          <a:p>
            <a:pPr lvl="4"/>
            <a:r>
              <a:rPr lang="en-GB" altLang="fr-FR"/>
              <a:t>Fifth level</a:t>
            </a:r>
            <a:endParaRPr lang="en-US"/>
          </a:p>
        </p:txBody>
      </p:sp>
    </p:spTree>
    <p:extLst>
      <p:ext uri="{BB962C8B-B14F-4D97-AF65-F5344CB8AC3E}">
        <p14:creationId xmlns:p14="http://schemas.microsoft.com/office/powerpoint/2010/main" val="13942984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mpty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9795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sp>
        <p:nvSpPr>
          <p:cNvPr id="4" name="Subtitle">
            <a:extLst>
              <a:ext uri="{FF2B5EF4-FFF2-40B4-BE49-F238E27FC236}">
                <a16:creationId xmlns:a16="http://schemas.microsoft.com/office/drawing/2014/main" id="{A762397C-7EE3-E752-C3C7-E1EB83F8081E}"/>
              </a:ext>
            </a:extLst>
          </p:cNvPr>
          <p:cNvSpPr>
            <a:spLocks noGrp="1"/>
          </p:cNvSpPr>
          <p:nvPr>
            <p:ph type="subTitle" idx="1"/>
          </p:nvPr>
        </p:nvSpPr>
        <p:spPr>
          <a:xfrm>
            <a:off x="407369" y="3676570"/>
            <a:ext cx="6336703" cy="246221"/>
          </a:xfrm>
          <a:prstGeom prst="rect">
            <a:avLst/>
          </a:prstGeom>
        </p:spPr>
        <p:txBody>
          <a:bodyPr wrap="square" lIns="18000" tIns="0" rIns="0" numCol="1"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ltLang="fr-FR"/>
              <a:t>Click to edit Master subtitle style</a:t>
            </a:r>
            <a:endParaRPr lang="en-GB" altLang="en-GB"/>
          </a:p>
        </p:txBody>
      </p:sp>
      <p:sp>
        <p:nvSpPr>
          <p:cNvPr id="5" name="Title">
            <a:extLst>
              <a:ext uri="{FF2B5EF4-FFF2-40B4-BE49-F238E27FC236}">
                <a16:creationId xmlns:a16="http://schemas.microsoft.com/office/drawing/2014/main" id="{EA67FB30-5217-5F8D-B4ED-781E4E0C8973}"/>
              </a:ext>
            </a:extLst>
          </p:cNvPr>
          <p:cNvSpPr>
            <a:spLocks noGrp="1"/>
          </p:cNvSpPr>
          <p:nvPr>
            <p:ph type="ctrTitle"/>
          </p:nvPr>
        </p:nvSpPr>
        <p:spPr>
          <a:xfrm>
            <a:off x="407368" y="1343944"/>
            <a:ext cx="6336704" cy="2326627"/>
          </a:xfrm>
        </p:spPr>
        <p:txBody>
          <a:bodyPr wrap="square" lIns="0" tIns="0" rIns="0" bIns="0" numCol="1" anchor="t" anchorCtr="0">
            <a:noAutofit/>
          </a:bodyPr>
          <a:lstStyle>
            <a:lvl1pPr algn="l">
              <a:lnSpc>
                <a:spcPct val="90000"/>
              </a:lnSpc>
              <a:tabLst>
                <a:tab pos="1258888" algn="l"/>
              </a:tabLst>
              <a:defRPr sz="5400" b="0" cap="none" baseline="0">
                <a:solidFill>
                  <a:schemeClr val="bg1"/>
                </a:solidFill>
                <a:latin typeface="+mj-lt"/>
              </a:defRPr>
            </a:lvl1pPr>
          </a:lstStyle>
          <a:p>
            <a:r>
              <a:rPr lang="en-GB" altLang="fr-FR"/>
              <a:t>Click to edit Master title style</a:t>
            </a:r>
            <a:endParaRPr lang="en-GB" altLang="en-GB"/>
          </a:p>
        </p:txBody>
      </p:sp>
      <p:sp>
        <p:nvSpPr>
          <p:cNvPr id="20" name="Text Placeholder 8">
            <a:extLst>
              <a:ext uri="{FF2B5EF4-FFF2-40B4-BE49-F238E27FC236}">
                <a16:creationId xmlns:a16="http://schemas.microsoft.com/office/drawing/2014/main" id="{04E8B402-A28C-9742-E11A-B00843CA0EDC}"/>
              </a:ext>
            </a:extLst>
          </p:cNvPr>
          <p:cNvSpPr>
            <a:spLocks noGrp="1"/>
          </p:cNvSpPr>
          <p:nvPr>
            <p:ph type="body" sz="quarter" idx="13" hasCustomPrompt="1"/>
          </p:nvPr>
        </p:nvSpPr>
        <p:spPr>
          <a:xfrm>
            <a:off x="407368" y="1051220"/>
            <a:ext cx="6336704" cy="215444"/>
          </a:xfrm>
        </p:spPr>
        <p:txBody>
          <a:bodyPr vert="horz" wrap="square" lIns="18000" tIns="0" rIns="0" bIns="0" numCol="1" rtlCol="0" anchor="t" anchorCtr="0">
            <a:spAutoFit/>
          </a:bodyPr>
          <a:lstStyle>
            <a:lvl1pPr>
              <a:defRPr lang="en-US" sz="1400" dirty="0">
                <a:solidFill>
                  <a:schemeClr val="bg1"/>
                </a:solidFill>
                <a:latin typeface="Ubuntu Light" panose="020B0304030602030204" pitchFamily="34" charset="0"/>
              </a:defRPr>
            </a:lvl1pPr>
          </a:lstStyle>
          <a:p>
            <a:pPr lvl="0"/>
            <a:r>
              <a:rPr lang="en-US"/>
              <a:t>Optional: Click to insert name</a:t>
            </a:r>
          </a:p>
        </p:txBody>
      </p:sp>
      <p:grpSp>
        <p:nvGrpSpPr>
          <p:cNvPr id="11" name="Group 2">
            <a:extLst>
              <a:ext uri="{FF2B5EF4-FFF2-40B4-BE49-F238E27FC236}">
                <a16:creationId xmlns:a16="http://schemas.microsoft.com/office/drawing/2014/main" id="{B242E001-D9F4-2560-DB75-071A41686F76}"/>
              </a:ext>
            </a:extLst>
          </p:cNvPr>
          <p:cNvGrpSpPr>
            <a:grpSpLocks noChangeAspect="1"/>
          </p:cNvGrpSpPr>
          <p:nvPr userDrawn="1"/>
        </p:nvGrpSpPr>
        <p:grpSpPr>
          <a:xfrm>
            <a:off x="443568" y="6021288"/>
            <a:ext cx="1872000" cy="420870"/>
            <a:chOff x="5094083" y="5360390"/>
            <a:chExt cx="3039349" cy="683316"/>
          </a:xfrm>
        </p:grpSpPr>
        <p:sp>
          <p:nvSpPr>
            <p:cNvPr id="12" name="Freeform: Shape 4">
              <a:extLst>
                <a:ext uri="{FF2B5EF4-FFF2-40B4-BE49-F238E27FC236}">
                  <a16:creationId xmlns:a16="http://schemas.microsoft.com/office/drawing/2014/main" id="{EA7AFA45-4D31-33E6-2A2F-BCAA05222BE0}"/>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numCol="1" rtlCol="0" anchor="ctr"/>
            <a:lstStyle/>
            <a:p>
              <a:endParaRPr lang="en-US" sz="1800"/>
            </a:p>
          </p:txBody>
        </p:sp>
        <p:sp>
          <p:nvSpPr>
            <p:cNvPr id="13" name="Freeform: Shape 5">
              <a:extLst>
                <a:ext uri="{FF2B5EF4-FFF2-40B4-BE49-F238E27FC236}">
                  <a16:creationId xmlns:a16="http://schemas.microsoft.com/office/drawing/2014/main" id="{05CFBE72-0371-75B9-898F-07585635B52C}"/>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numCol="1" rtlCol="0" anchor="ctr"/>
            <a:lstStyle/>
            <a:p>
              <a:endParaRPr lang="en-US" sz="1800"/>
            </a:p>
          </p:txBody>
        </p:sp>
        <p:sp>
          <p:nvSpPr>
            <p:cNvPr id="14" name="Freeform: Shape 6">
              <a:extLst>
                <a:ext uri="{FF2B5EF4-FFF2-40B4-BE49-F238E27FC236}">
                  <a16:creationId xmlns:a16="http://schemas.microsoft.com/office/drawing/2014/main" id="{2576038A-3386-9D73-0067-BFB5DEACF90C}"/>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numCol="1" rtlCol="0" anchor="ctr"/>
            <a:lstStyle/>
            <a:p>
              <a:endParaRPr lang="en-US" sz="1800"/>
            </a:p>
          </p:txBody>
        </p:sp>
        <p:sp>
          <p:nvSpPr>
            <p:cNvPr id="15" name="Freeform: Shape 7">
              <a:extLst>
                <a:ext uri="{FF2B5EF4-FFF2-40B4-BE49-F238E27FC236}">
                  <a16:creationId xmlns:a16="http://schemas.microsoft.com/office/drawing/2014/main" id="{32E84BB6-5500-095D-2587-055D5965FCC3}"/>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numCol="1" rtlCol="0" anchor="ctr"/>
            <a:lstStyle/>
            <a:p>
              <a:endParaRPr lang="en-US" sz="1800"/>
            </a:p>
          </p:txBody>
        </p:sp>
        <p:sp>
          <p:nvSpPr>
            <p:cNvPr id="16" name="Freeform: Shape 8">
              <a:extLst>
                <a:ext uri="{FF2B5EF4-FFF2-40B4-BE49-F238E27FC236}">
                  <a16:creationId xmlns:a16="http://schemas.microsoft.com/office/drawing/2014/main" id="{D81C7108-8FFA-272C-E210-714B7C2FDCCB}"/>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numCol="1" rtlCol="0" anchor="ctr"/>
            <a:lstStyle/>
            <a:p>
              <a:endParaRPr lang="en-US" sz="1800"/>
            </a:p>
          </p:txBody>
        </p:sp>
      </p:grpSp>
    </p:spTree>
    <p:extLst>
      <p:ext uri="{BB962C8B-B14F-4D97-AF65-F5344CB8AC3E}">
        <p14:creationId xmlns:p14="http://schemas.microsoft.com/office/powerpoint/2010/main" val="393741555"/>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Gre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E58F-8094-1E41-530A-1113B3879770}"/>
              </a:ext>
            </a:extLst>
          </p:cNvPr>
          <p:cNvSpPr>
            <a:spLocks noGrp="1"/>
          </p:cNvSpPr>
          <p:nvPr>
            <p:ph type="title"/>
          </p:nvPr>
        </p:nvSpPr>
        <p:spPr/>
        <p:txBody>
          <a:bodyPr numCol="1"/>
          <a:lstStyle/>
          <a:p>
            <a:r>
              <a:rPr lang="en-GB" altLang="fr-FR"/>
              <a:t>Click to edit Master title style</a:t>
            </a:r>
            <a:endParaRPr lang="en-US"/>
          </a:p>
        </p:txBody>
      </p:sp>
    </p:spTree>
    <p:extLst>
      <p:ext uri="{BB962C8B-B14F-4D97-AF65-F5344CB8AC3E}">
        <p14:creationId xmlns:p14="http://schemas.microsoft.com/office/powerpoint/2010/main" val="23759244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ubtitle Grey">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numCol="1">
            <a:spAutoFit/>
          </a:bodyPr>
          <a:lstStyle>
            <a:lvl1pPr>
              <a:defRPr sz="1600" b="0">
                <a:solidFill>
                  <a:schemeClr val="tx1"/>
                </a:solidFill>
                <a:latin typeface="Ubuntu Light" panose="020B0304030602030204" pitchFamily="34" charset="0"/>
              </a:defRPr>
            </a:lvl1pPr>
          </a:lstStyle>
          <a:p>
            <a:pPr lvl="0"/>
            <a:r>
              <a:rPr lang="en-GB" altLang="fr-FR"/>
              <a:t>Click to edit Master text styles</a:t>
            </a:r>
          </a:p>
        </p:txBody>
      </p:sp>
      <p:sp>
        <p:nvSpPr>
          <p:cNvPr id="2" name="Title 1">
            <a:extLst>
              <a:ext uri="{FF2B5EF4-FFF2-40B4-BE49-F238E27FC236}">
                <a16:creationId xmlns:a16="http://schemas.microsoft.com/office/drawing/2014/main" id="{96963528-AA21-5972-C236-27F2D7209CFD}"/>
              </a:ext>
            </a:extLst>
          </p:cNvPr>
          <p:cNvSpPr>
            <a:spLocks noGrp="1"/>
          </p:cNvSpPr>
          <p:nvPr>
            <p:ph type="title"/>
          </p:nvPr>
        </p:nvSpPr>
        <p:spPr/>
        <p:txBody>
          <a:bodyPr numCol="1"/>
          <a:lstStyle/>
          <a:p>
            <a:r>
              <a:rPr lang="en-GB" altLang="fr-FR"/>
              <a:t>Click to edit Master title style</a:t>
            </a:r>
            <a:endParaRPr lang="en-US"/>
          </a:p>
        </p:txBody>
      </p:sp>
    </p:spTree>
    <p:extLst>
      <p:ext uri="{BB962C8B-B14F-4D97-AF65-F5344CB8AC3E}">
        <p14:creationId xmlns:p14="http://schemas.microsoft.com/office/powerpoint/2010/main" val="38217014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Content Grey">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numCol="1">
            <a:spAutoFit/>
          </a:bodyPr>
          <a:lstStyle>
            <a:lvl1pPr>
              <a:defRPr sz="1600" b="0">
                <a:solidFill>
                  <a:schemeClr val="tx1"/>
                </a:solidFill>
                <a:latin typeface="Ubuntu Light" panose="020B0304030602030204" pitchFamily="34" charset="0"/>
              </a:defRPr>
            </a:lvl1pPr>
          </a:lstStyle>
          <a:p>
            <a:pPr lvl="0"/>
            <a:r>
              <a:rPr lang="en-GB" altLang="fr-FR"/>
              <a:t>Click to edit Master text styles</a:t>
            </a:r>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p:nvPr>
        </p:nvSpPr>
        <p:spPr>
          <a:xfrm>
            <a:off x="414971" y="1624108"/>
            <a:ext cx="11369042" cy="4829080"/>
          </a:xfrm>
          <a:prstGeom prst="rect">
            <a:avLst/>
          </a:prstGeom>
        </p:spPr>
        <p:txBody>
          <a:bodyPr numCol="1">
            <a:noAutofit/>
          </a:bodyPr>
          <a:lstStyle/>
          <a:p>
            <a:pPr lvl="0"/>
            <a:r>
              <a:rPr lang="en-GB" altLang="fr-FR"/>
              <a:t>Click to edit Master text styles</a:t>
            </a:r>
          </a:p>
          <a:p>
            <a:pPr lvl="1"/>
            <a:r>
              <a:rPr lang="en-GB" altLang="fr-FR"/>
              <a:t>Second level</a:t>
            </a:r>
          </a:p>
          <a:p>
            <a:pPr lvl="2"/>
            <a:r>
              <a:rPr lang="en-GB" altLang="fr-FR"/>
              <a:t>Third level</a:t>
            </a:r>
          </a:p>
          <a:p>
            <a:pPr lvl="3"/>
            <a:r>
              <a:rPr lang="en-GB" altLang="fr-FR"/>
              <a:t>Fourth level</a:t>
            </a:r>
          </a:p>
          <a:p>
            <a:pPr lvl="4"/>
            <a:r>
              <a:rPr lang="en-GB" altLang="fr-FR"/>
              <a:t>Fifth level</a:t>
            </a:r>
            <a:endParaRPr lang="de-DE" altLang="de-DE"/>
          </a:p>
        </p:txBody>
      </p:sp>
      <p:sp>
        <p:nvSpPr>
          <p:cNvPr id="2" name="Title 1">
            <a:extLst>
              <a:ext uri="{FF2B5EF4-FFF2-40B4-BE49-F238E27FC236}">
                <a16:creationId xmlns:a16="http://schemas.microsoft.com/office/drawing/2014/main" id="{92564CED-1C28-DF10-1067-5941504A95A0}"/>
              </a:ext>
            </a:extLst>
          </p:cNvPr>
          <p:cNvSpPr>
            <a:spLocks noGrp="1"/>
          </p:cNvSpPr>
          <p:nvPr>
            <p:ph type="title"/>
          </p:nvPr>
        </p:nvSpPr>
        <p:spPr/>
        <p:txBody>
          <a:bodyPr numCol="1"/>
          <a:lstStyle/>
          <a:p>
            <a:r>
              <a:rPr lang="en-GB" altLang="fr-FR"/>
              <a:t>Click to edit Master title style</a:t>
            </a:r>
            <a:endParaRPr lang="en-US"/>
          </a:p>
        </p:txBody>
      </p:sp>
    </p:spTree>
    <p:extLst>
      <p:ext uri="{BB962C8B-B14F-4D97-AF65-F5344CB8AC3E}">
        <p14:creationId xmlns:p14="http://schemas.microsoft.com/office/powerpoint/2010/main" val="17356664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Empty Grey">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6804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Short White">
    <p:bg>
      <p:bgPr>
        <a:solidFill>
          <a:schemeClr val="bg1"/>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6C4F5EE7-6CA6-23D5-2788-911B0B2A43B3}"/>
              </a:ext>
            </a:extLst>
          </p:cNvPr>
          <p:cNvSpPr>
            <a:spLocks noGrp="1"/>
          </p:cNvSpPr>
          <p:nvPr>
            <p:ph type="pic" sz="quarter" idx="10" hasCustomPrompt="1"/>
          </p:nvPr>
        </p:nvSpPr>
        <p:spPr>
          <a:xfrm>
            <a:off x="8040215" y="1122907"/>
            <a:ext cx="4151785"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numCol="1">
            <a:noAutofit/>
          </a:bodyPr>
          <a:lstStyle>
            <a:lvl1pPr>
              <a:defRPr>
                <a:solidFill>
                  <a:schemeClr val="tx1">
                    <a:lumMod val="50000"/>
                    <a:lumOff val="50000"/>
                  </a:schemeClr>
                </a:solidFill>
              </a:defRPr>
            </a:lvl1pPr>
          </a:lstStyle>
          <a:p>
            <a:r>
              <a:rPr lang="de-DE" altLang="de-DE"/>
              <a:t>Insert Picture and send </a:t>
            </a:r>
            <a:r>
              <a:rPr lang="de-DE" altLang="de-DE" err="1"/>
              <a:t>to</a:t>
            </a:r>
            <a:r>
              <a:rPr lang="de-DE" altLang="de-DE"/>
              <a:t> back</a:t>
            </a:r>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414971" y="1125538"/>
            <a:ext cx="7409221" cy="246221"/>
          </a:xfrm>
          <a:prstGeom prst="rect">
            <a:avLst/>
          </a:prstGeom>
        </p:spPr>
        <p:txBody>
          <a:bodyPr wrap="square" lIns="0" rIns="72000" numCol="1">
            <a:spAutoFit/>
          </a:bodyPr>
          <a:lstStyle>
            <a:lvl1pPr>
              <a:defRPr sz="1600" b="0">
                <a:solidFill>
                  <a:schemeClr val="tx1"/>
                </a:solidFill>
                <a:latin typeface="Ubuntu Light" panose="020B0304030602030204" pitchFamily="34" charset="0"/>
              </a:defRPr>
            </a:lvl1pPr>
          </a:lstStyle>
          <a:p>
            <a:pPr lvl="0"/>
            <a:r>
              <a:rPr lang="en-US"/>
              <a:t>Click to edit Master text styles</a:t>
            </a:r>
          </a:p>
        </p:txBody>
      </p:sp>
      <p:sp>
        <p:nvSpPr>
          <p:cNvPr id="12" name="Text Placeholder 7">
            <a:extLst>
              <a:ext uri="{FF2B5EF4-FFF2-40B4-BE49-F238E27FC236}">
                <a16:creationId xmlns:a16="http://schemas.microsoft.com/office/drawing/2014/main" id="{23C25D57-CF8D-453D-9648-5B7859B01F04}"/>
              </a:ext>
            </a:extLst>
          </p:cNvPr>
          <p:cNvSpPr>
            <a:spLocks noGrp="1"/>
          </p:cNvSpPr>
          <p:nvPr>
            <p:ph type="body" sz="quarter" idx="17"/>
          </p:nvPr>
        </p:nvSpPr>
        <p:spPr>
          <a:xfrm>
            <a:off x="414971" y="1628800"/>
            <a:ext cx="7409221" cy="4824388"/>
          </a:xfrm>
          <a:prstGeom prst="rect">
            <a:avLst/>
          </a:prstGeom>
        </p:spPr>
        <p:txBody>
          <a:bodyPr rIns="216000" numCol="1">
            <a:noAutofit/>
          </a:bodyPr>
          <a:lstStyle>
            <a:lvl1pPr>
              <a:defRPr sz="1400"/>
            </a:lvl1pPr>
            <a:lvl2pPr>
              <a:defRPr sz="1400"/>
            </a:lvl2pPr>
            <a:lvl3pPr>
              <a:defRPr sz="1400"/>
            </a:lvl3pPr>
            <a:lvl4pPr>
              <a:defRPr sz="1200"/>
            </a:lvl4pPr>
            <a:lvl5pPr>
              <a:defRPr sz="1200"/>
            </a:lvl5pPr>
          </a:lstStyle>
          <a:p>
            <a:pPr lvl="0"/>
            <a:r>
              <a:rPr lang="en-GB" altLang="fr-FR"/>
              <a:t>Click to edit Master text styles</a:t>
            </a:r>
          </a:p>
          <a:p>
            <a:pPr lvl="1"/>
            <a:r>
              <a:rPr lang="en-GB" altLang="fr-FR"/>
              <a:t>Second level</a:t>
            </a:r>
          </a:p>
          <a:p>
            <a:pPr lvl="2"/>
            <a:r>
              <a:rPr lang="en-GB" altLang="fr-FR"/>
              <a:t>Third level</a:t>
            </a:r>
          </a:p>
          <a:p>
            <a:pPr lvl="3"/>
            <a:r>
              <a:rPr lang="en-GB" altLang="fr-FR"/>
              <a:t>Fourth level</a:t>
            </a:r>
          </a:p>
          <a:p>
            <a:pPr lvl="4"/>
            <a:r>
              <a:rPr lang="en-GB" altLang="fr-FR"/>
              <a:t>Fifth level</a:t>
            </a:r>
            <a:endParaRPr lang="en-US"/>
          </a:p>
        </p:txBody>
      </p:sp>
      <p:sp>
        <p:nvSpPr>
          <p:cNvPr id="3" name="Title 2">
            <a:extLst>
              <a:ext uri="{FF2B5EF4-FFF2-40B4-BE49-F238E27FC236}">
                <a16:creationId xmlns:a16="http://schemas.microsoft.com/office/drawing/2014/main" id="{2050C691-8B76-E01C-4EF1-3EB567E0EB3B}"/>
              </a:ext>
            </a:extLst>
          </p:cNvPr>
          <p:cNvSpPr>
            <a:spLocks noGrp="1"/>
          </p:cNvSpPr>
          <p:nvPr>
            <p:ph type="title"/>
          </p:nvPr>
        </p:nvSpPr>
        <p:spPr/>
        <p:txBody>
          <a:bodyPr numCol="1"/>
          <a:lstStyle>
            <a:lvl1pPr>
              <a:lnSpc>
                <a:spcPct val="100000"/>
              </a:lnSpc>
              <a:defRPr/>
            </a:lvl1pPr>
          </a:lstStyle>
          <a:p>
            <a:r>
              <a:rPr lang="en-GB" altLang="fr-FR"/>
              <a:t>Click to edit Master title style</a:t>
            </a:r>
            <a:endParaRPr lang="en-US"/>
          </a:p>
        </p:txBody>
      </p:sp>
    </p:spTree>
    <p:extLst>
      <p:ext uri="{BB962C8B-B14F-4D97-AF65-F5344CB8AC3E}">
        <p14:creationId xmlns:p14="http://schemas.microsoft.com/office/powerpoint/2010/main" val="1191521094"/>
      </p:ext>
    </p:extLst>
  </p:cSld>
  <p:clrMapOvr>
    <a:masterClrMapping/>
  </p:clrMapOvr>
  <p:extLst>
    <p:ext uri="{DCECCB84-F9BA-43D5-87BE-67443E8EF086}">
      <p15:sldGuideLst xmlns:p15="http://schemas.microsoft.com/office/powerpoint/2012/main">
        <p15:guide id="1" pos="5065"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Title Only Short White">
    <p:bg>
      <p:bgPr>
        <a:solidFill>
          <a:schemeClr val="bg1"/>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6C4F5EE7-6CA6-23D5-2788-911B0B2A43B3}"/>
              </a:ext>
            </a:extLst>
          </p:cNvPr>
          <p:cNvSpPr>
            <a:spLocks noGrp="1"/>
          </p:cNvSpPr>
          <p:nvPr>
            <p:ph type="pic" sz="quarter" idx="10" hasCustomPrompt="1"/>
          </p:nvPr>
        </p:nvSpPr>
        <p:spPr>
          <a:xfrm>
            <a:off x="8040215" y="1122907"/>
            <a:ext cx="4151785"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numCol="1">
            <a:noAutofit/>
          </a:bodyPr>
          <a:lstStyle>
            <a:lvl1pPr>
              <a:defRPr>
                <a:solidFill>
                  <a:schemeClr val="tx1">
                    <a:lumMod val="50000"/>
                    <a:lumOff val="50000"/>
                  </a:schemeClr>
                </a:solidFill>
              </a:defRPr>
            </a:lvl1pPr>
          </a:lstStyle>
          <a:p>
            <a:r>
              <a:rPr lang="de-DE" altLang="de-DE"/>
              <a:t>Insert Picture and send </a:t>
            </a:r>
            <a:r>
              <a:rPr lang="de-DE" altLang="de-DE" err="1"/>
              <a:t>to</a:t>
            </a:r>
            <a:r>
              <a:rPr lang="de-DE" altLang="de-DE"/>
              <a:t> back</a:t>
            </a:r>
          </a:p>
        </p:txBody>
      </p:sp>
      <p:sp>
        <p:nvSpPr>
          <p:cNvPr id="12" name="Text Placeholder 7">
            <a:extLst>
              <a:ext uri="{FF2B5EF4-FFF2-40B4-BE49-F238E27FC236}">
                <a16:creationId xmlns:a16="http://schemas.microsoft.com/office/drawing/2014/main" id="{23C25D57-CF8D-453D-9648-5B7859B01F04}"/>
              </a:ext>
            </a:extLst>
          </p:cNvPr>
          <p:cNvSpPr>
            <a:spLocks noGrp="1"/>
          </p:cNvSpPr>
          <p:nvPr>
            <p:ph type="body" sz="quarter" idx="17"/>
          </p:nvPr>
        </p:nvSpPr>
        <p:spPr>
          <a:xfrm>
            <a:off x="414971" y="2852936"/>
            <a:ext cx="7409221" cy="2879526"/>
          </a:xfrm>
          <a:prstGeom prst="rect">
            <a:avLst/>
          </a:prstGeom>
        </p:spPr>
        <p:txBody>
          <a:bodyPr rIns="216000" numCol="1">
            <a:noAutofit/>
          </a:bodyPr>
          <a:lstStyle>
            <a:lvl1pPr>
              <a:defRPr sz="1400"/>
            </a:lvl1pPr>
            <a:lvl2pPr>
              <a:defRPr sz="1400"/>
            </a:lvl2pPr>
            <a:lvl3pPr>
              <a:defRPr sz="1400"/>
            </a:lvl3pPr>
            <a:lvl4pPr>
              <a:defRPr sz="1200"/>
            </a:lvl4pPr>
            <a:lvl5pPr>
              <a:defRPr sz="1200"/>
            </a:lvl5pPr>
          </a:lstStyle>
          <a:p>
            <a:pPr lvl="0"/>
            <a:r>
              <a:rPr lang="en-GB" altLang="fr-FR"/>
              <a:t>Click to edit Master text styles</a:t>
            </a:r>
          </a:p>
          <a:p>
            <a:pPr lvl="1"/>
            <a:r>
              <a:rPr lang="en-GB" altLang="fr-FR"/>
              <a:t>Second level</a:t>
            </a:r>
          </a:p>
          <a:p>
            <a:pPr lvl="2"/>
            <a:r>
              <a:rPr lang="en-GB" altLang="fr-FR"/>
              <a:t>Third level</a:t>
            </a:r>
          </a:p>
          <a:p>
            <a:pPr lvl="3"/>
            <a:r>
              <a:rPr lang="en-GB" altLang="fr-FR"/>
              <a:t>Fourth level</a:t>
            </a:r>
          </a:p>
          <a:p>
            <a:pPr lvl="4"/>
            <a:r>
              <a:rPr lang="en-GB" altLang="fr-FR"/>
              <a:t>Fifth level</a:t>
            </a:r>
            <a:endParaRPr lang="en-US"/>
          </a:p>
        </p:txBody>
      </p:sp>
      <p:sp>
        <p:nvSpPr>
          <p:cNvPr id="3" name="Title 2">
            <a:extLst>
              <a:ext uri="{FF2B5EF4-FFF2-40B4-BE49-F238E27FC236}">
                <a16:creationId xmlns:a16="http://schemas.microsoft.com/office/drawing/2014/main" id="{2050C691-8B76-E01C-4EF1-3EB567E0EB3B}"/>
              </a:ext>
            </a:extLst>
          </p:cNvPr>
          <p:cNvSpPr>
            <a:spLocks noGrp="1"/>
          </p:cNvSpPr>
          <p:nvPr>
            <p:ph type="title"/>
          </p:nvPr>
        </p:nvSpPr>
        <p:spPr>
          <a:xfrm>
            <a:off x="414971" y="1122908"/>
            <a:ext cx="7409221" cy="1369988"/>
          </a:xfrm>
        </p:spPr>
        <p:txBody>
          <a:bodyPr numCol="1"/>
          <a:lstStyle>
            <a:lvl1pPr>
              <a:lnSpc>
                <a:spcPct val="100000"/>
              </a:lnSpc>
              <a:defRPr/>
            </a:lvl1pPr>
          </a:lstStyle>
          <a:p>
            <a:r>
              <a:rPr lang="en-GB" altLang="fr-FR"/>
              <a:t>Click to edit Master title style</a:t>
            </a:r>
            <a:endParaRPr lang="en-US"/>
          </a:p>
        </p:txBody>
      </p:sp>
    </p:spTree>
    <p:extLst>
      <p:ext uri="{BB962C8B-B14F-4D97-AF65-F5344CB8AC3E}">
        <p14:creationId xmlns:p14="http://schemas.microsoft.com/office/powerpoint/2010/main" val="3274780821"/>
      </p:ext>
    </p:extLst>
  </p:cSld>
  <p:clrMapOvr>
    <a:masterClrMapping/>
  </p:clrMapOvr>
  <p:extLst>
    <p:ext uri="{DCECCB84-F9BA-43D5-87BE-67443E8EF086}">
      <p15:sldGuideLst xmlns:p15="http://schemas.microsoft.com/office/powerpoint/2012/main">
        <p15:guide id="1" pos="5065"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itle Only Short White">
    <p:bg>
      <p:bgPr>
        <a:solidFill>
          <a:schemeClr val="bg1"/>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97BD40BB-A2F0-F646-3CC2-596CC4195838}"/>
              </a:ext>
            </a:extLst>
          </p:cNvPr>
          <p:cNvSpPr>
            <a:spLocks noGrp="1"/>
          </p:cNvSpPr>
          <p:nvPr>
            <p:ph type="pic" sz="quarter" idx="18" hasCustomPrompt="1"/>
          </p:nvPr>
        </p:nvSpPr>
        <p:spPr>
          <a:xfrm>
            <a:off x="6096000" y="1122907"/>
            <a:ext cx="6096001"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numCol="1">
            <a:noAutofit/>
          </a:bodyPr>
          <a:lstStyle>
            <a:lvl1pPr>
              <a:defRPr>
                <a:solidFill>
                  <a:schemeClr val="tx1">
                    <a:lumMod val="50000"/>
                    <a:lumOff val="50000"/>
                  </a:schemeClr>
                </a:solidFill>
              </a:defRPr>
            </a:lvl1pPr>
          </a:lstStyle>
          <a:p>
            <a:r>
              <a:rPr lang="de-DE" altLang="de-DE"/>
              <a:t>Insert Picture and send </a:t>
            </a:r>
            <a:r>
              <a:rPr lang="de-DE" altLang="de-DE" err="1"/>
              <a:t>to</a:t>
            </a:r>
            <a:r>
              <a:rPr lang="de-DE" altLang="de-DE"/>
              <a:t> back</a:t>
            </a:r>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414971" y="1125538"/>
            <a:ext cx="5545800" cy="246221"/>
          </a:xfrm>
          <a:prstGeom prst="rect">
            <a:avLst/>
          </a:prstGeom>
        </p:spPr>
        <p:txBody>
          <a:bodyPr wrap="square" lIns="0" rIns="72000" numCol="1">
            <a:spAutoFit/>
          </a:bodyPr>
          <a:lstStyle>
            <a:lvl1pPr>
              <a:defRPr sz="1600" b="0">
                <a:solidFill>
                  <a:schemeClr val="tx1"/>
                </a:solidFill>
                <a:latin typeface="Ubuntu Light" panose="020B0304030602030204" pitchFamily="34" charset="0"/>
              </a:defRPr>
            </a:lvl1pPr>
          </a:lstStyle>
          <a:p>
            <a:pPr lvl="0"/>
            <a:r>
              <a:rPr lang="en-US"/>
              <a:t>Click to edit Master text styles</a:t>
            </a:r>
          </a:p>
        </p:txBody>
      </p:sp>
      <p:sp>
        <p:nvSpPr>
          <p:cNvPr id="12" name="Text Placeholder 7">
            <a:extLst>
              <a:ext uri="{FF2B5EF4-FFF2-40B4-BE49-F238E27FC236}">
                <a16:creationId xmlns:a16="http://schemas.microsoft.com/office/drawing/2014/main" id="{8F1655B6-7DE6-4895-863F-EF917B2F07E5}"/>
              </a:ext>
            </a:extLst>
          </p:cNvPr>
          <p:cNvSpPr>
            <a:spLocks noGrp="1"/>
          </p:cNvSpPr>
          <p:nvPr>
            <p:ph type="body" sz="quarter" idx="17"/>
          </p:nvPr>
        </p:nvSpPr>
        <p:spPr>
          <a:xfrm>
            <a:off x="414971" y="1628775"/>
            <a:ext cx="5545137" cy="4824413"/>
          </a:xfrm>
          <a:prstGeom prst="rect">
            <a:avLst/>
          </a:prstGeom>
        </p:spPr>
        <p:txBody>
          <a:bodyPr rIns="216000" numCol="1">
            <a:noAutofit/>
          </a:bodyPr>
          <a:lstStyle>
            <a:lvl1pPr>
              <a:defRPr sz="1400"/>
            </a:lvl1pPr>
            <a:lvl2pPr>
              <a:defRPr sz="1400"/>
            </a:lvl2pPr>
            <a:lvl3pPr>
              <a:defRPr sz="1400"/>
            </a:lvl3pPr>
            <a:lvl4pPr>
              <a:defRPr sz="1200"/>
            </a:lvl4pPr>
            <a:lvl5pPr>
              <a:defRPr sz="1200"/>
            </a:lvl5pPr>
          </a:lstStyle>
          <a:p>
            <a:pPr lvl="0"/>
            <a:r>
              <a:rPr lang="en-GB" altLang="fr-FR"/>
              <a:t>Click to edit Master text styles</a:t>
            </a:r>
          </a:p>
          <a:p>
            <a:pPr lvl="1"/>
            <a:r>
              <a:rPr lang="en-GB" altLang="fr-FR"/>
              <a:t>Second level</a:t>
            </a:r>
          </a:p>
          <a:p>
            <a:pPr lvl="2"/>
            <a:r>
              <a:rPr lang="en-GB" altLang="fr-FR"/>
              <a:t>Third level</a:t>
            </a:r>
          </a:p>
          <a:p>
            <a:pPr lvl="3"/>
            <a:r>
              <a:rPr lang="en-GB" altLang="fr-FR"/>
              <a:t>Fourth level</a:t>
            </a:r>
          </a:p>
          <a:p>
            <a:pPr lvl="4"/>
            <a:r>
              <a:rPr lang="en-GB" altLang="fr-FR"/>
              <a:t>Fifth level</a:t>
            </a:r>
            <a:endParaRPr lang="en-US"/>
          </a:p>
        </p:txBody>
      </p:sp>
      <p:sp>
        <p:nvSpPr>
          <p:cNvPr id="3" name="Title 2">
            <a:extLst>
              <a:ext uri="{FF2B5EF4-FFF2-40B4-BE49-F238E27FC236}">
                <a16:creationId xmlns:a16="http://schemas.microsoft.com/office/drawing/2014/main" id="{80C572A4-9113-ABE4-A840-37A9AAC56C99}"/>
              </a:ext>
            </a:extLst>
          </p:cNvPr>
          <p:cNvSpPr>
            <a:spLocks noGrp="1"/>
          </p:cNvSpPr>
          <p:nvPr>
            <p:ph type="title"/>
          </p:nvPr>
        </p:nvSpPr>
        <p:spPr/>
        <p:txBody>
          <a:bodyPr numCol="1"/>
          <a:lstStyle/>
          <a:p>
            <a:r>
              <a:rPr lang="en-GB" altLang="fr-FR"/>
              <a:t>Click to edit Master title style</a:t>
            </a:r>
            <a:endParaRPr lang="en-US"/>
          </a:p>
        </p:txBody>
      </p:sp>
    </p:spTree>
    <p:extLst>
      <p:ext uri="{BB962C8B-B14F-4D97-AF65-F5344CB8AC3E}">
        <p14:creationId xmlns:p14="http://schemas.microsoft.com/office/powerpoint/2010/main" val="1876511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Short White">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B58C20F-AA44-45A0-8BD7-3F72A12E08AD}"/>
              </a:ext>
            </a:extLst>
          </p:cNvPr>
          <p:cNvSpPr/>
          <p:nvPr userDrawn="1"/>
        </p:nvSpPr>
        <p:spPr>
          <a:xfrm>
            <a:off x="0" y="0"/>
            <a:ext cx="40736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6" name="Text Placeholder 9">
            <a:extLst>
              <a:ext uri="{FF2B5EF4-FFF2-40B4-BE49-F238E27FC236}">
                <a16:creationId xmlns:a16="http://schemas.microsoft.com/office/drawing/2014/main" id="{8003CB7C-5AB2-4487-B779-DFE57F79C583}"/>
              </a:ext>
            </a:extLst>
          </p:cNvPr>
          <p:cNvSpPr>
            <a:spLocks noGrp="1"/>
          </p:cNvSpPr>
          <p:nvPr>
            <p:ph type="body" sz="quarter" idx="16" hasCustomPrompt="1"/>
          </p:nvPr>
        </p:nvSpPr>
        <p:spPr>
          <a:xfrm>
            <a:off x="4444744" y="1125538"/>
            <a:ext cx="6984000" cy="246221"/>
          </a:xfrm>
          <a:prstGeom prst="rect">
            <a:avLst/>
          </a:prstGeom>
        </p:spPr>
        <p:txBody>
          <a:bodyPr wrap="square" lIns="0" rIns="72000" numCol="1">
            <a:spAutoFit/>
          </a:bodyPr>
          <a:lstStyle>
            <a:lvl1pPr>
              <a:defRPr sz="1600" b="0">
                <a:solidFill>
                  <a:schemeClr val="tx1"/>
                </a:solidFill>
                <a:latin typeface="Ubuntu Light" panose="020B030403060203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9219CA61-951E-46A4-A7C6-8A4C09FDC629}"/>
              </a:ext>
            </a:extLst>
          </p:cNvPr>
          <p:cNvSpPr>
            <a:spLocks noGrp="1"/>
          </p:cNvSpPr>
          <p:nvPr>
            <p:ph type="body" sz="quarter" idx="18"/>
          </p:nvPr>
        </p:nvSpPr>
        <p:spPr>
          <a:xfrm>
            <a:off x="4445407" y="1628774"/>
            <a:ext cx="6962544" cy="4824413"/>
          </a:xfrm>
          <a:prstGeom prst="rect">
            <a:avLst/>
          </a:prstGeom>
        </p:spPr>
        <p:txBody>
          <a:bodyPr numCol="1">
            <a:noAutofit/>
          </a:bodyPr>
          <a:lstStyle>
            <a:lvl1pPr>
              <a:defRPr sz="1400"/>
            </a:lvl1pPr>
            <a:lvl2pPr>
              <a:defRPr sz="1400"/>
            </a:lvl2pPr>
            <a:lvl3pPr>
              <a:defRPr sz="1400"/>
            </a:lvl3pPr>
            <a:lvl4pPr>
              <a:defRPr sz="1200"/>
            </a:lvl4pPr>
            <a:lvl5pPr>
              <a:defRPr sz="1200"/>
            </a:lvl5pPr>
          </a:lstStyle>
          <a:p>
            <a:pPr lvl="0"/>
            <a:r>
              <a:rPr lang="en-GB" altLang="fr-FR"/>
              <a:t>Click to edit Master text styles</a:t>
            </a:r>
          </a:p>
          <a:p>
            <a:pPr lvl="1"/>
            <a:r>
              <a:rPr lang="en-GB" altLang="fr-FR"/>
              <a:t>Second level</a:t>
            </a:r>
          </a:p>
          <a:p>
            <a:pPr lvl="2"/>
            <a:r>
              <a:rPr lang="en-GB" altLang="fr-FR"/>
              <a:t>Third level</a:t>
            </a:r>
          </a:p>
          <a:p>
            <a:pPr lvl="3"/>
            <a:r>
              <a:rPr lang="en-GB" altLang="fr-FR"/>
              <a:t>Fourth level</a:t>
            </a:r>
          </a:p>
          <a:p>
            <a:pPr lvl="4"/>
            <a:r>
              <a:rPr lang="en-GB" altLang="fr-FR"/>
              <a:t>Fifth level</a:t>
            </a:r>
            <a:endParaRPr lang="en-US"/>
          </a:p>
        </p:txBody>
      </p:sp>
      <p:sp>
        <p:nvSpPr>
          <p:cNvPr id="7" name="Picture Placeholder 6">
            <a:extLst>
              <a:ext uri="{FF2B5EF4-FFF2-40B4-BE49-F238E27FC236}">
                <a16:creationId xmlns:a16="http://schemas.microsoft.com/office/drawing/2014/main" id="{0DD7751A-AC4E-473A-B544-73973FAE9468}"/>
              </a:ext>
            </a:extLst>
          </p:cNvPr>
          <p:cNvSpPr>
            <a:spLocks noGrp="1"/>
          </p:cNvSpPr>
          <p:nvPr>
            <p:ph type="pic" sz="quarter" idx="19" hasCustomPrompt="1"/>
          </p:nvPr>
        </p:nvSpPr>
        <p:spPr>
          <a:xfrm>
            <a:off x="0" y="0"/>
            <a:ext cx="4223792" cy="6858000"/>
          </a:xfrm>
          <a:prstGeom prst="rect">
            <a:avLst/>
          </a:prstGeom>
          <a:solidFill>
            <a:schemeClr val="bg1">
              <a:lumMod val="95000"/>
            </a:schemeClr>
          </a:solidFill>
        </p:spPr>
        <p:txBody>
          <a:bodyPr numCol="1"/>
          <a:lstStyle>
            <a:lvl1pPr marL="0" marR="0" indent="0" algn="l" defTabSz="914400" rtl="0" eaLnBrk="1"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latinLnBrk="0" hangingPunct="1">
              <a:lnSpc>
                <a:spcPct val="100000"/>
              </a:lnSpc>
              <a:spcBef>
                <a:spcPts val="600"/>
              </a:spcBef>
              <a:spcAft>
                <a:spcPts val="0"/>
              </a:spcAft>
              <a:buClrTx/>
              <a:buSzTx/>
              <a:buFont typeface="Arial" panose="020B0604020202020204" pitchFamily="34" charset="0"/>
              <a:buNone/>
              <a:tabLst/>
              <a:defRPr/>
            </a:pPr>
            <a:r>
              <a:rPr lang="en-US"/>
              <a:t>Click icon to add picture and send picture to back</a:t>
            </a:r>
          </a:p>
        </p:txBody>
      </p:sp>
      <p:sp>
        <p:nvSpPr>
          <p:cNvPr id="2" name="Title 1">
            <a:extLst>
              <a:ext uri="{FF2B5EF4-FFF2-40B4-BE49-F238E27FC236}">
                <a16:creationId xmlns:a16="http://schemas.microsoft.com/office/drawing/2014/main" id="{A0A52824-0DEF-7B5E-1D4F-BCBC062D66ED}"/>
              </a:ext>
            </a:extLst>
          </p:cNvPr>
          <p:cNvSpPr>
            <a:spLocks noGrp="1"/>
          </p:cNvSpPr>
          <p:nvPr>
            <p:ph type="title"/>
          </p:nvPr>
        </p:nvSpPr>
        <p:spPr>
          <a:xfrm>
            <a:off x="4439384" y="260350"/>
            <a:ext cx="6984000" cy="792163"/>
          </a:xfrm>
        </p:spPr>
        <p:txBody>
          <a:bodyPr numCol="1"/>
          <a:lstStyle/>
          <a:p>
            <a:r>
              <a:rPr lang="en-GB" altLang="fr-FR"/>
              <a:t>Click to edit Master title style</a:t>
            </a:r>
            <a:endParaRPr lang="en-US"/>
          </a:p>
        </p:txBody>
      </p:sp>
    </p:spTree>
    <p:extLst>
      <p:ext uri="{BB962C8B-B14F-4D97-AF65-F5344CB8AC3E}">
        <p14:creationId xmlns:p14="http://schemas.microsoft.com/office/powerpoint/2010/main" val="2995879244"/>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Title Only Short White">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8930BD6-6C9D-490A-BF02-403245ED990A}"/>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4" name="Text Placeholder 9">
            <a:extLst>
              <a:ext uri="{FF2B5EF4-FFF2-40B4-BE49-F238E27FC236}">
                <a16:creationId xmlns:a16="http://schemas.microsoft.com/office/drawing/2014/main" id="{7895A1A3-A6AA-456A-98DD-23651F1D1DBB}"/>
              </a:ext>
            </a:extLst>
          </p:cNvPr>
          <p:cNvSpPr>
            <a:spLocks noGrp="1"/>
          </p:cNvSpPr>
          <p:nvPr>
            <p:ph type="body" sz="quarter" idx="15" hasCustomPrompt="1"/>
          </p:nvPr>
        </p:nvSpPr>
        <p:spPr>
          <a:xfrm>
            <a:off x="6384032" y="1125538"/>
            <a:ext cx="5063967" cy="246221"/>
          </a:xfrm>
          <a:prstGeom prst="rect">
            <a:avLst/>
          </a:prstGeom>
        </p:spPr>
        <p:txBody>
          <a:bodyPr wrap="square" lIns="0" rIns="72000" numCol="1">
            <a:spAutoFit/>
          </a:bodyPr>
          <a:lstStyle>
            <a:lvl1pPr>
              <a:defRPr sz="1600" b="0">
                <a:solidFill>
                  <a:schemeClr val="tx1"/>
                </a:solidFill>
                <a:latin typeface="Ubuntu Light" panose="020B0304030602030204" pitchFamily="34" charset="0"/>
              </a:defRPr>
            </a:lvl1pPr>
          </a:lstStyle>
          <a:p>
            <a:pPr lvl="0"/>
            <a:r>
              <a:rPr lang="en-US"/>
              <a:t>Click to edit Master text styles</a:t>
            </a:r>
          </a:p>
        </p:txBody>
      </p:sp>
      <p:sp>
        <p:nvSpPr>
          <p:cNvPr id="12" name="Text Placeholder 7">
            <a:extLst>
              <a:ext uri="{FF2B5EF4-FFF2-40B4-BE49-F238E27FC236}">
                <a16:creationId xmlns:a16="http://schemas.microsoft.com/office/drawing/2014/main" id="{3F2C12DC-68D5-4DF5-891E-DAEB8A4AB654}"/>
              </a:ext>
            </a:extLst>
          </p:cNvPr>
          <p:cNvSpPr>
            <a:spLocks noGrp="1"/>
          </p:cNvSpPr>
          <p:nvPr>
            <p:ph type="body" sz="quarter" idx="17"/>
          </p:nvPr>
        </p:nvSpPr>
        <p:spPr>
          <a:xfrm>
            <a:off x="6384032" y="1627200"/>
            <a:ext cx="5063967" cy="4825988"/>
          </a:xfrm>
          <a:prstGeom prst="rect">
            <a:avLst/>
          </a:prstGeom>
        </p:spPr>
        <p:txBody>
          <a:bodyPr numCol="1">
            <a:noAutofit/>
          </a:bodyPr>
          <a:lstStyle>
            <a:lvl1pPr>
              <a:defRPr sz="1400"/>
            </a:lvl1pPr>
            <a:lvl2pPr>
              <a:defRPr sz="1400"/>
            </a:lvl2pPr>
            <a:lvl3pPr>
              <a:defRPr sz="1400"/>
            </a:lvl3pPr>
            <a:lvl4pPr>
              <a:defRPr sz="1200"/>
            </a:lvl4pPr>
            <a:lvl5pPr>
              <a:defRPr sz="1200"/>
            </a:lvl5pPr>
          </a:lstStyle>
          <a:p>
            <a:pPr lvl="0"/>
            <a:r>
              <a:rPr lang="en-GB" altLang="fr-FR"/>
              <a:t>Click to edit Master text styles</a:t>
            </a:r>
          </a:p>
          <a:p>
            <a:pPr lvl="1"/>
            <a:r>
              <a:rPr lang="en-GB" altLang="fr-FR"/>
              <a:t>Second level</a:t>
            </a:r>
          </a:p>
          <a:p>
            <a:pPr lvl="2"/>
            <a:r>
              <a:rPr lang="en-GB" altLang="fr-FR"/>
              <a:t>Third level</a:t>
            </a:r>
          </a:p>
          <a:p>
            <a:pPr lvl="3"/>
            <a:r>
              <a:rPr lang="en-GB" altLang="fr-FR"/>
              <a:t>Fourth level</a:t>
            </a:r>
          </a:p>
          <a:p>
            <a:pPr lvl="4"/>
            <a:r>
              <a:rPr lang="en-GB" altLang="fr-FR"/>
              <a:t>Fifth level</a:t>
            </a:r>
            <a:endParaRPr lang="en-US"/>
          </a:p>
        </p:txBody>
      </p:sp>
      <p:sp>
        <p:nvSpPr>
          <p:cNvPr id="8" name="Picture Placeholder 7">
            <a:extLst>
              <a:ext uri="{FF2B5EF4-FFF2-40B4-BE49-F238E27FC236}">
                <a16:creationId xmlns:a16="http://schemas.microsoft.com/office/drawing/2014/main" id="{3AAAC9D4-CD35-41A1-A14D-B18A58A2866E}"/>
              </a:ext>
            </a:extLst>
          </p:cNvPr>
          <p:cNvSpPr>
            <a:spLocks noGrp="1"/>
          </p:cNvSpPr>
          <p:nvPr>
            <p:ph type="pic" sz="quarter" idx="18" hasCustomPrompt="1"/>
          </p:nvPr>
        </p:nvSpPr>
        <p:spPr>
          <a:xfrm>
            <a:off x="0" y="0"/>
            <a:ext cx="6096000" cy="6858000"/>
          </a:xfrm>
          <a:prstGeom prst="rect">
            <a:avLst/>
          </a:prstGeom>
          <a:solidFill>
            <a:schemeClr val="bg1">
              <a:lumMod val="95000"/>
            </a:schemeClr>
          </a:solidFill>
        </p:spPr>
        <p:txBody>
          <a:bodyPr numCol="1"/>
          <a:lstStyle>
            <a:lvl1pPr marL="0" marR="0" indent="0" algn="l" defTabSz="914400" rtl="0" eaLnBrk="1"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latinLnBrk="0" hangingPunct="1">
              <a:lnSpc>
                <a:spcPct val="100000"/>
              </a:lnSpc>
              <a:spcBef>
                <a:spcPts val="600"/>
              </a:spcBef>
              <a:spcAft>
                <a:spcPts val="0"/>
              </a:spcAft>
              <a:buClrTx/>
              <a:buSzTx/>
              <a:buFont typeface="Arial" panose="020B0604020202020204" pitchFamily="34" charset="0"/>
              <a:buNone/>
              <a:tabLst/>
              <a:defRPr/>
            </a:pPr>
            <a:r>
              <a:rPr lang="en-US"/>
              <a:t>Click icon to add picture and send picture to back</a:t>
            </a:r>
          </a:p>
        </p:txBody>
      </p:sp>
      <p:sp>
        <p:nvSpPr>
          <p:cNvPr id="2" name="Title 1">
            <a:extLst>
              <a:ext uri="{FF2B5EF4-FFF2-40B4-BE49-F238E27FC236}">
                <a16:creationId xmlns:a16="http://schemas.microsoft.com/office/drawing/2014/main" id="{4A7337B1-E3AC-A7E5-7836-78F324F9FFAF}"/>
              </a:ext>
            </a:extLst>
          </p:cNvPr>
          <p:cNvSpPr>
            <a:spLocks noGrp="1"/>
          </p:cNvSpPr>
          <p:nvPr>
            <p:ph type="title"/>
          </p:nvPr>
        </p:nvSpPr>
        <p:spPr>
          <a:xfrm>
            <a:off x="6359417" y="260350"/>
            <a:ext cx="5063967" cy="792163"/>
          </a:xfrm>
        </p:spPr>
        <p:txBody>
          <a:bodyPr numCol="1"/>
          <a:lstStyle/>
          <a:p>
            <a:r>
              <a:rPr lang="en-GB" altLang="fr-FR"/>
              <a:t>Click to edit Master title style</a:t>
            </a:r>
            <a:endParaRPr lang="en-US"/>
          </a:p>
        </p:txBody>
      </p:sp>
    </p:spTree>
    <p:extLst>
      <p:ext uri="{BB962C8B-B14F-4D97-AF65-F5344CB8AC3E}">
        <p14:creationId xmlns:p14="http://schemas.microsoft.com/office/powerpoint/2010/main" val="23997279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Subtitle Dark Blue">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grpSp>
        <p:nvGrpSpPr>
          <p:cNvPr id="2" name="Group 37">
            <a:extLst>
              <a:ext uri="{FF2B5EF4-FFF2-40B4-BE49-F238E27FC236}">
                <a16:creationId xmlns:a16="http://schemas.microsoft.com/office/drawing/2014/main" id="{249954CA-1B4C-479D-8956-C152CD1D4255}"/>
              </a:ext>
            </a:extLst>
          </p:cNvPr>
          <p:cNvGrpSpPr/>
          <p:nvPr userDrawn="1"/>
        </p:nvGrpSpPr>
        <p:grpSpPr>
          <a:xfrm>
            <a:off x="11501102" y="171573"/>
            <a:ext cx="419436" cy="388087"/>
            <a:chOff x="5481638" y="2859088"/>
            <a:chExt cx="1231900" cy="1139825"/>
          </a:xfrm>
          <a:solidFill>
            <a:schemeClr val="bg1"/>
          </a:solidFill>
        </p:grpSpPr>
        <p:sp>
          <p:nvSpPr>
            <p:cNvPr id="4" name="Freeform 320">
              <a:extLst>
                <a:ext uri="{FF2B5EF4-FFF2-40B4-BE49-F238E27FC236}">
                  <a16:creationId xmlns:a16="http://schemas.microsoft.com/office/drawing/2014/main" id="{86845868-3C42-0B91-A56D-1739F1EE5238}"/>
                </a:ext>
              </a:extLst>
            </p:cNvPr>
            <p:cNvSpPr>
              <a:spLocks/>
            </p:cNvSpPr>
            <p:nvPr/>
          </p:nvSpPr>
          <p:spPr>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321">
              <a:extLst>
                <a:ext uri="{FF2B5EF4-FFF2-40B4-BE49-F238E27FC236}">
                  <a16:creationId xmlns:a16="http://schemas.microsoft.com/office/drawing/2014/main" id="{F5D1D048-6CFA-0DCF-5953-84431BE6754C}"/>
                </a:ext>
              </a:extLst>
            </p:cNvPr>
            <p:cNvSpPr>
              <a:spLocks/>
            </p:cNvSpPr>
            <p:nvPr/>
          </p:nvSpPr>
          <p:spPr>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itle 2">
            <a:extLst>
              <a:ext uri="{FF2B5EF4-FFF2-40B4-BE49-F238E27FC236}">
                <a16:creationId xmlns:a16="http://schemas.microsoft.com/office/drawing/2014/main" id="{EE7D5AB5-F4DB-ECDA-A390-D44890647604}"/>
              </a:ext>
            </a:extLst>
          </p:cNvPr>
          <p:cNvSpPr>
            <a:spLocks noGrp="1"/>
          </p:cNvSpPr>
          <p:nvPr>
            <p:ph type="title"/>
          </p:nvPr>
        </p:nvSpPr>
        <p:spPr/>
        <p:txBody>
          <a:bodyPr numCol="1"/>
          <a:lstStyle>
            <a:lvl1pPr>
              <a:defRPr>
                <a:solidFill>
                  <a:schemeClr val="bg1"/>
                </a:solidFill>
              </a:defRPr>
            </a:lvl1pPr>
          </a:lstStyle>
          <a:p>
            <a:r>
              <a:rPr lang="en-GB" altLang="fr-FR"/>
              <a:t>Click to edit Master title style</a:t>
            </a:r>
            <a:endParaRPr lang="en-US"/>
          </a:p>
        </p:txBody>
      </p:sp>
    </p:spTree>
    <p:extLst>
      <p:ext uri="{BB962C8B-B14F-4D97-AF65-F5344CB8AC3E}">
        <p14:creationId xmlns:p14="http://schemas.microsoft.com/office/powerpoint/2010/main" val="359958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6">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numCol="1">
            <a:noAutofit/>
          </a:bodyPr>
          <a:lstStyle>
            <a:lvl1pPr>
              <a:defRPr>
                <a:solidFill>
                  <a:schemeClr val="tx1">
                    <a:lumMod val="50000"/>
                    <a:lumOff val="50000"/>
                  </a:schemeClr>
                </a:solidFill>
              </a:defRPr>
            </a:lvl1pPr>
          </a:lstStyle>
          <a:p>
            <a:r>
              <a:rPr lang="de-DE" altLang="de-DE"/>
              <a:t>Insert Picture and send </a:t>
            </a:r>
            <a:r>
              <a:rPr lang="de-DE" altLang="de-DE" err="1"/>
              <a:t>to</a:t>
            </a:r>
            <a:r>
              <a:rPr lang="de-DE" altLang="de-DE"/>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numCol="1" rtlCol="0" anchor="t" anchorCtr="0">
            <a:spAutoFit/>
          </a:bodyPr>
          <a:lstStyle>
            <a:lvl1pPr>
              <a:defRPr lang="en-US" sz="1400" dirty="0">
                <a:solidFill>
                  <a:schemeClr val="bg1"/>
                </a:solidFill>
                <a:latin typeface="Ubuntu Light" panose="020B0304030602030204" pitchFamily="34" charset="0"/>
              </a:defRPr>
            </a:lvl1pPr>
          </a:lstStyle>
          <a:p>
            <a:pPr lvl="0"/>
            <a:r>
              <a:rPr lang="en-US"/>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numCol="1"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ltLang="fr-FR"/>
              <a:t>Click to edit Master subtitle style</a:t>
            </a:r>
            <a:endParaRPr lang="en-GB" altLang="en-GB"/>
          </a:p>
        </p:txBody>
      </p:sp>
      <p:sp>
        <p:nvSpPr>
          <p:cNvPr id="7" name="Title">
            <a:extLst>
              <a:ext uri="{FF2B5EF4-FFF2-40B4-BE49-F238E27FC236}">
                <a16:creationId xmlns:a16="http://schemas.microsoft.com/office/drawing/2014/main" id="{46ABBE1C-3373-50D9-4152-CA1AC4A5E7F0}"/>
              </a:ext>
            </a:extLst>
          </p:cNvPr>
          <p:cNvSpPr>
            <a:spLocks noGrp="1"/>
          </p:cNvSpPr>
          <p:nvPr>
            <p:ph type="ctrTitle"/>
          </p:nvPr>
        </p:nvSpPr>
        <p:spPr>
          <a:xfrm>
            <a:off x="407368" y="1285134"/>
            <a:ext cx="4609034" cy="1495794"/>
          </a:xfrm>
        </p:spPr>
        <p:txBody>
          <a:bodyPr wrap="square" lIns="0" tIns="0" rIns="0" bIns="0" numCol="1" anchor="b" anchorCtr="0">
            <a:spAutoFit/>
          </a:bodyPr>
          <a:lstStyle>
            <a:lvl1pPr algn="l">
              <a:lnSpc>
                <a:spcPct val="90000"/>
              </a:lnSpc>
              <a:tabLst>
                <a:tab pos="1258888" algn="l"/>
              </a:tabLst>
              <a:defRPr sz="5400" b="0" cap="none" baseline="0">
                <a:solidFill>
                  <a:schemeClr val="bg1"/>
                </a:solidFill>
                <a:latin typeface="+mj-lt"/>
              </a:defRPr>
            </a:lvl1pPr>
          </a:lstStyle>
          <a:p>
            <a:r>
              <a:rPr lang="en-GB" altLang="fr-FR"/>
              <a:t>Click to edit Master title style</a:t>
            </a:r>
            <a:endParaRPr lang="en-GB" altLang="en-GB"/>
          </a:p>
        </p:txBody>
      </p:sp>
      <p:grpSp>
        <p:nvGrpSpPr>
          <p:cNvPr id="2" name="Group 2">
            <a:extLst>
              <a:ext uri="{FF2B5EF4-FFF2-40B4-BE49-F238E27FC236}">
                <a16:creationId xmlns:a16="http://schemas.microsoft.com/office/drawing/2014/main" id="{F51496C4-1393-EC1A-FE90-568BF22C8C7B}"/>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0937F72A-96AE-F5EC-755D-D45529304F35}"/>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numCol="1" rtlCol="0" anchor="ctr"/>
            <a:lstStyle/>
            <a:p>
              <a:endParaRPr lang="en-US" sz="1800"/>
            </a:p>
          </p:txBody>
        </p:sp>
        <p:sp>
          <p:nvSpPr>
            <p:cNvPr id="4" name="Freeform: Shape 5">
              <a:extLst>
                <a:ext uri="{FF2B5EF4-FFF2-40B4-BE49-F238E27FC236}">
                  <a16:creationId xmlns:a16="http://schemas.microsoft.com/office/drawing/2014/main" id="{96B9DAFA-5CFE-3E91-78D3-742C4B9A849A}"/>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numCol="1" rtlCol="0" anchor="ctr"/>
            <a:lstStyle/>
            <a:p>
              <a:endParaRPr lang="en-US" sz="1800"/>
            </a:p>
          </p:txBody>
        </p:sp>
        <p:sp>
          <p:nvSpPr>
            <p:cNvPr id="5" name="Freeform: Shape 6">
              <a:extLst>
                <a:ext uri="{FF2B5EF4-FFF2-40B4-BE49-F238E27FC236}">
                  <a16:creationId xmlns:a16="http://schemas.microsoft.com/office/drawing/2014/main" id="{CB9EFD82-551E-D525-DCB6-363C1A232636}"/>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numCol="1" rtlCol="0" anchor="ctr"/>
            <a:lstStyle/>
            <a:p>
              <a:endParaRPr lang="en-US" sz="1800"/>
            </a:p>
          </p:txBody>
        </p:sp>
        <p:sp>
          <p:nvSpPr>
            <p:cNvPr id="14" name="Freeform: Shape 7">
              <a:extLst>
                <a:ext uri="{FF2B5EF4-FFF2-40B4-BE49-F238E27FC236}">
                  <a16:creationId xmlns:a16="http://schemas.microsoft.com/office/drawing/2014/main" id="{F9FEB3BD-8FE6-4A58-DFA9-1F350C2DE2F2}"/>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numCol="1" rtlCol="0" anchor="ctr"/>
            <a:lstStyle/>
            <a:p>
              <a:endParaRPr lang="en-US" sz="1800"/>
            </a:p>
          </p:txBody>
        </p:sp>
        <p:sp>
          <p:nvSpPr>
            <p:cNvPr id="15" name="Freeform: Shape 8">
              <a:extLst>
                <a:ext uri="{FF2B5EF4-FFF2-40B4-BE49-F238E27FC236}">
                  <a16:creationId xmlns:a16="http://schemas.microsoft.com/office/drawing/2014/main" id="{D59F2406-4DC9-3FBA-F0C2-60E886FCA30E}"/>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numCol="1" rtlCol="0" anchor="ctr"/>
            <a:lstStyle/>
            <a:p>
              <a:endParaRPr lang="en-US" sz="1800"/>
            </a:p>
          </p:txBody>
        </p:sp>
      </p:grpSp>
    </p:spTree>
    <p:extLst>
      <p:ext uri="{BB962C8B-B14F-4D97-AF65-F5344CB8AC3E}">
        <p14:creationId xmlns:p14="http://schemas.microsoft.com/office/powerpoint/2010/main" val="3938670665"/>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title Dark Blue">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5166E472-7F03-4595-8219-0CA22510C30A}"/>
              </a:ext>
            </a:extLst>
          </p:cNvPr>
          <p:cNvSpPr>
            <a:spLocks noGrp="1"/>
          </p:cNvSpPr>
          <p:nvPr>
            <p:ph type="body" sz="quarter" idx="15" hasCustomPrompt="1"/>
          </p:nvPr>
        </p:nvSpPr>
        <p:spPr>
          <a:xfrm>
            <a:off x="414971" y="1125538"/>
            <a:ext cx="11369042" cy="246221"/>
          </a:xfrm>
          <a:prstGeom prst="rect">
            <a:avLst/>
          </a:prstGeom>
        </p:spPr>
        <p:txBody>
          <a:bodyPr lIns="0" numCol="1">
            <a:spAutoFit/>
          </a:bodyPr>
          <a:lstStyle>
            <a:lvl1pPr>
              <a:defRPr sz="1600" b="0">
                <a:solidFill>
                  <a:schemeClr val="bg1"/>
                </a:solidFill>
                <a:latin typeface="Ubuntu Light" panose="020B0304030602030204" pitchFamily="34" charset="0"/>
              </a:defRPr>
            </a:lvl1pPr>
          </a:lstStyle>
          <a:p>
            <a:pPr lvl="0"/>
            <a:r>
              <a:rPr lang="en-US"/>
              <a:t>Click to edit Master text styles</a:t>
            </a:r>
          </a:p>
        </p:txBody>
      </p:sp>
      <p:grpSp>
        <p:nvGrpSpPr>
          <p:cNvPr id="2" name="Group 37">
            <a:extLst>
              <a:ext uri="{FF2B5EF4-FFF2-40B4-BE49-F238E27FC236}">
                <a16:creationId xmlns:a16="http://schemas.microsoft.com/office/drawing/2014/main" id="{249954CA-1B4C-479D-8956-C152CD1D4255}"/>
              </a:ext>
            </a:extLst>
          </p:cNvPr>
          <p:cNvGrpSpPr/>
          <p:nvPr userDrawn="1"/>
        </p:nvGrpSpPr>
        <p:grpSpPr>
          <a:xfrm>
            <a:off x="11501102" y="171573"/>
            <a:ext cx="419436" cy="388087"/>
            <a:chOff x="5481638" y="2859088"/>
            <a:chExt cx="1231900" cy="1139825"/>
          </a:xfrm>
          <a:solidFill>
            <a:schemeClr val="bg1"/>
          </a:solidFill>
        </p:grpSpPr>
        <p:sp>
          <p:nvSpPr>
            <p:cNvPr id="4" name="Freeform 320">
              <a:extLst>
                <a:ext uri="{FF2B5EF4-FFF2-40B4-BE49-F238E27FC236}">
                  <a16:creationId xmlns:a16="http://schemas.microsoft.com/office/drawing/2014/main" id="{86845868-3C42-0B91-A56D-1739F1EE5238}"/>
                </a:ext>
              </a:extLst>
            </p:cNvPr>
            <p:cNvSpPr>
              <a:spLocks/>
            </p:cNvSpPr>
            <p:nvPr/>
          </p:nvSpPr>
          <p:spPr>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321">
              <a:extLst>
                <a:ext uri="{FF2B5EF4-FFF2-40B4-BE49-F238E27FC236}">
                  <a16:creationId xmlns:a16="http://schemas.microsoft.com/office/drawing/2014/main" id="{F5D1D048-6CFA-0DCF-5953-84431BE6754C}"/>
                </a:ext>
              </a:extLst>
            </p:cNvPr>
            <p:cNvSpPr>
              <a:spLocks/>
            </p:cNvSpPr>
            <p:nvPr/>
          </p:nvSpPr>
          <p:spPr>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itle 2">
            <a:extLst>
              <a:ext uri="{FF2B5EF4-FFF2-40B4-BE49-F238E27FC236}">
                <a16:creationId xmlns:a16="http://schemas.microsoft.com/office/drawing/2014/main" id="{EE7D5AB5-F4DB-ECDA-A390-D44890647604}"/>
              </a:ext>
            </a:extLst>
          </p:cNvPr>
          <p:cNvSpPr>
            <a:spLocks noGrp="1"/>
          </p:cNvSpPr>
          <p:nvPr>
            <p:ph type="title"/>
          </p:nvPr>
        </p:nvSpPr>
        <p:spPr/>
        <p:txBody>
          <a:bodyPr numCol="1"/>
          <a:lstStyle>
            <a:lvl1pPr>
              <a:defRPr>
                <a:solidFill>
                  <a:schemeClr val="bg1"/>
                </a:solidFill>
              </a:defRPr>
            </a:lvl1pPr>
          </a:lstStyle>
          <a:p>
            <a:r>
              <a:rPr lang="en-GB" altLang="fr-FR"/>
              <a:t>Click to edit Master title style</a:t>
            </a:r>
            <a:endParaRPr lang="en-US"/>
          </a:p>
        </p:txBody>
      </p:sp>
    </p:spTree>
    <p:extLst>
      <p:ext uri="{BB962C8B-B14F-4D97-AF65-F5344CB8AC3E}">
        <p14:creationId xmlns:p14="http://schemas.microsoft.com/office/powerpoint/2010/main" val="21807172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Blue">
    <p:bg>
      <p:bgPr>
        <a:solidFill>
          <a:schemeClr val="accent1"/>
        </a:solidFill>
        <a:effectLst/>
      </p:bgPr>
    </p:bg>
    <p:spTree>
      <p:nvGrpSpPr>
        <p:cNvPr id="1" name=""/>
        <p:cNvGrpSpPr/>
        <p:nvPr/>
      </p:nvGrpSpPr>
      <p:grpSpPr>
        <a:xfrm>
          <a:off x="0" y="0"/>
          <a:ext cx="0" cy="0"/>
          <a:chOff x="0" y="0"/>
          <a:chExt cx="0" cy="0"/>
        </a:xfrm>
      </p:grpSpPr>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p:nvSpPr>
          <p:spPr>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321">
              <a:extLst>
                <a:ext uri="{FF2B5EF4-FFF2-40B4-BE49-F238E27FC236}">
                  <a16:creationId xmlns:a16="http://schemas.microsoft.com/office/drawing/2014/main" id="{DF832F2C-D3A7-4DE5-96EA-08ADD488B23C}"/>
                </a:ext>
              </a:extLst>
            </p:cNvPr>
            <p:cNvSpPr>
              <a:spLocks/>
            </p:cNvSpPr>
            <p:nvPr/>
          </p:nvSpPr>
          <p:spPr>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Text Placeholder 9">
            <a:extLst>
              <a:ext uri="{FF2B5EF4-FFF2-40B4-BE49-F238E27FC236}">
                <a16:creationId xmlns:a16="http://schemas.microsoft.com/office/drawing/2014/main" id="{5F942043-0ED4-4362-8DCB-F241572195DD}"/>
              </a:ext>
            </a:extLst>
          </p:cNvPr>
          <p:cNvSpPr>
            <a:spLocks noGrp="1"/>
          </p:cNvSpPr>
          <p:nvPr>
            <p:ph type="body" sz="quarter" idx="15" hasCustomPrompt="1"/>
          </p:nvPr>
        </p:nvSpPr>
        <p:spPr>
          <a:xfrm>
            <a:off x="414971" y="1125538"/>
            <a:ext cx="11369042" cy="246221"/>
          </a:xfrm>
          <a:prstGeom prst="rect">
            <a:avLst/>
          </a:prstGeom>
        </p:spPr>
        <p:txBody>
          <a:bodyPr lIns="0" numCol="1">
            <a:spAutoFit/>
          </a:bodyPr>
          <a:lstStyle>
            <a:lvl1pPr>
              <a:defRPr sz="1600" b="0">
                <a:solidFill>
                  <a:schemeClr val="bg1"/>
                </a:solidFill>
                <a:latin typeface="Ubuntu Light" panose="020B030403060203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8BF4754F-A565-D595-AC8C-9F0E9407F8F2}"/>
              </a:ext>
            </a:extLst>
          </p:cNvPr>
          <p:cNvSpPr>
            <a:spLocks noGrp="1"/>
          </p:cNvSpPr>
          <p:nvPr>
            <p:ph type="title"/>
          </p:nvPr>
        </p:nvSpPr>
        <p:spPr/>
        <p:txBody>
          <a:bodyPr numCol="1"/>
          <a:lstStyle>
            <a:lvl1pPr>
              <a:defRPr>
                <a:solidFill>
                  <a:schemeClr val="bg1"/>
                </a:solidFill>
              </a:defRPr>
            </a:lvl1pPr>
          </a:lstStyle>
          <a:p>
            <a:r>
              <a:rPr lang="en-GB" altLang="fr-FR"/>
              <a:t>Click to edit Master title style</a:t>
            </a:r>
            <a:endParaRPr lang="en-US"/>
          </a:p>
        </p:txBody>
      </p:sp>
    </p:spTree>
    <p:extLst>
      <p:ext uri="{BB962C8B-B14F-4D97-AF65-F5344CB8AC3E}">
        <p14:creationId xmlns:p14="http://schemas.microsoft.com/office/powerpoint/2010/main" val="18628948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Content Grey">
    <p:bg>
      <p:bgPr>
        <a:gradFill>
          <a:gsLst>
            <a:gs pos="100000">
              <a:schemeClr val="accent1"/>
            </a:gs>
            <a:gs pos="0">
              <a:schemeClr val="accent4"/>
            </a:gs>
          </a:gsLst>
          <a:lin ang="18900000" scaled="1"/>
        </a:gra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numCol="1">
            <a:spAutoFit/>
          </a:bodyPr>
          <a:lstStyle>
            <a:lvl1pPr>
              <a:defRPr sz="1600" b="0">
                <a:solidFill>
                  <a:schemeClr val="bg1"/>
                </a:solidFill>
                <a:latin typeface="Ubuntu Light" panose="020B0304030602030204" pitchFamily="34" charset="0"/>
              </a:defRPr>
            </a:lvl1pPr>
          </a:lstStyle>
          <a:p>
            <a:pPr lvl="0"/>
            <a:r>
              <a:rPr lang="en-GB" altLang="fr-FR"/>
              <a:t>Click to edit Master text styles</a:t>
            </a:r>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p:nvPr>
        </p:nvSpPr>
        <p:spPr>
          <a:xfrm>
            <a:off x="414971" y="1624108"/>
            <a:ext cx="11369042" cy="4829080"/>
          </a:xfrm>
          <a:prstGeom prst="rect">
            <a:avLst/>
          </a:prstGeom>
        </p:spPr>
        <p:txBody>
          <a:bodyPr numCol="1">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ltLang="fr-FR"/>
              <a:t>Click to edit Master text styles</a:t>
            </a:r>
          </a:p>
          <a:p>
            <a:pPr lvl="1"/>
            <a:r>
              <a:rPr lang="en-GB" altLang="fr-FR"/>
              <a:t>Second level</a:t>
            </a:r>
          </a:p>
          <a:p>
            <a:pPr lvl="2"/>
            <a:r>
              <a:rPr lang="en-GB" altLang="fr-FR"/>
              <a:t>Third level</a:t>
            </a:r>
          </a:p>
          <a:p>
            <a:pPr lvl="3"/>
            <a:r>
              <a:rPr lang="en-GB" altLang="fr-FR"/>
              <a:t>Fourth level</a:t>
            </a:r>
          </a:p>
          <a:p>
            <a:pPr lvl="4"/>
            <a:r>
              <a:rPr lang="en-GB" altLang="fr-FR"/>
              <a:t>Fifth level</a:t>
            </a:r>
            <a:endParaRPr lang="de-DE" altLang="de-DE"/>
          </a:p>
        </p:txBody>
      </p:sp>
      <p:sp>
        <p:nvSpPr>
          <p:cNvPr id="2" name="Title 1">
            <a:extLst>
              <a:ext uri="{FF2B5EF4-FFF2-40B4-BE49-F238E27FC236}">
                <a16:creationId xmlns:a16="http://schemas.microsoft.com/office/drawing/2014/main" id="{92564CED-1C28-DF10-1067-5941504A95A0}"/>
              </a:ext>
            </a:extLst>
          </p:cNvPr>
          <p:cNvSpPr>
            <a:spLocks noGrp="1"/>
          </p:cNvSpPr>
          <p:nvPr>
            <p:ph type="title"/>
          </p:nvPr>
        </p:nvSpPr>
        <p:spPr/>
        <p:txBody>
          <a:bodyPr numCol="1"/>
          <a:lstStyle>
            <a:lvl1pPr>
              <a:defRPr>
                <a:solidFill>
                  <a:schemeClr val="bg1"/>
                </a:solidFill>
              </a:defRPr>
            </a:lvl1pPr>
          </a:lstStyle>
          <a:p>
            <a:r>
              <a:rPr lang="en-GB" altLang="fr-FR"/>
              <a:t>Click to edit Master title style</a:t>
            </a:r>
            <a:endParaRPr lang="en-US"/>
          </a:p>
        </p:txBody>
      </p:sp>
      <p:grpSp>
        <p:nvGrpSpPr>
          <p:cNvPr id="3" name="Group 37">
            <a:extLst>
              <a:ext uri="{FF2B5EF4-FFF2-40B4-BE49-F238E27FC236}">
                <a16:creationId xmlns:a16="http://schemas.microsoft.com/office/drawing/2014/main" id="{B0C581DC-AC70-A4F0-51CB-1FA6B08A37BE}"/>
              </a:ext>
            </a:extLst>
          </p:cNvPr>
          <p:cNvGrpSpPr/>
          <p:nvPr userDrawn="1"/>
        </p:nvGrpSpPr>
        <p:grpSpPr>
          <a:xfrm>
            <a:off x="11501102" y="171573"/>
            <a:ext cx="419436" cy="388087"/>
            <a:chOff x="5481638" y="2859088"/>
            <a:chExt cx="1231900" cy="1139825"/>
          </a:xfrm>
          <a:solidFill>
            <a:schemeClr val="bg1"/>
          </a:solidFill>
        </p:grpSpPr>
        <p:sp>
          <p:nvSpPr>
            <p:cNvPr id="4" name="Freeform 320">
              <a:extLst>
                <a:ext uri="{FF2B5EF4-FFF2-40B4-BE49-F238E27FC236}">
                  <a16:creationId xmlns:a16="http://schemas.microsoft.com/office/drawing/2014/main" id="{63F60F5E-5D27-779B-6E8E-C919398219A1}"/>
                </a:ext>
              </a:extLst>
            </p:cNvPr>
            <p:cNvSpPr>
              <a:spLocks/>
            </p:cNvSpPr>
            <p:nvPr/>
          </p:nvSpPr>
          <p:spPr>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321">
              <a:extLst>
                <a:ext uri="{FF2B5EF4-FFF2-40B4-BE49-F238E27FC236}">
                  <a16:creationId xmlns:a16="http://schemas.microsoft.com/office/drawing/2014/main" id="{A979E7CA-B1A9-8298-494D-03780A9E57DE}"/>
                </a:ext>
              </a:extLst>
            </p:cNvPr>
            <p:cNvSpPr>
              <a:spLocks/>
            </p:cNvSpPr>
            <p:nvPr/>
          </p:nvSpPr>
          <p:spPr>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979813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Only Short Dark">
    <p:bg>
      <p:bgPr>
        <a:gradFill>
          <a:gsLst>
            <a:gs pos="100000">
              <a:schemeClr val="accent1"/>
            </a:gs>
            <a:gs pos="0">
              <a:schemeClr val="accent4"/>
            </a:gs>
          </a:gsLst>
          <a:lin ang="18900000" scaled="1"/>
        </a:gra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7D3C6BC6-663C-C133-76CE-9BAB02DAEDB3}"/>
              </a:ext>
            </a:extLst>
          </p:cNvPr>
          <p:cNvSpPr>
            <a:spLocks noGrp="1"/>
          </p:cNvSpPr>
          <p:nvPr>
            <p:ph type="pic" sz="quarter" idx="18" hasCustomPrompt="1"/>
          </p:nvPr>
        </p:nvSpPr>
        <p:spPr>
          <a:xfrm>
            <a:off x="7967663" y="1122907"/>
            <a:ext cx="4224338"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numCol="1">
            <a:noAutofit/>
          </a:bodyPr>
          <a:lstStyle>
            <a:lvl1pPr>
              <a:defRPr>
                <a:solidFill>
                  <a:schemeClr val="bg1"/>
                </a:solidFill>
              </a:defRPr>
            </a:lvl1pPr>
          </a:lstStyle>
          <a:p>
            <a:r>
              <a:rPr lang="de-DE" altLang="de-DE"/>
              <a:t>Insert Picture and send </a:t>
            </a:r>
            <a:r>
              <a:rPr lang="de-DE" altLang="de-DE" err="1"/>
              <a:t>to</a:t>
            </a:r>
            <a:r>
              <a:rPr lang="de-DE" altLang="de-DE"/>
              <a:t> back</a:t>
            </a:r>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414971" y="1125538"/>
            <a:ext cx="7337213" cy="246221"/>
          </a:xfrm>
          <a:prstGeom prst="rect">
            <a:avLst/>
          </a:prstGeom>
        </p:spPr>
        <p:txBody>
          <a:bodyPr wrap="square" lIns="0" rIns="72000" numCol="1">
            <a:spAutoFit/>
          </a:bodyPr>
          <a:lstStyle>
            <a:lvl1pPr>
              <a:defRPr sz="1600" b="0">
                <a:solidFill>
                  <a:schemeClr val="bg1"/>
                </a:solidFill>
                <a:latin typeface="Ubuntu Light" panose="020B0304030602030204" pitchFamily="34" charset="0"/>
              </a:defRPr>
            </a:lvl1pPr>
          </a:lstStyle>
          <a:p>
            <a:pPr lvl="0"/>
            <a:r>
              <a:rPr lang="en-US"/>
              <a:t>Click to edit Master text styles</a:t>
            </a:r>
          </a:p>
        </p:txBody>
      </p:sp>
      <p:sp>
        <p:nvSpPr>
          <p:cNvPr id="12" name="Text Placeholder 7">
            <a:extLst>
              <a:ext uri="{FF2B5EF4-FFF2-40B4-BE49-F238E27FC236}">
                <a16:creationId xmlns:a16="http://schemas.microsoft.com/office/drawing/2014/main" id="{F13880FA-A20C-4104-8D48-DC99C13D0B89}"/>
              </a:ext>
            </a:extLst>
          </p:cNvPr>
          <p:cNvSpPr>
            <a:spLocks noGrp="1"/>
          </p:cNvSpPr>
          <p:nvPr>
            <p:ph type="body" sz="quarter" idx="17"/>
          </p:nvPr>
        </p:nvSpPr>
        <p:spPr>
          <a:xfrm>
            <a:off x="414971" y="1628800"/>
            <a:ext cx="7337213" cy="4824388"/>
          </a:xfrm>
          <a:prstGeom prst="rect">
            <a:avLst/>
          </a:prstGeom>
        </p:spPr>
        <p:txBody>
          <a:bodyPr rIns="216000" numCol="1">
            <a:noAutofit/>
          </a:bodyPr>
          <a:lstStyle>
            <a:lvl1pPr>
              <a:defRPr sz="1400">
                <a:solidFill>
                  <a:schemeClr val="bg1"/>
                </a:solidFill>
              </a:defRPr>
            </a:lvl1pPr>
            <a:lvl2pPr>
              <a:buClrTx/>
              <a:defRPr sz="1400">
                <a:solidFill>
                  <a:schemeClr val="bg1"/>
                </a:solidFill>
              </a:defRPr>
            </a:lvl2pPr>
            <a:lvl3pPr>
              <a:buClrTx/>
              <a:defRPr sz="1400">
                <a:solidFill>
                  <a:schemeClr val="bg1"/>
                </a:solidFill>
              </a:defRPr>
            </a:lvl3pPr>
            <a:lvl4pPr>
              <a:buClrTx/>
              <a:defRPr sz="1200">
                <a:solidFill>
                  <a:schemeClr val="bg1"/>
                </a:solidFill>
              </a:defRPr>
            </a:lvl4pPr>
            <a:lvl5pPr>
              <a:buClrTx/>
              <a:defRPr sz="1200">
                <a:solidFill>
                  <a:schemeClr val="bg1"/>
                </a:solidFill>
              </a:defRPr>
            </a:lvl5pPr>
          </a:lstStyle>
          <a:p>
            <a:pPr lvl="0"/>
            <a:r>
              <a:rPr lang="en-GB" altLang="fr-FR"/>
              <a:t>Click to edit Master text styles</a:t>
            </a:r>
          </a:p>
          <a:p>
            <a:pPr lvl="1"/>
            <a:r>
              <a:rPr lang="en-GB" altLang="fr-FR"/>
              <a:t>Second level</a:t>
            </a:r>
          </a:p>
          <a:p>
            <a:pPr lvl="2"/>
            <a:r>
              <a:rPr lang="en-GB" altLang="fr-FR"/>
              <a:t>Third level</a:t>
            </a:r>
          </a:p>
          <a:p>
            <a:pPr lvl="3"/>
            <a:r>
              <a:rPr lang="en-GB" altLang="fr-FR"/>
              <a:t>Fourth level</a:t>
            </a:r>
          </a:p>
          <a:p>
            <a:pPr lvl="4"/>
            <a:r>
              <a:rPr lang="en-GB" altLang="fr-FR"/>
              <a:t>Fifth level</a:t>
            </a:r>
            <a:endParaRPr lang="en-US"/>
          </a:p>
        </p:txBody>
      </p:sp>
      <p:sp>
        <p:nvSpPr>
          <p:cNvPr id="3" name="Title 2">
            <a:extLst>
              <a:ext uri="{FF2B5EF4-FFF2-40B4-BE49-F238E27FC236}">
                <a16:creationId xmlns:a16="http://schemas.microsoft.com/office/drawing/2014/main" id="{FC5D9B30-9A2C-505E-36D0-05AF0DBAAC3C}"/>
              </a:ext>
            </a:extLst>
          </p:cNvPr>
          <p:cNvSpPr>
            <a:spLocks noGrp="1"/>
          </p:cNvSpPr>
          <p:nvPr>
            <p:ph type="title"/>
          </p:nvPr>
        </p:nvSpPr>
        <p:spPr/>
        <p:txBody>
          <a:bodyPr numCol="1"/>
          <a:lstStyle>
            <a:lvl1pPr>
              <a:defRPr>
                <a:solidFill>
                  <a:schemeClr val="bg1"/>
                </a:solidFill>
              </a:defRPr>
            </a:lvl1pPr>
          </a:lstStyle>
          <a:p>
            <a:r>
              <a:rPr lang="en-GB" altLang="fr-FR"/>
              <a:t>Click to edit Master title style</a:t>
            </a:r>
            <a:endParaRPr lang="en-US"/>
          </a:p>
        </p:txBody>
      </p:sp>
      <p:grpSp>
        <p:nvGrpSpPr>
          <p:cNvPr id="4" name="Group 37">
            <a:extLst>
              <a:ext uri="{FF2B5EF4-FFF2-40B4-BE49-F238E27FC236}">
                <a16:creationId xmlns:a16="http://schemas.microsoft.com/office/drawing/2014/main" id="{9B4384E0-E70E-1D2F-00F4-6E8113E6115B}"/>
              </a:ext>
            </a:extLst>
          </p:cNvPr>
          <p:cNvGrpSpPr/>
          <p:nvPr userDrawn="1"/>
        </p:nvGrpSpPr>
        <p:grpSpPr>
          <a:xfrm>
            <a:off x="11501102" y="171573"/>
            <a:ext cx="419436" cy="388087"/>
            <a:chOff x="5481638" y="2859088"/>
            <a:chExt cx="1231900" cy="1139825"/>
          </a:xfrm>
          <a:solidFill>
            <a:schemeClr val="bg1"/>
          </a:solidFill>
        </p:grpSpPr>
        <p:sp>
          <p:nvSpPr>
            <p:cNvPr id="5" name="Freeform 320">
              <a:extLst>
                <a:ext uri="{FF2B5EF4-FFF2-40B4-BE49-F238E27FC236}">
                  <a16:creationId xmlns:a16="http://schemas.microsoft.com/office/drawing/2014/main" id="{DEADA429-607C-23EB-6562-F893EB6AB13A}"/>
                </a:ext>
              </a:extLst>
            </p:cNvPr>
            <p:cNvSpPr>
              <a:spLocks/>
            </p:cNvSpPr>
            <p:nvPr/>
          </p:nvSpPr>
          <p:spPr>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321">
              <a:extLst>
                <a:ext uri="{FF2B5EF4-FFF2-40B4-BE49-F238E27FC236}">
                  <a16:creationId xmlns:a16="http://schemas.microsoft.com/office/drawing/2014/main" id="{FE473CBE-1F40-1799-0531-AC4BB82893EE}"/>
                </a:ext>
              </a:extLst>
            </p:cNvPr>
            <p:cNvSpPr>
              <a:spLocks/>
            </p:cNvSpPr>
            <p:nvPr/>
          </p:nvSpPr>
          <p:spPr>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0553885"/>
      </p:ext>
    </p:extLst>
  </p:cSld>
  <p:clrMapOvr>
    <a:masterClrMapping/>
  </p:clrMapOvr>
  <p:extLst>
    <p:ext uri="{DCECCB84-F9BA-43D5-87BE-67443E8EF086}">
      <p15:sldGuideLst xmlns:p15="http://schemas.microsoft.com/office/powerpoint/2012/main">
        <p15:guide id="1" pos="5019"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Only Short Dark">
    <p:bg>
      <p:bgPr>
        <a:gradFill>
          <a:gsLst>
            <a:gs pos="100000">
              <a:schemeClr val="accent1"/>
            </a:gs>
            <a:gs pos="0">
              <a:schemeClr val="accent4"/>
            </a:gs>
          </a:gsLst>
          <a:lin ang="18900000" scaled="1"/>
        </a:gra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D947A8D9-3FE6-9441-652F-400363E70669}"/>
              </a:ext>
            </a:extLst>
          </p:cNvPr>
          <p:cNvSpPr>
            <a:spLocks noGrp="1"/>
          </p:cNvSpPr>
          <p:nvPr>
            <p:ph type="pic" sz="quarter" idx="18" hasCustomPrompt="1"/>
          </p:nvPr>
        </p:nvSpPr>
        <p:spPr>
          <a:xfrm>
            <a:off x="6096001" y="1122907"/>
            <a:ext cx="6096000"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numCol="1">
            <a:noAutofit/>
          </a:bodyPr>
          <a:lstStyle>
            <a:lvl1pPr>
              <a:defRPr>
                <a:solidFill>
                  <a:schemeClr val="tx1">
                    <a:lumMod val="50000"/>
                    <a:lumOff val="50000"/>
                  </a:schemeClr>
                </a:solidFill>
              </a:defRPr>
            </a:lvl1pPr>
          </a:lstStyle>
          <a:p>
            <a:r>
              <a:rPr lang="de-DE" altLang="de-DE"/>
              <a:t>Insert Picture and send </a:t>
            </a:r>
            <a:r>
              <a:rPr lang="de-DE" altLang="de-DE" err="1"/>
              <a:t>to</a:t>
            </a:r>
            <a:r>
              <a:rPr lang="de-DE" altLang="de-DE"/>
              <a:t> back</a:t>
            </a:r>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414971" y="1125538"/>
            <a:ext cx="5545800" cy="246221"/>
          </a:xfrm>
          <a:prstGeom prst="rect">
            <a:avLst/>
          </a:prstGeom>
        </p:spPr>
        <p:txBody>
          <a:bodyPr wrap="square" lIns="0" rIns="72000" numCol="1">
            <a:spAutoFit/>
          </a:bodyPr>
          <a:lstStyle>
            <a:lvl1pPr>
              <a:defRPr sz="1600" b="0">
                <a:solidFill>
                  <a:schemeClr val="bg1"/>
                </a:solidFill>
                <a:latin typeface="Ubuntu Light" panose="020B0304030602030204" pitchFamily="34" charset="0"/>
              </a:defRPr>
            </a:lvl1pPr>
          </a:lstStyle>
          <a:p>
            <a:pPr lvl="0"/>
            <a:r>
              <a:rPr lang="en-US"/>
              <a:t>Click to edit Master text styles</a:t>
            </a:r>
          </a:p>
        </p:txBody>
      </p:sp>
      <p:sp>
        <p:nvSpPr>
          <p:cNvPr id="12" name="Text Placeholder 7">
            <a:extLst>
              <a:ext uri="{FF2B5EF4-FFF2-40B4-BE49-F238E27FC236}">
                <a16:creationId xmlns:a16="http://schemas.microsoft.com/office/drawing/2014/main" id="{33B64D18-C45E-440C-9C66-6F1DDAC0172E}"/>
              </a:ext>
            </a:extLst>
          </p:cNvPr>
          <p:cNvSpPr>
            <a:spLocks noGrp="1"/>
          </p:cNvSpPr>
          <p:nvPr>
            <p:ph type="body" sz="quarter" idx="17"/>
          </p:nvPr>
        </p:nvSpPr>
        <p:spPr>
          <a:xfrm>
            <a:off x="414971" y="1627200"/>
            <a:ext cx="5545137" cy="4825988"/>
          </a:xfrm>
          <a:prstGeom prst="rect">
            <a:avLst/>
          </a:prstGeom>
        </p:spPr>
        <p:txBody>
          <a:bodyPr vert="horz" lIns="0" tIns="0" rIns="216000" bIns="0" numCol="1" rtlCol="0">
            <a:noAutofit/>
          </a:bodyPr>
          <a:lstStyle>
            <a:lvl1pPr>
              <a:defRPr lang="en-US" sz="1400" smtClean="0">
                <a:solidFill>
                  <a:schemeClr val="bg1"/>
                </a:solidFill>
              </a:defRPr>
            </a:lvl1pPr>
            <a:lvl2pPr marL="180975" indent="-180975">
              <a:buClrTx/>
              <a:defRPr lang="en-US" sz="1400" kern="1200" dirty="0" smtClean="0">
                <a:solidFill>
                  <a:schemeClr val="bg1"/>
                </a:solidFill>
                <a:latin typeface="+mn-lt"/>
                <a:ea typeface="+mn-ea"/>
                <a:cs typeface="+mn-cs"/>
              </a:defRPr>
            </a:lvl2pPr>
            <a:lvl3pPr marL="360000" indent="-180000">
              <a:buClrTx/>
              <a:defRPr lang="en-US" sz="1400" kern="1200" dirty="0" smtClean="0">
                <a:solidFill>
                  <a:schemeClr val="bg1"/>
                </a:solidFill>
                <a:latin typeface="+mn-lt"/>
                <a:ea typeface="+mn-ea"/>
                <a:cs typeface="+mn-cs"/>
              </a:defRPr>
            </a:lvl3pPr>
            <a:lvl4pPr marL="539750" indent="-180000">
              <a:buClrTx/>
              <a:defRPr lang="en-US" sz="1200" kern="1200" dirty="0" smtClean="0">
                <a:solidFill>
                  <a:schemeClr val="bg1"/>
                </a:solidFill>
                <a:latin typeface="+mn-lt"/>
                <a:ea typeface="+mn-ea"/>
                <a:cs typeface="+mn-cs"/>
              </a:defRPr>
            </a:lvl4pPr>
            <a:lvl5pPr marL="719138" indent="-180975">
              <a:buClrTx/>
              <a:defRPr lang="en-US" sz="1200" kern="1200" dirty="0">
                <a:solidFill>
                  <a:schemeClr val="bg1"/>
                </a:solidFill>
                <a:latin typeface="+mn-lt"/>
                <a:ea typeface="+mn-ea"/>
                <a:cs typeface="+mn-cs"/>
              </a:defRPr>
            </a:lvl5pPr>
          </a:lstStyle>
          <a:p>
            <a:pPr lvl="0"/>
            <a:r>
              <a:rPr lang="en-GB" altLang="fr-FR"/>
              <a:t>Click to edit Master text styles</a:t>
            </a:r>
          </a:p>
          <a:p>
            <a:pPr lvl="1"/>
            <a:r>
              <a:rPr lang="en-GB" altLang="fr-FR"/>
              <a:t>Second level</a:t>
            </a:r>
          </a:p>
          <a:p>
            <a:pPr lvl="2"/>
            <a:r>
              <a:rPr lang="en-GB" altLang="fr-FR"/>
              <a:t>Third level</a:t>
            </a:r>
          </a:p>
          <a:p>
            <a:pPr lvl="3"/>
            <a:r>
              <a:rPr lang="en-GB" altLang="fr-FR"/>
              <a:t>Fourth level</a:t>
            </a:r>
          </a:p>
          <a:p>
            <a:pPr lvl="4"/>
            <a:r>
              <a:rPr lang="en-GB" altLang="fr-FR"/>
              <a:t>Fifth level</a:t>
            </a:r>
            <a:endParaRPr lang="en-US"/>
          </a:p>
        </p:txBody>
      </p:sp>
      <p:sp>
        <p:nvSpPr>
          <p:cNvPr id="3" name="Title 2">
            <a:extLst>
              <a:ext uri="{FF2B5EF4-FFF2-40B4-BE49-F238E27FC236}">
                <a16:creationId xmlns:a16="http://schemas.microsoft.com/office/drawing/2014/main" id="{D325044F-30C6-C6D9-84C0-2B925714F572}"/>
              </a:ext>
            </a:extLst>
          </p:cNvPr>
          <p:cNvSpPr>
            <a:spLocks noGrp="1"/>
          </p:cNvSpPr>
          <p:nvPr>
            <p:ph type="title"/>
          </p:nvPr>
        </p:nvSpPr>
        <p:spPr/>
        <p:txBody>
          <a:bodyPr numCol="1"/>
          <a:lstStyle>
            <a:lvl1pPr>
              <a:defRPr>
                <a:solidFill>
                  <a:schemeClr val="bg1"/>
                </a:solidFill>
              </a:defRPr>
            </a:lvl1pPr>
          </a:lstStyle>
          <a:p>
            <a:r>
              <a:rPr lang="en-GB" altLang="fr-FR"/>
              <a:t>Click to edit Master title style</a:t>
            </a:r>
            <a:endParaRPr lang="en-US"/>
          </a:p>
        </p:txBody>
      </p:sp>
      <p:grpSp>
        <p:nvGrpSpPr>
          <p:cNvPr id="4" name="Group 37">
            <a:extLst>
              <a:ext uri="{FF2B5EF4-FFF2-40B4-BE49-F238E27FC236}">
                <a16:creationId xmlns:a16="http://schemas.microsoft.com/office/drawing/2014/main" id="{7A334606-8EE3-365F-25B8-44D290069C7A}"/>
              </a:ext>
            </a:extLst>
          </p:cNvPr>
          <p:cNvGrpSpPr/>
          <p:nvPr userDrawn="1"/>
        </p:nvGrpSpPr>
        <p:grpSpPr>
          <a:xfrm>
            <a:off x="11501102" y="171573"/>
            <a:ext cx="419436" cy="388087"/>
            <a:chOff x="5481638" y="2859088"/>
            <a:chExt cx="1231900" cy="1139825"/>
          </a:xfrm>
          <a:solidFill>
            <a:schemeClr val="bg1"/>
          </a:solidFill>
        </p:grpSpPr>
        <p:sp>
          <p:nvSpPr>
            <p:cNvPr id="5" name="Freeform 320">
              <a:extLst>
                <a:ext uri="{FF2B5EF4-FFF2-40B4-BE49-F238E27FC236}">
                  <a16:creationId xmlns:a16="http://schemas.microsoft.com/office/drawing/2014/main" id="{9327B499-75BC-B2BA-955E-89BC1B5BA087}"/>
                </a:ext>
              </a:extLst>
            </p:cNvPr>
            <p:cNvSpPr>
              <a:spLocks/>
            </p:cNvSpPr>
            <p:nvPr/>
          </p:nvSpPr>
          <p:spPr>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321">
              <a:extLst>
                <a:ext uri="{FF2B5EF4-FFF2-40B4-BE49-F238E27FC236}">
                  <a16:creationId xmlns:a16="http://schemas.microsoft.com/office/drawing/2014/main" id="{830903CF-8165-AFC6-912A-B0D50B5352C6}"/>
                </a:ext>
              </a:extLst>
            </p:cNvPr>
            <p:cNvSpPr>
              <a:spLocks/>
            </p:cNvSpPr>
            <p:nvPr/>
          </p:nvSpPr>
          <p:spPr>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989898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itle Only Short Dark">
    <p:bg>
      <p:bgPr>
        <a:gradFill>
          <a:gsLst>
            <a:gs pos="100000">
              <a:schemeClr val="accent1"/>
            </a:gs>
            <a:gs pos="0">
              <a:schemeClr val="accent4"/>
            </a:gs>
          </a:gsLst>
          <a:lin ang="18900000" scaled="1"/>
        </a:gra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40C8F40-0AE5-4281-9868-B3C794BF6FD6}"/>
              </a:ext>
            </a:extLst>
          </p:cNvPr>
          <p:cNvSpPr>
            <a:spLocks noGrp="1"/>
          </p:cNvSpPr>
          <p:nvPr>
            <p:ph type="pic" sz="quarter" idx="19" hasCustomPrompt="1"/>
          </p:nvPr>
        </p:nvSpPr>
        <p:spPr>
          <a:xfrm>
            <a:off x="-1" y="0"/>
            <a:ext cx="4208053" cy="6858000"/>
          </a:xfrm>
          <a:prstGeom prst="rect">
            <a:avLst/>
          </a:prstGeom>
          <a:solidFill>
            <a:schemeClr val="bg1">
              <a:lumMod val="95000"/>
            </a:schemeClr>
          </a:solidFill>
        </p:spPr>
        <p:txBody>
          <a:bodyPr numCol="1"/>
          <a:lstStyle>
            <a:lvl1pPr marL="0" marR="0" indent="0" algn="l" defTabSz="914400" rtl="0" eaLnBrk="1"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latinLnBrk="0" hangingPunct="1">
              <a:lnSpc>
                <a:spcPct val="100000"/>
              </a:lnSpc>
              <a:spcBef>
                <a:spcPts val="600"/>
              </a:spcBef>
              <a:spcAft>
                <a:spcPts val="0"/>
              </a:spcAft>
              <a:buClrTx/>
              <a:buSzTx/>
              <a:buFont typeface="Arial" panose="020B0604020202020204" pitchFamily="34" charset="0"/>
              <a:buNone/>
              <a:tabLst/>
              <a:defRPr/>
            </a:pPr>
            <a:r>
              <a:rPr lang="en-US"/>
              <a:t>Click icon to add picture and send picture to back</a:t>
            </a:r>
          </a:p>
        </p:txBody>
      </p:sp>
      <p:sp>
        <p:nvSpPr>
          <p:cNvPr id="20" name="Text Placeholder 9">
            <a:extLst>
              <a:ext uri="{FF2B5EF4-FFF2-40B4-BE49-F238E27FC236}">
                <a16:creationId xmlns:a16="http://schemas.microsoft.com/office/drawing/2014/main" id="{DE5BD221-7593-42BD-A842-EFACB10DAB74}"/>
              </a:ext>
            </a:extLst>
          </p:cNvPr>
          <p:cNvSpPr>
            <a:spLocks noGrp="1"/>
          </p:cNvSpPr>
          <p:nvPr>
            <p:ph type="body" sz="quarter" idx="16" hasCustomPrompt="1"/>
          </p:nvPr>
        </p:nvSpPr>
        <p:spPr>
          <a:xfrm>
            <a:off x="4444744" y="1126800"/>
            <a:ext cx="6962544" cy="246221"/>
          </a:xfrm>
          <a:prstGeom prst="rect">
            <a:avLst/>
          </a:prstGeom>
        </p:spPr>
        <p:txBody>
          <a:bodyPr wrap="square" lIns="0" rIns="72000" numCol="1">
            <a:spAutoFit/>
          </a:bodyPr>
          <a:lstStyle>
            <a:lvl1pPr>
              <a:defRPr sz="1600" b="0">
                <a:solidFill>
                  <a:schemeClr val="bg1"/>
                </a:solidFill>
                <a:latin typeface="Ubuntu Light" panose="020B0304030602030204" pitchFamily="34" charset="0"/>
              </a:defRPr>
            </a:lvl1pPr>
          </a:lstStyle>
          <a:p>
            <a:pPr lvl="0"/>
            <a:r>
              <a:rPr lang="en-US"/>
              <a:t>Click to edit Master text styles</a:t>
            </a:r>
          </a:p>
        </p:txBody>
      </p:sp>
      <p:sp>
        <p:nvSpPr>
          <p:cNvPr id="19" name="Text Placeholder 8">
            <a:extLst>
              <a:ext uri="{FF2B5EF4-FFF2-40B4-BE49-F238E27FC236}">
                <a16:creationId xmlns:a16="http://schemas.microsoft.com/office/drawing/2014/main" id="{A6C5C35D-CE7D-48CD-A1B2-353FFA53AEE9}"/>
              </a:ext>
            </a:extLst>
          </p:cNvPr>
          <p:cNvSpPr>
            <a:spLocks noGrp="1"/>
          </p:cNvSpPr>
          <p:nvPr>
            <p:ph type="body" sz="quarter" idx="18"/>
          </p:nvPr>
        </p:nvSpPr>
        <p:spPr>
          <a:xfrm>
            <a:off x="4445407" y="1627200"/>
            <a:ext cx="6962544" cy="4825988"/>
          </a:xfrm>
          <a:prstGeom prst="rect">
            <a:avLst/>
          </a:prstGeom>
        </p:spPr>
        <p:txBody>
          <a:bodyPr vert="horz" lIns="0" tIns="0" rIns="0" bIns="0" numCol="1" rtlCol="0">
            <a:noAutofit/>
          </a:bodyPr>
          <a:lstStyle>
            <a:lvl1pPr>
              <a:defRPr lang="en-US" sz="1400" smtClean="0">
                <a:solidFill>
                  <a:schemeClr val="bg1"/>
                </a:solidFill>
              </a:defRPr>
            </a:lvl1pPr>
            <a:lvl2pPr marL="180975" indent="-180975">
              <a:buClrTx/>
              <a:defRPr lang="en-US" sz="1400" kern="1200" dirty="0" smtClean="0">
                <a:solidFill>
                  <a:schemeClr val="bg1"/>
                </a:solidFill>
                <a:latin typeface="+mn-lt"/>
                <a:ea typeface="+mn-ea"/>
                <a:cs typeface="+mn-cs"/>
              </a:defRPr>
            </a:lvl2pPr>
            <a:lvl3pPr marL="360000" indent="-180000">
              <a:buClrTx/>
              <a:defRPr lang="en-US" sz="1400" kern="1200" dirty="0" smtClean="0">
                <a:solidFill>
                  <a:schemeClr val="bg1"/>
                </a:solidFill>
                <a:latin typeface="+mn-lt"/>
                <a:ea typeface="+mn-ea"/>
                <a:cs typeface="+mn-cs"/>
              </a:defRPr>
            </a:lvl3pPr>
            <a:lvl4pPr marL="539750" indent="-180000">
              <a:buClrTx/>
              <a:defRPr lang="en-US" sz="1200" kern="1200" dirty="0" smtClean="0">
                <a:solidFill>
                  <a:schemeClr val="bg1"/>
                </a:solidFill>
                <a:latin typeface="+mn-lt"/>
                <a:ea typeface="+mn-ea"/>
                <a:cs typeface="+mn-cs"/>
              </a:defRPr>
            </a:lvl4pPr>
            <a:lvl5pPr marL="719138" indent="-180975">
              <a:buClrTx/>
              <a:defRPr lang="en-US" sz="1200" kern="1200" dirty="0">
                <a:solidFill>
                  <a:schemeClr val="bg1"/>
                </a:solidFill>
                <a:latin typeface="+mn-lt"/>
                <a:ea typeface="+mn-ea"/>
                <a:cs typeface="+mn-cs"/>
              </a:defRPr>
            </a:lvl5pPr>
          </a:lstStyle>
          <a:p>
            <a:pPr lvl="0"/>
            <a:r>
              <a:rPr lang="en-GB" altLang="fr-FR"/>
              <a:t>Click to edit Master text styles</a:t>
            </a:r>
          </a:p>
          <a:p>
            <a:pPr lvl="1"/>
            <a:r>
              <a:rPr lang="en-GB" altLang="fr-FR"/>
              <a:t>Second level</a:t>
            </a:r>
          </a:p>
          <a:p>
            <a:pPr lvl="2"/>
            <a:r>
              <a:rPr lang="en-GB" altLang="fr-FR"/>
              <a:t>Third level</a:t>
            </a:r>
          </a:p>
          <a:p>
            <a:pPr lvl="3"/>
            <a:r>
              <a:rPr lang="en-GB" altLang="fr-FR"/>
              <a:t>Fourth level</a:t>
            </a:r>
          </a:p>
          <a:p>
            <a:pPr lvl="4"/>
            <a:r>
              <a:rPr lang="en-GB" altLang="fr-FR"/>
              <a:t>Fifth level</a:t>
            </a:r>
            <a:endParaRPr lang="en-US"/>
          </a:p>
        </p:txBody>
      </p:sp>
      <p:grpSp>
        <p:nvGrpSpPr>
          <p:cNvPr id="14" name="Groupe 1">
            <a:extLst>
              <a:ext uri="{FF2B5EF4-FFF2-40B4-BE49-F238E27FC236}">
                <a16:creationId xmlns:a16="http://schemas.microsoft.com/office/drawing/2014/main" id="{DFFA4EA6-56A9-4F86-ABC0-8D91183AD408}"/>
              </a:ext>
            </a:extLst>
          </p:cNvPr>
          <p:cNvGrpSpPr/>
          <p:nvPr userDrawn="1"/>
        </p:nvGrpSpPr>
        <p:grpSpPr>
          <a:xfrm>
            <a:off x="11501102" y="171573"/>
            <a:ext cx="419436" cy="388988"/>
            <a:chOff x="11501102" y="171573"/>
            <a:chExt cx="419436" cy="388988"/>
          </a:xfrm>
        </p:grpSpPr>
        <p:sp>
          <p:nvSpPr>
            <p:cNvPr id="22" name="Freeform 13">
              <a:extLst>
                <a:ext uri="{FF2B5EF4-FFF2-40B4-BE49-F238E27FC236}">
                  <a16:creationId xmlns:a16="http://schemas.microsoft.com/office/drawing/2014/main" id="{C156B522-A0C0-42B8-BB11-65082FE767FF}"/>
                </a:ext>
              </a:extLst>
            </p:cNvPr>
            <p:cNvSpPr>
              <a:spLocks/>
            </p:cNvSpPr>
            <p:nvPr/>
          </p:nvSpPr>
          <p:spPr>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ltLang="en-GB"/>
            </a:p>
          </p:txBody>
        </p:sp>
        <p:sp>
          <p:nvSpPr>
            <p:cNvPr id="24" name="Freeform 14">
              <a:extLst>
                <a:ext uri="{FF2B5EF4-FFF2-40B4-BE49-F238E27FC236}">
                  <a16:creationId xmlns:a16="http://schemas.microsoft.com/office/drawing/2014/main" id="{43AD94EE-7857-4B4F-8194-A523D32A3519}"/>
                </a:ext>
              </a:extLst>
            </p:cNvPr>
            <p:cNvSpPr>
              <a:spLocks/>
            </p:cNvSpPr>
            <p:nvPr/>
          </p:nvSpPr>
          <p:spPr>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ltLang="en-GB"/>
            </a:p>
          </p:txBody>
        </p:sp>
      </p:grpSp>
      <p:sp>
        <p:nvSpPr>
          <p:cNvPr id="2" name="Title 1">
            <a:extLst>
              <a:ext uri="{FF2B5EF4-FFF2-40B4-BE49-F238E27FC236}">
                <a16:creationId xmlns:a16="http://schemas.microsoft.com/office/drawing/2014/main" id="{63D8BFFB-83BD-8B73-4F5E-285DBB5281A2}"/>
              </a:ext>
            </a:extLst>
          </p:cNvPr>
          <p:cNvSpPr>
            <a:spLocks noGrp="1"/>
          </p:cNvSpPr>
          <p:nvPr>
            <p:ph type="title"/>
          </p:nvPr>
        </p:nvSpPr>
        <p:spPr>
          <a:xfrm>
            <a:off x="4444744" y="260350"/>
            <a:ext cx="6978640" cy="792163"/>
          </a:xfrm>
        </p:spPr>
        <p:txBody>
          <a:bodyPr numCol="1"/>
          <a:lstStyle>
            <a:lvl1pPr>
              <a:defRPr>
                <a:solidFill>
                  <a:schemeClr val="bg1"/>
                </a:solidFill>
              </a:defRPr>
            </a:lvl1pPr>
          </a:lstStyle>
          <a:p>
            <a:r>
              <a:rPr lang="en-GB" altLang="fr-FR"/>
              <a:t>Click to edit Master title style</a:t>
            </a:r>
            <a:endParaRPr lang="en-US"/>
          </a:p>
        </p:txBody>
      </p:sp>
      <p:grpSp>
        <p:nvGrpSpPr>
          <p:cNvPr id="3" name="Group 37">
            <a:extLst>
              <a:ext uri="{FF2B5EF4-FFF2-40B4-BE49-F238E27FC236}">
                <a16:creationId xmlns:a16="http://schemas.microsoft.com/office/drawing/2014/main" id="{F75C5998-60B8-E90F-ABC5-B2B44AE3671E}"/>
              </a:ext>
            </a:extLst>
          </p:cNvPr>
          <p:cNvGrpSpPr/>
          <p:nvPr userDrawn="1"/>
        </p:nvGrpSpPr>
        <p:grpSpPr>
          <a:xfrm>
            <a:off x="11501102" y="171573"/>
            <a:ext cx="419436" cy="388087"/>
            <a:chOff x="5481638" y="2859088"/>
            <a:chExt cx="1231900" cy="1139825"/>
          </a:xfrm>
          <a:solidFill>
            <a:schemeClr val="bg1"/>
          </a:solidFill>
        </p:grpSpPr>
        <p:sp>
          <p:nvSpPr>
            <p:cNvPr id="4" name="Freeform 320">
              <a:extLst>
                <a:ext uri="{FF2B5EF4-FFF2-40B4-BE49-F238E27FC236}">
                  <a16:creationId xmlns:a16="http://schemas.microsoft.com/office/drawing/2014/main" id="{7AA8B914-E494-3BE7-D1C9-625A618D7BB2}"/>
                </a:ext>
              </a:extLst>
            </p:cNvPr>
            <p:cNvSpPr>
              <a:spLocks/>
            </p:cNvSpPr>
            <p:nvPr/>
          </p:nvSpPr>
          <p:spPr>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321">
              <a:extLst>
                <a:ext uri="{FF2B5EF4-FFF2-40B4-BE49-F238E27FC236}">
                  <a16:creationId xmlns:a16="http://schemas.microsoft.com/office/drawing/2014/main" id="{F8C9E80B-66E6-FE75-51F4-FE53C769FD63}"/>
                </a:ext>
              </a:extLst>
            </p:cNvPr>
            <p:cNvSpPr>
              <a:spLocks/>
            </p:cNvSpPr>
            <p:nvPr/>
          </p:nvSpPr>
          <p:spPr>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81145079"/>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4_Title Only Short Dark">
    <p:bg>
      <p:bgPr>
        <a:gradFill>
          <a:gsLst>
            <a:gs pos="100000">
              <a:schemeClr val="accent1"/>
            </a:gs>
            <a:gs pos="0">
              <a:schemeClr val="accent4"/>
            </a:gs>
          </a:gsLst>
          <a:lin ang="18900000" scaled="1"/>
        </a:gra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8A4E47E-A55F-4490-AD19-D9A415AA57C5}"/>
              </a:ext>
            </a:extLst>
          </p:cNvPr>
          <p:cNvSpPr>
            <a:spLocks noGrp="1"/>
          </p:cNvSpPr>
          <p:nvPr>
            <p:ph type="pic" sz="quarter" idx="19" hasCustomPrompt="1"/>
          </p:nvPr>
        </p:nvSpPr>
        <p:spPr>
          <a:xfrm>
            <a:off x="0" y="0"/>
            <a:ext cx="6096000" cy="6858000"/>
          </a:xfrm>
          <a:prstGeom prst="rect">
            <a:avLst/>
          </a:prstGeom>
          <a:solidFill>
            <a:schemeClr val="bg1">
              <a:lumMod val="95000"/>
            </a:schemeClr>
          </a:solidFill>
        </p:spPr>
        <p:txBody>
          <a:bodyPr numCol="1"/>
          <a:lstStyle>
            <a:lvl1pPr marL="0" marR="0" indent="0" algn="l" defTabSz="914400" rtl="0" eaLnBrk="1"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latinLnBrk="0" hangingPunct="1">
              <a:lnSpc>
                <a:spcPct val="100000"/>
              </a:lnSpc>
              <a:spcBef>
                <a:spcPts val="600"/>
              </a:spcBef>
              <a:spcAft>
                <a:spcPts val="0"/>
              </a:spcAft>
              <a:buClrTx/>
              <a:buSzTx/>
              <a:buFont typeface="Arial" panose="020B0604020202020204" pitchFamily="34" charset="0"/>
              <a:buNone/>
              <a:tabLst/>
              <a:defRPr/>
            </a:pPr>
            <a:r>
              <a:rPr lang="en-US"/>
              <a:t>Click icon to add picture and send picture to back</a:t>
            </a:r>
          </a:p>
        </p:txBody>
      </p:sp>
      <p:sp>
        <p:nvSpPr>
          <p:cNvPr id="20" name="Text Placeholder 9">
            <a:extLst>
              <a:ext uri="{FF2B5EF4-FFF2-40B4-BE49-F238E27FC236}">
                <a16:creationId xmlns:a16="http://schemas.microsoft.com/office/drawing/2014/main" id="{B7C70459-DE10-4F5D-80E6-BAD5BA66267C}"/>
              </a:ext>
            </a:extLst>
          </p:cNvPr>
          <p:cNvSpPr>
            <a:spLocks noGrp="1"/>
          </p:cNvSpPr>
          <p:nvPr>
            <p:ph type="body" sz="quarter" idx="16" hasCustomPrompt="1"/>
          </p:nvPr>
        </p:nvSpPr>
        <p:spPr>
          <a:xfrm>
            <a:off x="6384032" y="1125538"/>
            <a:ext cx="5047879" cy="246221"/>
          </a:xfrm>
          <a:prstGeom prst="rect">
            <a:avLst/>
          </a:prstGeom>
        </p:spPr>
        <p:txBody>
          <a:bodyPr wrap="square" lIns="0" rIns="72000" numCol="1">
            <a:spAutoFit/>
          </a:bodyPr>
          <a:lstStyle>
            <a:lvl1pPr>
              <a:defRPr sz="1600" b="0">
                <a:solidFill>
                  <a:schemeClr val="bg1"/>
                </a:solidFill>
                <a:latin typeface="Ubuntu Light" panose="020B0304030602030204" pitchFamily="34" charset="0"/>
              </a:defRPr>
            </a:lvl1pPr>
          </a:lstStyle>
          <a:p>
            <a:pPr lvl="0"/>
            <a:r>
              <a:rPr lang="en-US"/>
              <a:t>Click to edit Master text styles</a:t>
            </a:r>
          </a:p>
        </p:txBody>
      </p:sp>
      <p:sp>
        <p:nvSpPr>
          <p:cNvPr id="21" name="Title 4">
            <a:extLst>
              <a:ext uri="{FF2B5EF4-FFF2-40B4-BE49-F238E27FC236}">
                <a16:creationId xmlns:a16="http://schemas.microsoft.com/office/drawing/2014/main" id="{CC59ACB0-A839-47A7-AC17-01C5AED88934}"/>
              </a:ext>
            </a:extLst>
          </p:cNvPr>
          <p:cNvSpPr>
            <a:spLocks noGrp="1"/>
          </p:cNvSpPr>
          <p:nvPr>
            <p:ph type="title"/>
          </p:nvPr>
        </p:nvSpPr>
        <p:spPr>
          <a:xfrm>
            <a:off x="6384032" y="6907"/>
            <a:ext cx="5047879" cy="1127300"/>
          </a:xfrm>
        </p:spPr>
        <p:txBody>
          <a:bodyPr numCol="1"/>
          <a:lstStyle>
            <a:lvl1pPr>
              <a:defRPr>
                <a:solidFill>
                  <a:schemeClr val="bg1"/>
                </a:solidFill>
              </a:defRPr>
            </a:lvl1pPr>
          </a:lstStyle>
          <a:p>
            <a:r>
              <a:rPr lang="en-GB" altLang="fr-FR"/>
              <a:t>Click to edit Master title style</a:t>
            </a:r>
            <a:endParaRPr lang="de-DE" altLang="de-DE"/>
          </a:p>
        </p:txBody>
      </p:sp>
      <p:sp>
        <p:nvSpPr>
          <p:cNvPr id="19" name="Text Placeholder 6">
            <a:extLst>
              <a:ext uri="{FF2B5EF4-FFF2-40B4-BE49-F238E27FC236}">
                <a16:creationId xmlns:a16="http://schemas.microsoft.com/office/drawing/2014/main" id="{A8B886D2-95CB-49D8-B7AE-68DA209E76FA}"/>
              </a:ext>
            </a:extLst>
          </p:cNvPr>
          <p:cNvSpPr>
            <a:spLocks noGrp="1"/>
          </p:cNvSpPr>
          <p:nvPr>
            <p:ph type="body" sz="quarter" idx="18"/>
          </p:nvPr>
        </p:nvSpPr>
        <p:spPr>
          <a:xfrm>
            <a:off x="6384032" y="1627200"/>
            <a:ext cx="5047879" cy="4825988"/>
          </a:xfrm>
          <a:prstGeom prst="rect">
            <a:avLst/>
          </a:prstGeom>
        </p:spPr>
        <p:txBody>
          <a:bodyPr vert="horz" lIns="0" tIns="0" rIns="0" bIns="0" numCol="1" rtlCol="0">
            <a:noAutofit/>
          </a:bodyPr>
          <a:lstStyle>
            <a:lvl1pPr>
              <a:defRPr lang="en-US" sz="1400" smtClean="0">
                <a:solidFill>
                  <a:schemeClr val="bg1"/>
                </a:solidFill>
              </a:defRPr>
            </a:lvl1pPr>
            <a:lvl2pPr marL="180975" indent="-180975">
              <a:buClrTx/>
              <a:defRPr lang="en-US" sz="1400" kern="1200" dirty="0" smtClean="0">
                <a:solidFill>
                  <a:schemeClr val="bg1"/>
                </a:solidFill>
                <a:latin typeface="+mn-lt"/>
                <a:ea typeface="+mn-ea"/>
                <a:cs typeface="+mn-cs"/>
              </a:defRPr>
            </a:lvl2pPr>
            <a:lvl3pPr marL="360000" indent="-180000">
              <a:buClrTx/>
              <a:defRPr lang="en-US" sz="1400" kern="1200" dirty="0" smtClean="0">
                <a:solidFill>
                  <a:schemeClr val="bg1"/>
                </a:solidFill>
                <a:latin typeface="+mn-lt"/>
                <a:ea typeface="+mn-ea"/>
                <a:cs typeface="+mn-cs"/>
              </a:defRPr>
            </a:lvl3pPr>
            <a:lvl4pPr marL="539750" indent="-180000">
              <a:buClrTx/>
              <a:defRPr lang="en-US" sz="1200" kern="1200" dirty="0" smtClean="0">
                <a:solidFill>
                  <a:schemeClr val="bg1"/>
                </a:solidFill>
                <a:latin typeface="+mn-lt"/>
                <a:ea typeface="+mn-ea"/>
                <a:cs typeface="+mn-cs"/>
              </a:defRPr>
            </a:lvl4pPr>
            <a:lvl5pPr marL="719138" indent="-180975">
              <a:buClrTx/>
              <a:defRPr lang="en-US" sz="1200" kern="1200" dirty="0">
                <a:solidFill>
                  <a:schemeClr val="bg1"/>
                </a:solidFill>
                <a:latin typeface="+mn-lt"/>
                <a:ea typeface="+mn-ea"/>
                <a:cs typeface="+mn-cs"/>
              </a:defRPr>
            </a:lvl5pPr>
          </a:lstStyle>
          <a:p>
            <a:pPr lvl="0"/>
            <a:r>
              <a:rPr lang="en-GB" altLang="fr-FR"/>
              <a:t>Click to edit Master text styles</a:t>
            </a:r>
          </a:p>
          <a:p>
            <a:pPr lvl="1"/>
            <a:r>
              <a:rPr lang="en-GB" altLang="fr-FR"/>
              <a:t>Second level</a:t>
            </a:r>
          </a:p>
          <a:p>
            <a:pPr lvl="2"/>
            <a:r>
              <a:rPr lang="en-GB" altLang="fr-FR"/>
              <a:t>Third level</a:t>
            </a:r>
          </a:p>
          <a:p>
            <a:pPr lvl="3"/>
            <a:r>
              <a:rPr lang="en-GB" altLang="fr-FR"/>
              <a:t>Fourth level</a:t>
            </a:r>
          </a:p>
          <a:p>
            <a:pPr lvl="4"/>
            <a:r>
              <a:rPr lang="en-GB" altLang="fr-FR"/>
              <a:t>Fifth level</a:t>
            </a:r>
            <a:endParaRPr lang="en-US"/>
          </a:p>
        </p:txBody>
      </p:sp>
      <p:grpSp>
        <p:nvGrpSpPr>
          <p:cNvPr id="16" name="Groupe 1">
            <a:extLst>
              <a:ext uri="{FF2B5EF4-FFF2-40B4-BE49-F238E27FC236}">
                <a16:creationId xmlns:a16="http://schemas.microsoft.com/office/drawing/2014/main" id="{E0AE299F-7351-4397-AACC-823584420C74}"/>
              </a:ext>
            </a:extLst>
          </p:cNvPr>
          <p:cNvGrpSpPr/>
          <p:nvPr userDrawn="1"/>
        </p:nvGrpSpPr>
        <p:grpSpPr>
          <a:xfrm>
            <a:off x="11501102" y="171573"/>
            <a:ext cx="419436" cy="388988"/>
            <a:chOff x="11501102" y="171573"/>
            <a:chExt cx="419436" cy="388988"/>
          </a:xfrm>
        </p:grpSpPr>
        <p:sp>
          <p:nvSpPr>
            <p:cNvPr id="22" name="Freeform 13">
              <a:extLst>
                <a:ext uri="{FF2B5EF4-FFF2-40B4-BE49-F238E27FC236}">
                  <a16:creationId xmlns:a16="http://schemas.microsoft.com/office/drawing/2014/main" id="{2EAF937C-9725-44A1-BB6F-11B4974BADA6}"/>
                </a:ext>
              </a:extLst>
            </p:cNvPr>
            <p:cNvSpPr>
              <a:spLocks/>
            </p:cNvSpPr>
            <p:nvPr/>
          </p:nvSpPr>
          <p:spPr>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ltLang="en-GB"/>
            </a:p>
          </p:txBody>
        </p:sp>
        <p:sp>
          <p:nvSpPr>
            <p:cNvPr id="24" name="Freeform 14">
              <a:extLst>
                <a:ext uri="{FF2B5EF4-FFF2-40B4-BE49-F238E27FC236}">
                  <a16:creationId xmlns:a16="http://schemas.microsoft.com/office/drawing/2014/main" id="{0B23023F-6948-45C1-A879-0B093E949B0A}"/>
                </a:ext>
              </a:extLst>
            </p:cNvPr>
            <p:cNvSpPr>
              <a:spLocks/>
            </p:cNvSpPr>
            <p:nvPr/>
          </p:nvSpPr>
          <p:spPr>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ltLang="en-GB"/>
            </a:p>
          </p:txBody>
        </p:sp>
      </p:grpSp>
      <p:grpSp>
        <p:nvGrpSpPr>
          <p:cNvPr id="2" name="Group 37">
            <a:extLst>
              <a:ext uri="{FF2B5EF4-FFF2-40B4-BE49-F238E27FC236}">
                <a16:creationId xmlns:a16="http://schemas.microsoft.com/office/drawing/2014/main" id="{7A1A8CC8-8DC5-C9DB-BF05-A632200BAA79}"/>
              </a:ext>
            </a:extLst>
          </p:cNvPr>
          <p:cNvGrpSpPr/>
          <p:nvPr userDrawn="1"/>
        </p:nvGrpSpPr>
        <p:grpSpPr>
          <a:xfrm>
            <a:off x="11501102" y="171573"/>
            <a:ext cx="419436" cy="388087"/>
            <a:chOff x="5481638" y="2859088"/>
            <a:chExt cx="1231900" cy="1139825"/>
          </a:xfrm>
          <a:solidFill>
            <a:schemeClr val="bg1"/>
          </a:solidFill>
        </p:grpSpPr>
        <p:sp>
          <p:nvSpPr>
            <p:cNvPr id="3" name="Freeform 320">
              <a:extLst>
                <a:ext uri="{FF2B5EF4-FFF2-40B4-BE49-F238E27FC236}">
                  <a16:creationId xmlns:a16="http://schemas.microsoft.com/office/drawing/2014/main" id="{9FD445ED-7589-8F2E-2555-68F99651CF53}"/>
                </a:ext>
              </a:extLst>
            </p:cNvPr>
            <p:cNvSpPr>
              <a:spLocks/>
            </p:cNvSpPr>
            <p:nvPr/>
          </p:nvSpPr>
          <p:spPr>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 name="Freeform 321">
              <a:extLst>
                <a:ext uri="{FF2B5EF4-FFF2-40B4-BE49-F238E27FC236}">
                  <a16:creationId xmlns:a16="http://schemas.microsoft.com/office/drawing/2014/main" id="{D611104C-45C2-A6EE-6C88-7B5A09068B1E}"/>
                </a:ext>
              </a:extLst>
            </p:cNvPr>
            <p:cNvSpPr>
              <a:spLocks/>
            </p:cNvSpPr>
            <p:nvPr/>
          </p:nvSpPr>
          <p:spPr>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297071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Disposition personnalisée">
    <p:bg>
      <p:bgPr>
        <a:gradFill flip="none" rotWithShape="1">
          <a:gsLst>
            <a:gs pos="0">
              <a:schemeClr val="accent4"/>
            </a:gs>
            <a:gs pos="100000">
              <a:schemeClr val="accent1"/>
            </a:gs>
          </a:gsLst>
          <a:lin ang="18900000" scaled="1"/>
          <a:tileRect/>
        </a:gradFill>
        <a:effectLst/>
      </p:bgPr>
    </p:bg>
    <p:spTree>
      <p:nvGrpSpPr>
        <p:cNvPr id="1" name=""/>
        <p:cNvGrpSpPr/>
        <p:nvPr/>
      </p:nvGrpSpPr>
      <p:grpSpPr>
        <a:xfrm>
          <a:off x="0" y="0"/>
          <a:ext cx="0" cy="0"/>
          <a:chOff x="0" y="0"/>
          <a:chExt cx="0" cy="0"/>
        </a:xfrm>
      </p:grpSpPr>
      <p:grpSp>
        <p:nvGrpSpPr>
          <p:cNvPr id="3" name="Group 37">
            <a:extLst>
              <a:ext uri="{FF2B5EF4-FFF2-40B4-BE49-F238E27FC236}">
                <a16:creationId xmlns:a16="http://schemas.microsoft.com/office/drawing/2014/main" id="{1061E678-75D4-A1A0-2B62-B9EE7897ADC9}"/>
              </a:ext>
            </a:extLst>
          </p:cNvPr>
          <p:cNvGrpSpPr/>
          <p:nvPr userDrawn="1"/>
        </p:nvGrpSpPr>
        <p:grpSpPr>
          <a:xfrm>
            <a:off x="11501102" y="171573"/>
            <a:ext cx="419436" cy="388087"/>
            <a:chOff x="5481638" y="2859088"/>
            <a:chExt cx="1231900" cy="1139825"/>
          </a:xfrm>
          <a:solidFill>
            <a:schemeClr val="bg1"/>
          </a:solidFill>
        </p:grpSpPr>
        <p:sp>
          <p:nvSpPr>
            <p:cNvPr id="4" name="Freeform 320">
              <a:extLst>
                <a:ext uri="{FF2B5EF4-FFF2-40B4-BE49-F238E27FC236}">
                  <a16:creationId xmlns:a16="http://schemas.microsoft.com/office/drawing/2014/main" id="{968249B3-6CEA-36AB-82F2-AC791AB4541D}"/>
                </a:ext>
              </a:extLst>
            </p:cNvPr>
            <p:cNvSpPr>
              <a:spLocks/>
            </p:cNvSpPr>
            <p:nvPr/>
          </p:nvSpPr>
          <p:spPr>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321">
              <a:extLst>
                <a:ext uri="{FF2B5EF4-FFF2-40B4-BE49-F238E27FC236}">
                  <a16:creationId xmlns:a16="http://schemas.microsoft.com/office/drawing/2014/main" id="{6CA36F11-D251-B9D9-4C20-84C34AAE71C9}"/>
                </a:ext>
              </a:extLst>
            </p:cNvPr>
            <p:cNvSpPr>
              <a:spLocks/>
            </p:cNvSpPr>
            <p:nvPr/>
          </p:nvSpPr>
          <p:spPr>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4841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Only Grey">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E58F-8094-1E41-530A-1113B3879770}"/>
              </a:ext>
            </a:extLst>
          </p:cNvPr>
          <p:cNvSpPr>
            <a:spLocks noGrp="1"/>
          </p:cNvSpPr>
          <p:nvPr>
            <p:ph type="title"/>
          </p:nvPr>
        </p:nvSpPr>
        <p:spPr/>
        <p:txBody>
          <a:bodyPr numCol="1"/>
          <a:lstStyle>
            <a:lvl1pPr>
              <a:defRPr>
                <a:solidFill>
                  <a:schemeClr val="bg1"/>
                </a:solidFill>
              </a:defRPr>
            </a:lvl1pPr>
          </a:lstStyle>
          <a:p>
            <a:r>
              <a:rPr lang="en-GB" altLang="fr-FR"/>
              <a:t>Click to edit Master title style</a:t>
            </a:r>
            <a:endParaRPr lang="en-US"/>
          </a:p>
        </p:txBody>
      </p:sp>
    </p:spTree>
    <p:extLst>
      <p:ext uri="{BB962C8B-B14F-4D97-AF65-F5344CB8AC3E}">
        <p14:creationId xmlns:p14="http://schemas.microsoft.com/office/powerpoint/2010/main" val="27031742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ubtitle Dark Grey">
    <p:bg>
      <p:bgPr>
        <a:solidFill>
          <a:schemeClr val="accent4"/>
        </a:soli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C1949725-ACD2-44C4-85AF-10B39EC61473}"/>
              </a:ext>
            </a:extLst>
          </p:cNvPr>
          <p:cNvSpPr>
            <a:spLocks noGrp="1"/>
          </p:cNvSpPr>
          <p:nvPr>
            <p:ph type="body" sz="quarter" idx="15" hasCustomPrompt="1"/>
          </p:nvPr>
        </p:nvSpPr>
        <p:spPr>
          <a:xfrm>
            <a:off x="414971" y="1125538"/>
            <a:ext cx="11369042" cy="246221"/>
          </a:xfrm>
          <a:prstGeom prst="rect">
            <a:avLst/>
          </a:prstGeom>
        </p:spPr>
        <p:txBody>
          <a:bodyPr lIns="0" numCol="1">
            <a:spAutoFit/>
          </a:bodyPr>
          <a:lstStyle>
            <a:lvl1pPr>
              <a:defRPr sz="1600" b="0">
                <a:solidFill>
                  <a:schemeClr val="bg1"/>
                </a:solidFill>
                <a:latin typeface="Ubuntu Light" panose="020B030403060203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3D771E05-0646-A062-8DD0-B00651AE6E76}"/>
              </a:ext>
            </a:extLst>
          </p:cNvPr>
          <p:cNvSpPr>
            <a:spLocks noGrp="1"/>
          </p:cNvSpPr>
          <p:nvPr>
            <p:ph type="title"/>
          </p:nvPr>
        </p:nvSpPr>
        <p:spPr/>
        <p:txBody>
          <a:bodyPr numCol="1"/>
          <a:lstStyle>
            <a:lvl1pPr>
              <a:defRPr>
                <a:solidFill>
                  <a:schemeClr val="bg1"/>
                </a:solidFill>
              </a:defRPr>
            </a:lvl1pPr>
          </a:lstStyle>
          <a:p>
            <a:r>
              <a:rPr lang="en-GB" altLang="fr-FR"/>
              <a:t>Click to edit Master title style</a:t>
            </a:r>
            <a:endParaRPr lang="en-US"/>
          </a:p>
        </p:txBody>
      </p:sp>
    </p:spTree>
    <p:extLst>
      <p:ext uri="{BB962C8B-B14F-4D97-AF65-F5344CB8AC3E}">
        <p14:creationId xmlns:p14="http://schemas.microsoft.com/office/powerpoint/2010/main" val="2291407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6a">
    <p:bg>
      <p:bgPr>
        <a:gradFill>
          <a:gsLst>
            <a:gs pos="100000">
              <a:schemeClr val="accent1"/>
            </a:gs>
            <a:gs pos="0">
              <a:schemeClr val="accent4"/>
            </a:gs>
          </a:gsLst>
          <a:lin ang="18900000" scaled="1"/>
        </a:gra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3528392"/>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numCol="1">
            <a:noAutofit/>
          </a:bodyPr>
          <a:lstStyle>
            <a:lvl1pPr>
              <a:defRPr>
                <a:solidFill>
                  <a:schemeClr val="tx1">
                    <a:lumMod val="50000"/>
                    <a:lumOff val="50000"/>
                  </a:schemeClr>
                </a:solidFill>
              </a:defRPr>
            </a:lvl1pPr>
          </a:lstStyle>
          <a:p>
            <a:r>
              <a:rPr lang="de-DE" altLang="de-DE"/>
              <a:t>Insert Picture and send </a:t>
            </a:r>
            <a:r>
              <a:rPr lang="de-DE" altLang="de-DE" err="1"/>
              <a:t>to</a:t>
            </a:r>
            <a:r>
              <a:rPr lang="de-DE" altLang="de-DE"/>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numCol="1" rtlCol="0" anchor="t" anchorCtr="0">
            <a:spAutoFit/>
          </a:bodyPr>
          <a:lstStyle>
            <a:lvl1pPr>
              <a:defRPr lang="en-US" sz="1400" dirty="0">
                <a:solidFill>
                  <a:schemeClr val="bg1"/>
                </a:solidFill>
                <a:latin typeface="Ubuntu Light" panose="020B0304030602030204" pitchFamily="34" charset="0"/>
              </a:defRPr>
            </a:lvl1pPr>
          </a:lstStyle>
          <a:p>
            <a:pPr lvl="0"/>
            <a:r>
              <a:rPr lang="en-US"/>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numCol="1"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ltLang="fr-FR"/>
              <a:t>Click to edit Master subtitle style</a:t>
            </a:r>
            <a:endParaRPr lang="en-GB" altLang="en-GB"/>
          </a:p>
        </p:txBody>
      </p:sp>
      <p:sp>
        <p:nvSpPr>
          <p:cNvPr id="7" name="Title">
            <a:extLst>
              <a:ext uri="{FF2B5EF4-FFF2-40B4-BE49-F238E27FC236}">
                <a16:creationId xmlns:a16="http://schemas.microsoft.com/office/drawing/2014/main" id="{46ABBE1C-3373-50D9-4152-CA1AC4A5E7F0}"/>
              </a:ext>
            </a:extLst>
          </p:cNvPr>
          <p:cNvSpPr>
            <a:spLocks noGrp="1"/>
          </p:cNvSpPr>
          <p:nvPr>
            <p:ph type="ctrTitle"/>
          </p:nvPr>
        </p:nvSpPr>
        <p:spPr>
          <a:xfrm>
            <a:off x="407368" y="1285134"/>
            <a:ext cx="4609034" cy="1495794"/>
          </a:xfrm>
        </p:spPr>
        <p:txBody>
          <a:bodyPr wrap="square" lIns="0" tIns="0" rIns="0" bIns="0" numCol="1" anchor="b" anchorCtr="0">
            <a:spAutoFit/>
          </a:bodyPr>
          <a:lstStyle>
            <a:lvl1pPr algn="l">
              <a:lnSpc>
                <a:spcPct val="90000"/>
              </a:lnSpc>
              <a:tabLst>
                <a:tab pos="1258888" algn="l"/>
              </a:tabLst>
              <a:defRPr sz="5400" b="0" cap="none" baseline="0">
                <a:solidFill>
                  <a:schemeClr val="bg1"/>
                </a:solidFill>
                <a:latin typeface="+mj-lt"/>
              </a:defRPr>
            </a:lvl1pPr>
          </a:lstStyle>
          <a:p>
            <a:r>
              <a:rPr lang="en-GB" altLang="fr-FR"/>
              <a:t>Click to edit Master title style</a:t>
            </a:r>
            <a:endParaRPr lang="en-GB" altLang="en-GB"/>
          </a:p>
        </p:txBody>
      </p:sp>
      <p:grpSp>
        <p:nvGrpSpPr>
          <p:cNvPr id="2" name="Group 2">
            <a:extLst>
              <a:ext uri="{FF2B5EF4-FFF2-40B4-BE49-F238E27FC236}">
                <a16:creationId xmlns:a16="http://schemas.microsoft.com/office/drawing/2014/main" id="{28077F6A-5588-29E0-312C-D1B791C90640}"/>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992C4824-37D6-415A-E6EC-6E62CD172F79}"/>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numCol="1" rtlCol="0" anchor="ctr"/>
            <a:lstStyle/>
            <a:p>
              <a:endParaRPr lang="en-US" sz="1800"/>
            </a:p>
          </p:txBody>
        </p:sp>
        <p:sp>
          <p:nvSpPr>
            <p:cNvPr id="4" name="Freeform: Shape 5">
              <a:extLst>
                <a:ext uri="{FF2B5EF4-FFF2-40B4-BE49-F238E27FC236}">
                  <a16:creationId xmlns:a16="http://schemas.microsoft.com/office/drawing/2014/main" id="{A20C33BE-AD5D-4D60-D7A2-A931FD4F868D}"/>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numCol="1" rtlCol="0" anchor="ctr"/>
            <a:lstStyle/>
            <a:p>
              <a:endParaRPr lang="en-US" sz="1800"/>
            </a:p>
          </p:txBody>
        </p:sp>
        <p:sp>
          <p:nvSpPr>
            <p:cNvPr id="5" name="Freeform: Shape 6">
              <a:extLst>
                <a:ext uri="{FF2B5EF4-FFF2-40B4-BE49-F238E27FC236}">
                  <a16:creationId xmlns:a16="http://schemas.microsoft.com/office/drawing/2014/main" id="{B4C80064-8B28-D1EF-FC09-F0AFF3877595}"/>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numCol="1" rtlCol="0" anchor="ctr"/>
            <a:lstStyle/>
            <a:p>
              <a:endParaRPr lang="en-US" sz="1800"/>
            </a:p>
          </p:txBody>
        </p:sp>
        <p:sp>
          <p:nvSpPr>
            <p:cNvPr id="14" name="Freeform: Shape 7">
              <a:extLst>
                <a:ext uri="{FF2B5EF4-FFF2-40B4-BE49-F238E27FC236}">
                  <a16:creationId xmlns:a16="http://schemas.microsoft.com/office/drawing/2014/main" id="{B9F29B0E-E913-EB3D-4F7C-383B5615790A}"/>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numCol="1" rtlCol="0" anchor="ctr"/>
            <a:lstStyle/>
            <a:p>
              <a:endParaRPr lang="en-US" sz="1800"/>
            </a:p>
          </p:txBody>
        </p:sp>
        <p:sp>
          <p:nvSpPr>
            <p:cNvPr id="15" name="Freeform: Shape 8">
              <a:extLst>
                <a:ext uri="{FF2B5EF4-FFF2-40B4-BE49-F238E27FC236}">
                  <a16:creationId xmlns:a16="http://schemas.microsoft.com/office/drawing/2014/main" id="{E0CDEF2F-7154-A5C2-D640-669D5BB07DF3}"/>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numCol="1" rtlCol="0" anchor="ctr"/>
            <a:lstStyle/>
            <a:p>
              <a:endParaRPr lang="en-US" sz="1800"/>
            </a:p>
          </p:txBody>
        </p:sp>
      </p:grpSp>
    </p:spTree>
    <p:extLst>
      <p:ext uri="{BB962C8B-B14F-4D97-AF65-F5344CB8AC3E}">
        <p14:creationId xmlns:p14="http://schemas.microsoft.com/office/powerpoint/2010/main" val="637536983"/>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Title Subtitle Content Grey">
    <p:bg>
      <p:bgPr>
        <a:solidFill>
          <a:schemeClr val="accent4"/>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numCol="1">
            <a:spAutoFit/>
          </a:bodyPr>
          <a:lstStyle>
            <a:lvl1pPr>
              <a:defRPr sz="1600" b="0">
                <a:solidFill>
                  <a:schemeClr val="bg1"/>
                </a:solidFill>
                <a:latin typeface="Ubuntu Light" panose="020B0304030602030204" pitchFamily="34" charset="0"/>
              </a:defRPr>
            </a:lvl1pPr>
          </a:lstStyle>
          <a:p>
            <a:pPr lvl="0"/>
            <a:r>
              <a:rPr lang="en-GB" altLang="fr-FR"/>
              <a:t>Click to edit Master text styles</a:t>
            </a:r>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p:nvPr>
        </p:nvSpPr>
        <p:spPr>
          <a:xfrm>
            <a:off x="414971" y="1624108"/>
            <a:ext cx="11369042" cy="4829080"/>
          </a:xfrm>
          <a:prstGeom prst="rect">
            <a:avLst/>
          </a:prstGeom>
        </p:spPr>
        <p:txBody>
          <a:bodyPr numCol="1">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ltLang="fr-FR"/>
              <a:t>Click to edit Master text styles</a:t>
            </a:r>
          </a:p>
          <a:p>
            <a:pPr lvl="1"/>
            <a:r>
              <a:rPr lang="en-GB" altLang="fr-FR"/>
              <a:t>Second level</a:t>
            </a:r>
          </a:p>
          <a:p>
            <a:pPr lvl="2"/>
            <a:r>
              <a:rPr lang="en-GB" altLang="fr-FR"/>
              <a:t>Third level</a:t>
            </a:r>
          </a:p>
          <a:p>
            <a:pPr lvl="3"/>
            <a:r>
              <a:rPr lang="en-GB" altLang="fr-FR"/>
              <a:t>Fourth level</a:t>
            </a:r>
          </a:p>
          <a:p>
            <a:pPr lvl="4"/>
            <a:r>
              <a:rPr lang="en-GB" altLang="fr-FR"/>
              <a:t>Fifth level</a:t>
            </a:r>
            <a:endParaRPr lang="de-DE" altLang="de-DE"/>
          </a:p>
        </p:txBody>
      </p:sp>
      <p:sp>
        <p:nvSpPr>
          <p:cNvPr id="2" name="Title 1">
            <a:extLst>
              <a:ext uri="{FF2B5EF4-FFF2-40B4-BE49-F238E27FC236}">
                <a16:creationId xmlns:a16="http://schemas.microsoft.com/office/drawing/2014/main" id="{92564CED-1C28-DF10-1067-5941504A95A0}"/>
              </a:ext>
            </a:extLst>
          </p:cNvPr>
          <p:cNvSpPr>
            <a:spLocks noGrp="1"/>
          </p:cNvSpPr>
          <p:nvPr>
            <p:ph type="title"/>
          </p:nvPr>
        </p:nvSpPr>
        <p:spPr/>
        <p:txBody>
          <a:bodyPr numCol="1"/>
          <a:lstStyle>
            <a:lvl1pPr>
              <a:defRPr>
                <a:solidFill>
                  <a:schemeClr val="bg1"/>
                </a:solidFill>
              </a:defRPr>
            </a:lvl1pPr>
          </a:lstStyle>
          <a:p>
            <a:r>
              <a:rPr lang="en-GB" altLang="fr-FR"/>
              <a:t>Click to edit Master title style</a:t>
            </a:r>
            <a:endParaRPr lang="en-US"/>
          </a:p>
        </p:txBody>
      </p:sp>
    </p:spTree>
    <p:extLst>
      <p:ext uri="{BB962C8B-B14F-4D97-AF65-F5344CB8AC3E}">
        <p14:creationId xmlns:p14="http://schemas.microsoft.com/office/powerpoint/2010/main" val="6998456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_Title Only Short Dark">
    <p:bg>
      <p:bgPr>
        <a:solidFill>
          <a:schemeClr val="accent4"/>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7D3C6BC6-663C-C133-76CE-9BAB02DAEDB3}"/>
              </a:ext>
            </a:extLst>
          </p:cNvPr>
          <p:cNvSpPr>
            <a:spLocks noGrp="1"/>
          </p:cNvSpPr>
          <p:nvPr>
            <p:ph type="pic" sz="quarter" idx="18" hasCustomPrompt="1"/>
          </p:nvPr>
        </p:nvSpPr>
        <p:spPr>
          <a:xfrm>
            <a:off x="7967663" y="1122907"/>
            <a:ext cx="4224338"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numCol="1">
            <a:noAutofit/>
          </a:bodyPr>
          <a:lstStyle>
            <a:lvl1pPr>
              <a:defRPr>
                <a:solidFill>
                  <a:schemeClr val="bg1"/>
                </a:solidFill>
              </a:defRPr>
            </a:lvl1pPr>
          </a:lstStyle>
          <a:p>
            <a:r>
              <a:rPr lang="de-DE" altLang="de-DE"/>
              <a:t>Insert Picture and send </a:t>
            </a:r>
            <a:r>
              <a:rPr lang="de-DE" altLang="de-DE" err="1"/>
              <a:t>to</a:t>
            </a:r>
            <a:r>
              <a:rPr lang="de-DE" altLang="de-DE"/>
              <a:t> back</a:t>
            </a:r>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414971" y="1125538"/>
            <a:ext cx="7337213" cy="246221"/>
          </a:xfrm>
          <a:prstGeom prst="rect">
            <a:avLst/>
          </a:prstGeom>
        </p:spPr>
        <p:txBody>
          <a:bodyPr wrap="square" lIns="0" rIns="72000" numCol="1">
            <a:spAutoFit/>
          </a:bodyPr>
          <a:lstStyle>
            <a:lvl1pPr>
              <a:defRPr sz="1600" b="0">
                <a:solidFill>
                  <a:schemeClr val="bg1"/>
                </a:solidFill>
                <a:latin typeface="Ubuntu Light" panose="020B0304030602030204" pitchFamily="34" charset="0"/>
              </a:defRPr>
            </a:lvl1pPr>
          </a:lstStyle>
          <a:p>
            <a:pPr lvl="0"/>
            <a:r>
              <a:rPr lang="en-US"/>
              <a:t>Click to edit Master text styles</a:t>
            </a:r>
          </a:p>
        </p:txBody>
      </p:sp>
      <p:sp>
        <p:nvSpPr>
          <p:cNvPr id="12" name="Text Placeholder 7">
            <a:extLst>
              <a:ext uri="{FF2B5EF4-FFF2-40B4-BE49-F238E27FC236}">
                <a16:creationId xmlns:a16="http://schemas.microsoft.com/office/drawing/2014/main" id="{F13880FA-A20C-4104-8D48-DC99C13D0B89}"/>
              </a:ext>
            </a:extLst>
          </p:cNvPr>
          <p:cNvSpPr>
            <a:spLocks noGrp="1"/>
          </p:cNvSpPr>
          <p:nvPr>
            <p:ph type="body" sz="quarter" idx="17"/>
          </p:nvPr>
        </p:nvSpPr>
        <p:spPr>
          <a:xfrm>
            <a:off x="414971" y="1628800"/>
            <a:ext cx="7337213" cy="4824388"/>
          </a:xfrm>
          <a:prstGeom prst="rect">
            <a:avLst/>
          </a:prstGeom>
        </p:spPr>
        <p:txBody>
          <a:bodyPr rIns="216000" numCol="1">
            <a:noAutofit/>
          </a:bodyPr>
          <a:lstStyle>
            <a:lvl1pPr>
              <a:defRPr sz="1400">
                <a:solidFill>
                  <a:schemeClr val="bg1"/>
                </a:solidFill>
              </a:defRPr>
            </a:lvl1pPr>
            <a:lvl2pPr>
              <a:buClrTx/>
              <a:defRPr sz="1400">
                <a:solidFill>
                  <a:schemeClr val="bg1"/>
                </a:solidFill>
              </a:defRPr>
            </a:lvl2pPr>
            <a:lvl3pPr>
              <a:buClrTx/>
              <a:defRPr sz="1400">
                <a:solidFill>
                  <a:schemeClr val="bg1"/>
                </a:solidFill>
              </a:defRPr>
            </a:lvl3pPr>
            <a:lvl4pPr>
              <a:buClrTx/>
              <a:defRPr sz="1200">
                <a:solidFill>
                  <a:schemeClr val="bg1"/>
                </a:solidFill>
              </a:defRPr>
            </a:lvl4pPr>
            <a:lvl5pPr>
              <a:buClrTx/>
              <a:defRPr sz="1200">
                <a:solidFill>
                  <a:schemeClr val="bg1"/>
                </a:solidFill>
              </a:defRPr>
            </a:lvl5pPr>
          </a:lstStyle>
          <a:p>
            <a:pPr lvl="0"/>
            <a:r>
              <a:rPr lang="en-GB" altLang="fr-FR"/>
              <a:t>Click to edit Master text styles</a:t>
            </a:r>
          </a:p>
          <a:p>
            <a:pPr lvl="1"/>
            <a:r>
              <a:rPr lang="en-GB" altLang="fr-FR"/>
              <a:t>Second level</a:t>
            </a:r>
          </a:p>
          <a:p>
            <a:pPr lvl="2"/>
            <a:r>
              <a:rPr lang="en-GB" altLang="fr-FR"/>
              <a:t>Third level</a:t>
            </a:r>
          </a:p>
          <a:p>
            <a:pPr lvl="3"/>
            <a:r>
              <a:rPr lang="en-GB" altLang="fr-FR"/>
              <a:t>Fourth level</a:t>
            </a:r>
          </a:p>
          <a:p>
            <a:pPr lvl="4"/>
            <a:r>
              <a:rPr lang="en-GB" altLang="fr-FR"/>
              <a:t>Fifth level</a:t>
            </a:r>
            <a:endParaRPr lang="en-US"/>
          </a:p>
        </p:txBody>
      </p:sp>
      <p:sp>
        <p:nvSpPr>
          <p:cNvPr id="3" name="Title 2">
            <a:extLst>
              <a:ext uri="{FF2B5EF4-FFF2-40B4-BE49-F238E27FC236}">
                <a16:creationId xmlns:a16="http://schemas.microsoft.com/office/drawing/2014/main" id="{FC5D9B30-9A2C-505E-36D0-05AF0DBAAC3C}"/>
              </a:ext>
            </a:extLst>
          </p:cNvPr>
          <p:cNvSpPr>
            <a:spLocks noGrp="1"/>
          </p:cNvSpPr>
          <p:nvPr>
            <p:ph type="title"/>
          </p:nvPr>
        </p:nvSpPr>
        <p:spPr/>
        <p:txBody>
          <a:bodyPr numCol="1"/>
          <a:lstStyle>
            <a:lvl1pPr>
              <a:defRPr>
                <a:solidFill>
                  <a:schemeClr val="bg1"/>
                </a:solidFill>
              </a:defRPr>
            </a:lvl1pPr>
          </a:lstStyle>
          <a:p>
            <a:r>
              <a:rPr lang="en-GB" altLang="fr-FR"/>
              <a:t>Click to edit Master title style</a:t>
            </a:r>
            <a:endParaRPr lang="en-US"/>
          </a:p>
        </p:txBody>
      </p:sp>
    </p:spTree>
    <p:extLst>
      <p:ext uri="{BB962C8B-B14F-4D97-AF65-F5344CB8AC3E}">
        <p14:creationId xmlns:p14="http://schemas.microsoft.com/office/powerpoint/2010/main" val="4085028029"/>
      </p:ext>
    </p:extLst>
  </p:cSld>
  <p:clrMapOvr>
    <a:masterClrMapping/>
  </p:clrMapOvr>
  <p:extLst>
    <p:ext uri="{DCECCB84-F9BA-43D5-87BE-67443E8EF086}">
      <p15:sldGuideLst xmlns:p15="http://schemas.microsoft.com/office/powerpoint/2012/main">
        <p15:guide id="1" pos="5019"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6_Title Only Short Dark">
    <p:bg>
      <p:bgPr>
        <a:solidFill>
          <a:schemeClr val="accent4"/>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D947A8D9-3FE6-9441-652F-400363E70669}"/>
              </a:ext>
            </a:extLst>
          </p:cNvPr>
          <p:cNvSpPr>
            <a:spLocks noGrp="1"/>
          </p:cNvSpPr>
          <p:nvPr>
            <p:ph type="pic" sz="quarter" idx="18" hasCustomPrompt="1"/>
          </p:nvPr>
        </p:nvSpPr>
        <p:spPr>
          <a:xfrm>
            <a:off x="6096001" y="1122907"/>
            <a:ext cx="6096000"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numCol="1">
            <a:noAutofit/>
          </a:bodyPr>
          <a:lstStyle>
            <a:lvl1pPr>
              <a:defRPr>
                <a:solidFill>
                  <a:schemeClr val="tx1">
                    <a:lumMod val="50000"/>
                    <a:lumOff val="50000"/>
                  </a:schemeClr>
                </a:solidFill>
              </a:defRPr>
            </a:lvl1pPr>
          </a:lstStyle>
          <a:p>
            <a:r>
              <a:rPr lang="de-DE" altLang="de-DE"/>
              <a:t>Insert Picture and send </a:t>
            </a:r>
            <a:r>
              <a:rPr lang="de-DE" altLang="de-DE" err="1"/>
              <a:t>to</a:t>
            </a:r>
            <a:r>
              <a:rPr lang="de-DE" altLang="de-DE"/>
              <a:t> back</a:t>
            </a:r>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414971" y="1125538"/>
            <a:ext cx="5545800" cy="246221"/>
          </a:xfrm>
          <a:prstGeom prst="rect">
            <a:avLst/>
          </a:prstGeom>
        </p:spPr>
        <p:txBody>
          <a:bodyPr wrap="square" lIns="0" rIns="72000" numCol="1">
            <a:spAutoFit/>
          </a:bodyPr>
          <a:lstStyle>
            <a:lvl1pPr>
              <a:defRPr sz="1600" b="0">
                <a:solidFill>
                  <a:schemeClr val="bg1"/>
                </a:solidFill>
                <a:latin typeface="Ubuntu Light" panose="020B0304030602030204" pitchFamily="34" charset="0"/>
              </a:defRPr>
            </a:lvl1pPr>
          </a:lstStyle>
          <a:p>
            <a:pPr lvl="0"/>
            <a:r>
              <a:rPr lang="en-US"/>
              <a:t>Click to edit Master text styles</a:t>
            </a:r>
          </a:p>
        </p:txBody>
      </p:sp>
      <p:sp>
        <p:nvSpPr>
          <p:cNvPr id="12" name="Text Placeholder 7">
            <a:extLst>
              <a:ext uri="{FF2B5EF4-FFF2-40B4-BE49-F238E27FC236}">
                <a16:creationId xmlns:a16="http://schemas.microsoft.com/office/drawing/2014/main" id="{33B64D18-C45E-440C-9C66-6F1DDAC0172E}"/>
              </a:ext>
            </a:extLst>
          </p:cNvPr>
          <p:cNvSpPr>
            <a:spLocks noGrp="1"/>
          </p:cNvSpPr>
          <p:nvPr>
            <p:ph type="body" sz="quarter" idx="17"/>
          </p:nvPr>
        </p:nvSpPr>
        <p:spPr>
          <a:xfrm>
            <a:off x="414971" y="1627200"/>
            <a:ext cx="5545137" cy="4825988"/>
          </a:xfrm>
          <a:prstGeom prst="rect">
            <a:avLst/>
          </a:prstGeom>
        </p:spPr>
        <p:txBody>
          <a:bodyPr vert="horz" lIns="0" tIns="0" rIns="216000" bIns="0" numCol="1" rtlCol="0">
            <a:noAutofit/>
          </a:bodyPr>
          <a:lstStyle>
            <a:lvl1pPr>
              <a:defRPr lang="en-US" sz="1400" smtClean="0">
                <a:solidFill>
                  <a:schemeClr val="bg1"/>
                </a:solidFill>
              </a:defRPr>
            </a:lvl1pPr>
            <a:lvl2pPr marL="180975" indent="-180975">
              <a:buClrTx/>
              <a:defRPr lang="en-US" sz="1400" kern="1200" dirty="0" smtClean="0">
                <a:solidFill>
                  <a:schemeClr val="bg1"/>
                </a:solidFill>
                <a:latin typeface="+mn-lt"/>
                <a:ea typeface="+mn-ea"/>
                <a:cs typeface="+mn-cs"/>
              </a:defRPr>
            </a:lvl2pPr>
            <a:lvl3pPr marL="360000" indent="-180000">
              <a:buClrTx/>
              <a:defRPr lang="en-US" sz="1400" kern="1200" dirty="0" smtClean="0">
                <a:solidFill>
                  <a:schemeClr val="bg1"/>
                </a:solidFill>
                <a:latin typeface="+mn-lt"/>
                <a:ea typeface="+mn-ea"/>
                <a:cs typeface="+mn-cs"/>
              </a:defRPr>
            </a:lvl3pPr>
            <a:lvl4pPr marL="539750" indent="-180000">
              <a:buClrTx/>
              <a:defRPr lang="en-US" sz="1200" kern="1200" dirty="0" smtClean="0">
                <a:solidFill>
                  <a:schemeClr val="bg1"/>
                </a:solidFill>
                <a:latin typeface="+mn-lt"/>
                <a:ea typeface="+mn-ea"/>
                <a:cs typeface="+mn-cs"/>
              </a:defRPr>
            </a:lvl4pPr>
            <a:lvl5pPr marL="719138" indent="-180975">
              <a:buClrTx/>
              <a:defRPr lang="en-US" sz="1200" kern="1200" dirty="0">
                <a:solidFill>
                  <a:schemeClr val="bg1"/>
                </a:solidFill>
                <a:latin typeface="+mn-lt"/>
                <a:ea typeface="+mn-ea"/>
                <a:cs typeface="+mn-cs"/>
              </a:defRPr>
            </a:lvl5pPr>
          </a:lstStyle>
          <a:p>
            <a:pPr lvl="0"/>
            <a:r>
              <a:rPr lang="en-GB" altLang="fr-FR"/>
              <a:t>Click to edit Master text styles</a:t>
            </a:r>
          </a:p>
          <a:p>
            <a:pPr lvl="1"/>
            <a:r>
              <a:rPr lang="en-GB" altLang="fr-FR"/>
              <a:t>Second level</a:t>
            </a:r>
          </a:p>
          <a:p>
            <a:pPr lvl="2"/>
            <a:r>
              <a:rPr lang="en-GB" altLang="fr-FR"/>
              <a:t>Third level</a:t>
            </a:r>
          </a:p>
          <a:p>
            <a:pPr lvl="3"/>
            <a:r>
              <a:rPr lang="en-GB" altLang="fr-FR"/>
              <a:t>Fourth level</a:t>
            </a:r>
          </a:p>
          <a:p>
            <a:pPr lvl="4"/>
            <a:r>
              <a:rPr lang="en-GB" altLang="fr-FR"/>
              <a:t>Fifth level</a:t>
            </a:r>
            <a:endParaRPr lang="en-US"/>
          </a:p>
        </p:txBody>
      </p:sp>
      <p:sp>
        <p:nvSpPr>
          <p:cNvPr id="3" name="Title 2">
            <a:extLst>
              <a:ext uri="{FF2B5EF4-FFF2-40B4-BE49-F238E27FC236}">
                <a16:creationId xmlns:a16="http://schemas.microsoft.com/office/drawing/2014/main" id="{D325044F-30C6-C6D9-84C0-2B925714F572}"/>
              </a:ext>
            </a:extLst>
          </p:cNvPr>
          <p:cNvSpPr>
            <a:spLocks noGrp="1"/>
          </p:cNvSpPr>
          <p:nvPr>
            <p:ph type="title"/>
          </p:nvPr>
        </p:nvSpPr>
        <p:spPr/>
        <p:txBody>
          <a:bodyPr numCol="1"/>
          <a:lstStyle>
            <a:lvl1pPr>
              <a:defRPr>
                <a:solidFill>
                  <a:schemeClr val="bg1"/>
                </a:solidFill>
              </a:defRPr>
            </a:lvl1pPr>
          </a:lstStyle>
          <a:p>
            <a:r>
              <a:rPr lang="en-GB" altLang="fr-FR"/>
              <a:t>Click to edit Master title style</a:t>
            </a:r>
            <a:endParaRPr lang="en-US"/>
          </a:p>
        </p:txBody>
      </p:sp>
    </p:spTree>
    <p:extLst>
      <p:ext uri="{BB962C8B-B14F-4D97-AF65-F5344CB8AC3E}">
        <p14:creationId xmlns:p14="http://schemas.microsoft.com/office/powerpoint/2010/main" val="36121846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7_Title Only Short Dark">
    <p:bg>
      <p:bgPr>
        <a:solidFill>
          <a:schemeClr val="accent4"/>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40C8F40-0AE5-4281-9868-B3C794BF6FD6}"/>
              </a:ext>
            </a:extLst>
          </p:cNvPr>
          <p:cNvSpPr>
            <a:spLocks noGrp="1"/>
          </p:cNvSpPr>
          <p:nvPr>
            <p:ph type="pic" sz="quarter" idx="19" hasCustomPrompt="1"/>
          </p:nvPr>
        </p:nvSpPr>
        <p:spPr>
          <a:xfrm>
            <a:off x="-1" y="0"/>
            <a:ext cx="4208053" cy="6858000"/>
          </a:xfrm>
          <a:prstGeom prst="rect">
            <a:avLst/>
          </a:prstGeom>
          <a:solidFill>
            <a:schemeClr val="bg1">
              <a:lumMod val="95000"/>
            </a:schemeClr>
          </a:solidFill>
        </p:spPr>
        <p:txBody>
          <a:bodyPr numCol="1"/>
          <a:lstStyle>
            <a:lvl1pPr marL="0" marR="0" indent="0" algn="l" defTabSz="914400" rtl="0" eaLnBrk="1"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latinLnBrk="0" hangingPunct="1">
              <a:lnSpc>
                <a:spcPct val="100000"/>
              </a:lnSpc>
              <a:spcBef>
                <a:spcPts val="600"/>
              </a:spcBef>
              <a:spcAft>
                <a:spcPts val="0"/>
              </a:spcAft>
              <a:buClrTx/>
              <a:buSzTx/>
              <a:buFont typeface="Arial" panose="020B0604020202020204" pitchFamily="34" charset="0"/>
              <a:buNone/>
              <a:tabLst/>
              <a:defRPr/>
            </a:pPr>
            <a:r>
              <a:rPr lang="en-US"/>
              <a:t>Click icon to add picture and send picture to back</a:t>
            </a:r>
          </a:p>
        </p:txBody>
      </p:sp>
      <p:sp>
        <p:nvSpPr>
          <p:cNvPr id="20" name="Text Placeholder 9">
            <a:extLst>
              <a:ext uri="{FF2B5EF4-FFF2-40B4-BE49-F238E27FC236}">
                <a16:creationId xmlns:a16="http://schemas.microsoft.com/office/drawing/2014/main" id="{DE5BD221-7593-42BD-A842-EFACB10DAB74}"/>
              </a:ext>
            </a:extLst>
          </p:cNvPr>
          <p:cNvSpPr>
            <a:spLocks noGrp="1"/>
          </p:cNvSpPr>
          <p:nvPr>
            <p:ph type="body" sz="quarter" idx="16" hasCustomPrompt="1"/>
          </p:nvPr>
        </p:nvSpPr>
        <p:spPr>
          <a:xfrm>
            <a:off x="4444744" y="1126800"/>
            <a:ext cx="6962544" cy="246221"/>
          </a:xfrm>
          <a:prstGeom prst="rect">
            <a:avLst/>
          </a:prstGeom>
        </p:spPr>
        <p:txBody>
          <a:bodyPr wrap="square" lIns="0" rIns="72000" numCol="1">
            <a:spAutoFit/>
          </a:bodyPr>
          <a:lstStyle>
            <a:lvl1pPr>
              <a:defRPr sz="1600" b="0">
                <a:solidFill>
                  <a:schemeClr val="bg1"/>
                </a:solidFill>
                <a:latin typeface="Ubuntu Light" panose="020B0304030602030204" pitchFamily="34" charset="0"/>
              </a:defRPr>
            </a:lvl1pPr>
          </a:lstStyle>
          <a:p>
            <a:pPr lvl="0"/>
            <a:r>
              <a:rPr lang="en-US"/>
              <a:t>Click to edit Master text styles</a:t>
            </a:r>
          </a:p>
        </p:txBody>
      </p:sp>
      <p:sp>
        <p:nvSpPr>
          <p:cNvPr id="19" name="Text Placeholder 8">
            <a:extLst>
              <a:ext uri="{FF2B5EF4-FFF2-40B4-BE49-F238E27FC236}">
                <a16:creationId xmlns:a16="http://schemas.microsoft.com/office/drawing/2014/main" id="{A6C5C35D-CE7D-48CD-A1B2-353FFA53AEE9}"/>
              </a:ext>
            </a:extLst>
          </p:cNvPr>
          <p:cNvSpPr>
            <a:spLocks noGrp="1"/>
          </p:cNvSpPr>
          <p:nvPr>
            <p:ph type="body" sz="quarter" idx="18"/>
          </p:nvPr>
        </p:nvSpPr>
        <p:spPr>
          <a:xfrm>
            <a:off x="4445407" y="1627200"/>
            <a:ext cx="6962544" cy="4825988"/>
          </a:xfrm>
          <a:prstGeom prst="rect">
            <a:avLst/>
          </a:prstGeom>
        </p:spPr>
        <p:txBody>
          <a:bodyPr vert="horz" lIns="0" tIns="0" rIns="0" bIns="0" numCol="1" rtlCol="0">
            <a:noAutofit/>
          </a:bodyPr>
          <a:lstStyle>
            <a:lvl1pPr>
              <a:defRPr lang="en-US" sz="1400" smtClean="0">
                <a:solidFill>
                  <a:schemeClr val="bg1"/>
                </a:solidFill>
              </a:defRPr>
            </a:lvl1pPr>
            <a:lvl2pPr marL="180975" indent="-180975">
              <a:buClrTx/>
              <a:defRPr lang="en-US" sz="1400" kern="1200" dirty="0" smtClean="0">
                <a:solidFill>
                  <a:schemeClr val="bg1"/>
                </a:solidFill>
                <a:latin typeface="+mn-lt"/>
                <a:ea typeface="+mn-ea"/>
                <a:cs typeface="+mn-cs"/>
              </a:defRPr>
            </a:lvl2pPr>
            <a:lvl3pPr marL="360000" indent="-180000">
              <a:buClrTx/>
              <a:defRPr lang="en-US" sz="1400" kern="1200" dirty="0" smtClean="0">
                <a:solidFill>
                  <a:schemeClr val="bg1"/>
                </a:solidFill>
                <a:latin typeface="+mn-lt"/>
                <a:ea typeface="+mn-ea"/>
                <a:cs typeface="+mn-cs"/>
              </a:defRPr>
            </a:lvl3pPr>
            <a:lvl4pPr marL="539750" indent="-180000">
              <a:buClrTx/>
              <a:defRPr lang="en-US" sz="1200" kern="1200" dirty="0" smtClean="0">
                <a:solidFill>
                  <a:schemeClr val="bg1"/>
                </a:solidFill>
                <a:latin typeface="+mn-lt"/>
                <a:ea typeface="+mn-ea"/>
                <a:cs typeface="+mn-cs"/>
              </a:defRPr>
            </a:lvl4pPr>
            <a:lvl5pPr marL="719138" indent="-180975">
              <a:buClrTx/>
              <a:defRPr lang="en-US" sz="1200" kern="1200" dirty="0">
                <a:solidFill>
                  <a:schemeClr val="bg1"/>
                </a:solidFill>
                <a:latin typeface="+mn-lt"/>
                <a:ea typeface="+mn-ea"/>
                <a:cs typeface="+mn-cs"/>
              </a:defRPr>
            </a:lvl5pPr>
          </a:lstStyle>
          <a:p>
            <a:pPr lvl="0"/>
            <a:r>
              <a:rPr lang="en-GB" altLang="fr-FR"/>
              <a:t>Click to edit Master text styles</a:t>
            </a:r>
          </a:p>
          <a:p>
            <a:pPr lvl="1"/>
            <a:r>
              <a:rPr lang="en-GB" altLang="fr-FR"/>
              <a:t>Second level</a:t>
            </a:r>
          </a:p>
          <a:p>
            <a:pPr lvl="2"/>
            <a:r>
              <a:rPr lang="en-GB" altLang="fr-FR"/>
              <a:t>Third level</a:t>
            </a:r>
          </a:p>
          <a:p>
            <a:pPr lvl="3"/>
            <a:r>
              <a:rPr lang="en-GB" altLang="fr-FR"/>
              <a:t>Fourth level</a:t>
            </a:r>
          </a:p>
          <a:p>
            <a:pPr lvl="4"/>
            <a:r>
              <a:rPr lang="en-GB" altLang="fr-FR"/>
              <a:t>Fifth level</a:t>
            </a:r>
            <a:endParaRPr lang="en-US"/>
          </a:p>
        </p:txBody>
      </p:sp>
      <p:grpSp>
        <p:nvGrpSpPr>
          <p:cNvPr id="14" name="Groupe 1">
            <a:extLst>
              <a:ext uri="{FF2B5EF4-FFF2-40B4-BE49-F238E27FC236}">
                <a16:creationId xmlns:a16="http://schemas.microsoft.com/office/drawing/2014/main" id="{DFFA4EA6-56A9-4F86-ABC0-8D91183AD408}"/>
              </a:ext>
            </a:extLst>
          </p:cNvPr>
          <p:cNvGrpSpPr/>
          <p:nvPr userDrawn="1"/>
        </p:nvGrpSpPr>
        <p:grpSpPr>
          <a:xfrm>
            <a:off x="11501102" y="171573"/>
            <a:ext cx="419436" cy="388988"/>
            <a:chOff x="11501102" y="171573"/>
            <a:chExt cx="419436" cy="388988"/>
          </a:xfrm>
        </p:grpSpPr>
        <p:sp>
          <p:nvSpPr>
            <p:cNvPr id="22" name="Freeform 13">
              <a:extLst>
                <a:ext uri="{FF2B5EF4-FFF2-40B4-BE49-F238E27FC236}">
                  <a16:creationId xmlns:a16="http://schemas.microsoft.com/office/drawing/2014/main" id="{C156B522-A0C0-42B8-BB11-65082FE767FF}"/>
                </a:ext>
              </a:extLst>
            </p:cNvPr>
            <p:cNvSpPr>
              <a:spLocks/>
            </p:cNvSpPr>
            <p:nvPr/>
          </p:nvSpPr>
          <p:spPr>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ltLang="en-GB"/>
            </a:p>
          </p:txBody>
        </p:sp>
        <p:sp>
          <p:nvSpPr>
            <p:cNvPr id="24" name="Freeform 14">
              <a:extLst>
                <a:ext uri="{FF2B5EF4-FFF2-40B4-BE49-F238E27FC236}">
                  <a16:creationId xmlns:a16="http://schemas.microsoft.com/office/drawing/2014/main" id="{43AD94EE-7857-4B4F-8194-A523D32A3519}"/>
                </a:ext>
              </a:extLst>
            </p:cNvPr>
            <p:cNvSpPr>
              <a:spLocks/>
            </p:cNvSpPr>
            <p:nvPr/>
          </p:nvSpPr>
          <p:spPr>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ltLang="en-GB"/>
            </a:p>
          </p:txBody>
        </p:sp>
      </p:grpSp>
      <p:sp>
        <p:nvSpPr>
          <p:cNvPr id="2" name="Title 1">
            <a:extLst>
              <a:ext uri="{FF2B5EF4-FFF2-40B4-BE49-F238E27FC236}">
                <a16:creationId xmlns:a16="http://schemas.microsoft.com/office/drawing/2014/main" id="{63D8BFFB-83BD-8B73-4F5E-285DBB5281A2}"/>
              </a:ext>
            </a:extLst>
          </p:cNvPr>
          <p:cNvSpPr>
            <a:spLocks noGrp="1"/>
          </p:cNvSpPr>
          <p:nvPr>
            <p:ph type="title"/>
          </p:nvPr>
        </p:nvSpPr>
        <p:spPr>
          <a:xfrm>
            <a:off x="4444744" y="260350"/>
            <a:ext cx="6978640" cy="792163"/>
          </a:xfrm>
        </p:spPr>
        <p:txBody>
          <a:bodyPr numCol="1"/>
          <a:lstStyle>
            <a:lvl1pPr>
              <a:defRPr>
                <a:solidFill>
                  <a:schemeClr val="bg1"/>
                </a:solidFill>
              </a:defRPr>
            </a:lvl1pPr>
          </a:lstStyle>
          <a:p>
            <a:r>
              <a:rPr lang="en-GB" altLang="fr-FR"/>
              <a:t>Click to edit Master title style</a:t>
            </a:r>
            <a:endParaRPr lang="en-US"/>
          </a:p>
        </p:txBody>
      </p:sp>
    </p:spTree>
    <p:extLst>
      <p:ext uri="{BB962C8B-B14F-4D97-AF65-F5344CB8AC3E}">
        <p14:creationId xmlns:p14="http://schemas.microsoft.com/office/powerpoint/2010/main" val="4040189898"/>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8_Title Only Short Dark">
    <p:bg>
      <p:bgPr>
        <a:solidFill>
          <a:schemeClr val="accent4"/>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8A4E47E-A55F-4490-AD19-D9A415AA57C5}"/>
              </a:ext>
            </a:extLst>
          </p:cNvPr>
          <p:cNvSpPr>
            <a:spLocks noGrp="1"/>
          </p:cNvSpPr>
          <p:nvPr>
            <p:ph type="pic" sz="quarter" idx="19" hasCustomPrompt="1"/>
          </p:nvPr>
        </p:nvSpPr>
        <p:spPr>
          <a:xfrm>
            <a:off x="0" y="0"/>
            <a:ext cx="6096000" cy="6858000"/>
          </a:xfrm>
          <a:prstGeom prst="rect">
            <a:avLst/>
          </a:prstGeom>
          <a:solidFill>
            <a:schemeClr val="bg1">
              <a:lumMod val="95000"/>
            </a:schemeClr>
          </a:solidFill>
        </p:spPr>
        <p:txBody>
          <a:bodyPr numCol="1"/>
          <a:lstStyle>
            <a:lvl1pPr marL="0" marR="0" indent="0" algn="l" defTabSz="914400" rtl="0" eaLnBrk="1"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latinLnBrk="0" hangingPunct="1">
              <a:lnSpc>
                <a:spcPct val="100000"/>
              </a:lnSpc>
              <a:spcBef>
                <a:spcPts val="600"/>
              </a:spcBef>
              <a:spcAft>
                <a:spcPts val="0"/>
              </a:spcAft>
              <a:buClrTx/>
              <a:buSzTx/>
              <a:buFont typeface="Arial" panose="020B0604020202020204" pitchFamily="34" charset="0"/>
              <a:buNone/>
              <a:tabLst/>
              <a:defRPr/>
            </a:pPr>
            <a:r>
              <a:rPr lang="en-US"/>
              <a:t>Click icon to add picture and send picture to back</a:t>
            </a:r>
          </a:p>
        </p:txBody>
      </p:sp>
      <p:sp>
        <p:nvSpPr>
          <p:cNvPr id="20" name="Text Placeholder 9">
            <a:extLst>
              <a:ext uri="{FF2B5EF4-FFF2-40B4-BE49-F238E27FC236}">
                <a16:creationId xmlns:a16="http://schemas.microsoft.com/office/drawing/2014/main" id="{B7C70459-DE10-4F5D-80E6-BAD5BA66267C}"/>
              </a:ext>
            </a:extLst>
          </p:cNvPr>
          <p:cNvSpPr>
            <a:spLocks noGrp="1"/>
          </p:cNvSpPr>
          <p:nvPr>
            <p:ph type="body" sz="quarter" idx="16" hasCustomPrompt="1"/>
          </p:nvPr>
        </p:nvSpPr>
        <p:spPr>
          <a:xfrm>
            <a:off x="6384032" y="1125538"/>
            <a:ext cx="5047879" cy="246221"/>
          </a:xfrm>
          <a:prstGeom prst="rect">
            <a:avLst/>
          </a:prstGeom>
        </p:spPr>
        <p:txBody>
          <a:bodyPr wrap="square" lIns="0" rIns="72000" numCol="1">
            <a:spAutoFit/>
          </a:bodyPr>
          <a:lstStyle>
            <a:lvl1pPr>
              <a:defRPr sz="1600" b="0">
                <a:solidFill>
                  <a:schemeClr val="bg1"/>
                </a:solidFill>
                <a:latin typeface="Ubuntu Light" panose="020B0304030602030204" pitchFamily="34" charset="0"/>
              </a:defRPr>
            </a:lvl1pPr>
          </a:lstStyle>
          <a:p>
            <a:pPr lvl="0"/>
            <a:r>
              <a:rPr lang="en-US"/>
              <a:t>Click to edit Master text styles</a:t>
            </a:r>
          </a:p>
        </p:txBody>
      </p:sp>
      <p:sp>
        <p:nvSpPr>
          <p:cNvPr id="21" name="Title 4">
            <a:extLst>
              <a:ext uri="{FF2B5EF4-FFF2-40B4-BE49-F238E27FC236}">
                <a16:creationId xmlns:a16="http://schemas.microsoft.com/office/drawing/2014/main" id="{CC59ACB0-A839-47A7-AC17-01C5AED88934}"/>
              </a:ext>
            </a:extLst>
          </p:cNvPr>
          <p:cNvSpPr>
            <a:spLocks noGrp="1"/>
          </p:cNvSpPr>
          <p:nvPr>
            <p:ph type="title"/>
          </p:nvPr>
        </p:nvSpPr>
        <p:spPr>
          <a:xfrm>
            <a:off x="6384032" y="6907"/>
            <a:ext cx="5047879" cy="1127300"/>
          </a:xfrm>
        </p:spPr>
        <p:txBody>
          <a:bodyPr numCol="1"/>
          <a:lstStyle>
            <a:lvl1pPr>
              <a:defRPr>
                <a:solidFill>
                  <a:schemeClr val="bg1"/>
                </a:solidFill>
              </a:defRPr>
            </a:lvl1pPr>
          </a:lstStyle>
          <a:p>
            <a:r>
              <a:rPr lang="en-GB" altLang="fr-FR"/>
              <a:t>Click to edit Master title style</a:t>
            </a:r>
            <a:endParaRPr lang="de-DE" altLang="de-DE"/>
          </a:p>
        </p:txBody>
      </p:sp>
      <p:sp>
        <p:nvSpPr>
          <p:cNvPr id="19" name="Text Placeholder 6">
            <a:extLst>
              <a:ext uri="{FF2B5EF4-FFF2-40B4-BE49-F238E27FC236}">
                <a16:creationId xmlns:a16="http://schemas.microsoft.com/office/drawing/2014/main" id="{A8B886D2-95CB-49D8-B7AE-68DA209E76FA}"/>
              </a:ext>
            </a:extLst>
          </p:cNvPr>
          <p:cNvSpPr>
            <a:spLocks noGrp="1"/>
          </p:cNvSpPr>
          <p:nvPr>
            <p:ph type="body" sz="quarter" idx="18"/>
          </p:nvPr>
        </p:nvSpPr>
        <p:spPr>
          <a:xfrm>
            <a:off x="6384032" y="1627200"/>
            <a:ext cx="5047879" cy="4825988"/>
          </a:xfrm>
          <a:prstGeom prst="rect">
            <a:avLst/>
          </a:prstGeom>
        </p:spPr>
        <p:txBody>
          <a:bodyPr vert="horz" lIns="0" tIns="0" rIns="0" bIns="0" numCol="1" rtlCol="0">
            <a:noAutofit/>
          </a:bodyPr>
          <a:lstStyle>
            <a:lvl1pPr>
              <a:defRPr lang="en-US" sz="1400" smtClean="0">
                <a:solidFill>
                  <a:schemeClr val="bg1"/>
                </a:solidFill>
              </a:defRPr>
            </a:lvl1pPr>
            <a:lvl2pPr marL="180975" indent="-180975">
              <a:buClrTx/>
              <a:defRPr lang="en-US" sz="1400" kern="1200" dirty="0" smtClean="0">
                <a:solidFill>
                  <a:schemeClr val="bg1"/>
                </a:solidFill>
                <a:latin typeface="+mn-lt"/>
                <a:ea typeface="+mn-ea"/>
                <a:cs typeface="+mn-cs"/>
              </a:defRPr>
            </a:lvl2pPr>
            <a:lvl3pPr marL="360000" indent="-180000">
              <a:buClrTx/>
              <a:defRPr lang="en-US" sz="1400" kern="1200" dirty="0" smtClean="0">
                <a:solidFill>
                  <a:schemeClr val="bg1"/>
                </a:solidFill>
                <a:latin typeface="+mn-lt"/>
                <a:ea typeface="+mn-ea"/>
                <a:cs typeface="+mn-cs"/>
              </a:defRPr>
            </a:lvl3pPr>
            <a:lvl4pPr marL="539750" indent="-180000">
              <a:buClrTx/>
              <a:defRPr lang="en-US" sz="1200" kern="1200" dirty="0" smtClean="0">
                <a:solidFill>
                  <a:schemeClr val="bg1"/>
                </a:solidFill>
                <a:latin typeface="+mn-lt"/>
                <a:ea typeface="+mn-ea"/>
                <a:cs typeface="+mn-cs"/>
              </a:defRPr>
            </a:lvl4pPr>
            <a:lvl5pPr marL="719138" indent="-180975">
              <a:buClrTx/>
              <a:defRPr lang="en-US" sz="1200" kern="1200" dirty="0">
                <a:solidFill>
                  <a:schemeClr val="bg1"/>
                </a:solidFill>
                <a:latin typeface="+mn-lt"/>
                <a:ea typeface="+mn-ea"/>
                <a:cs typeface="+mn-cs"/>
              </a:defRPr>
            </a:lvl5pPr>
          </a:lstStyle>
          <a:p>
            <a:pPr lvl="0"/>
            <a:r>
              <a:rPr lang="en-GB" altLang="fr-FR"/>
              <a:t>Click to edit Master text styles</a:t>
            </a:r>
          </a:p>
          <a:p>
            <a:pPr lvl="1"/>
            <a:r>
              <a:rPr lang="en-GB" altLang="fr-FR"/>
              <a:t>Second level</a:t>
            </a:r>
          </a:p>
          <a:p>
            <a:pPr lvl="2"/>
            <a:r>
              <a:rPr lang="en-GB" altLang="fr-FR"/>
              <a:t>Third level</a:t>
            </a:r>
          </a:p>
          <a:p>
            <a:pPr lvl="3"/>
            <a:r>
              <a:rPr lang="en-GB" altLang="fr-FR"/>
              <a:t>Fourth level</a:t>
            </a:r>
          </a:p>
          <a:p>
            <a:pPr lvl="4"/>
            <a:r>
              <a:rPr lang="en-GB" altLang="fr-FR"/>
              <a:t>Fifth level</a:t>
            </a:r>
            <a:endParaRPr lang="en-US"/>
          </a:p>
        </p:txBody>
      </p:sp>
      <p:grpSp>
        <p:nvGrpSpPr>
          <p:cNvPr id="16" name="Groupe 1">
            <a:extLst>
              <a:ext uri="{FF2B5EF4-FFF2-40B4-BE49-F238E27FC236}">
                <a16:creationId xmlns:a16="http://schemas.microsoft.com/office/drawing/2014/main" id="{E0AE299F-7351-4397-AACC-823584420C74}"/>
              </a:ext>
            </a:extLst>
          </p:cNvPr>
          <p:cNvGrpSpPr/>
          <p:nvPr userDrawn="1"/>
        </p:nvGrpSpPr>
        <p:grpSpPr>
          <a:xfrm>
            <a:off x="11501102" y="171573"/>
            <a:ext cx="419436" cy="388988"/>
            <a:chOff x="11501102" y="171573"/>
            <a:chExt cx="419436" cy="388988"/>
          </a:xfrm>
        </p:grpSpPr>
        <p:sp>
          <p:nvSpPr>
            <p:cNvPr id="22" name="Freeform 13">
              <a:extLst>
                <a:ext uri="{FF2B5EF4-FFF2-40B4-BE49-F238E27FC236}">
                  <a16:creationId xmlns:a16="http://schemas.microsoft.com/office/drawing/2014/main" id="{2EAF937C-9725-44A1-BB6F-11B4974BADA6}"/>
                </a:ext>
              </a:extLst>
            </p:cNvPr>
            <p:cNvSpPr>
              <a:spLocks/>
            </p:cNvSpPr>
            <p:nvPr/>
          </p:nvSpPr>
          <p:spPr>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ltLang="en-GB"/>
            </a:p>
          </p:txBody>
        </p:sp>
        <p:sp>
          <p:nvSpPr>
            <p:cNvPr id="24" name="Freeform 14">
              <a:extLst>
                <a:ext uri="{FF2B5EF4-FFF2-40B4-BE49-F238E27FC236}">
                  <a16:creationId xmlns:a16="http://schemas.microsoft.com/office/drawing/2014/main" id="{0B23023F-6948-45C1-A879-0B093E949B0A}"/>
                </a:ext>
              </a:extLst>
            </p:cNvPr>
            <p:cNvSpPr>
              <a:spLocks/>
            </p:cNvSpPr>
            <p:nvPr/>
          </p:nvSpPr>
          <p:spPr>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ltLang="en-GB"/>
            </a:p>
          </p:txBody>
        </p:sp>
      </p:grpSp>
    </p:spTree>
    <p:extLst>
      <p:ext uri="{BB962C8B-B14F-4D97-AF65-F5344CB8AC3E}">
        <p14:creationId xmlns:p14="http://schemas.microsoft.com/office/powerpoint/2010/main" val="389686874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sposition personnalisé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097239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grpSp>
        <p:nvGrpSpPr>
          <p:cNvPr id="11" name="Group 2">
            <a:extLst>
              <a:ext uri="{FF2B5EF4-FFF2-40B4-BE49-F238E27FC236}">
                <a16:creationId xmlns:a16="http://schemas.microsoft.com/office/drawing/2014/main" id="{6CECF1A1-AFBB-C9C3-8C4C-A333753514C3}"/>
              </a:ext>
            </a:extLst>
          </p:cNvPr>
          <p:cNvGrpSpPr>
            <a:grpSpLocks noChangeAspect="1"/>
          </p:cNvGrpSpPr>
          <p:nvPr userDrawn="1"/>
        </p:nvGrpSpPr>
        <p:grpSpPr>
          <a:xfrm>
            <a:off x="443568" y="6021288"/>
            <a:ext cx="1872000" cy="420870"/>
            <a:chOff x="5094083" y="5360390"/>
            <a:chExt cx="3039349" cy="683316"/>
          </a:xfrm>
        </p:grpSpPr>
        <p:sp>
          <p:nvSpPr>
            <p:cNvPr id="12" name="Freeform: Shape 4">
              <a:extLst>
                <a:ext uri="{FF2B5EF4-FFF2-40B4-BE49-F238E27FC236}">
                  <a16:creationId xmlns:a16="http://schemas.microsoft.com/office/drawing/2014/main" id="{6500998E-0CA2-4FA3-BF63-EC673ABF21BF}"/>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numCol="1" rtlCol="0" anchor="ctr"/>
            <a:lstStyle/>
            <a:p>
              <a:endParaRPr lang="en-US" sz="1800"/>
            </a:p>
          </p:txBody>
        </p:sp>
        <p:sp>
          <p:nvSpPr>
            <p:cNvPr id="13" name="Freeform: Shape 5">
              <a:extLst>
                <a:ext uri="{FF2B5EF4-FFF2-40B4-BE49-F238E27FC236}">
                  <a16:creationId xmlns:a16="http://schemas.microsoft.com/office/drawing/2014/main" id="{F3E23DF4-7EAD-57AB-752A-EC8452CB6C51}"/>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numCol="1" rtlCol="0" anchor="ctr"/>
            <a:lstStyle/>
            <a:p>
              <a:endParaRPr lang="en-US" sz="1800"/>
            </a:p>
          </p:txBody>
        </p:sp>
        <p:sp>
          <p:nvSpPr>
            <p:cNvPr id="14" name="Freeform: Shape 6">
              <a:extLst>
                <a:ext uri="{FF2B5EF4-FFF2-40B4-BE49-F238E27FC236}">
                  <a16:creationId xmlns:a16="http://schemas.microsoft.com/office/drawing/2014/main" id="{879BEAB9-ED4E-001A-5054-C9630CF436F9}"/>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numCol="1" rtlCol="0" anchor="ctr"/>
            <a:lstStyle/>
            <a:p>
              <a:endParaRPr lang="en-US" sz="1800"/>
            </a:p>
          </p:txBody>
        </p:sp>
        <p:sp>
          <p:nvSpPr>
            <p:cNvPr id="15" name="Freeform: Shape 7">
              <a:extLst>
                <a:ext uri="{FF2B5EF4-FFF2-40B4-BE49-F238E27FC236}">
                  <a16:creationId xmlns:a16="http://schemas.microsoft.com/office/drawing/2014/main" id="{DC469B38-0BDD-091F-8A89-643F5C025E37}"/>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numCol="1" rtlCol="0" anchor="ctr"/>
            <a:lstStyle/>
            <a:p>
              <a:endParaRPr lang="en-US" sz="1800"/>
            </a:p>
          </p:txBody>
        </p:sp>
        <p:sp>
          <p:nvSpPr>
            <p:cNvPr id="16" name="Freeform: Shape 8">
              <a:extLst>
                <a:ext uri="{FF2B5EF4-FFF2-40B4-BE49-F238E27FC236}">
                  <a16:creationId xmlns:a16="http://schemas.microsoft.com/office/drawing/2014/main" id="{F04538F8-26C6-0B5E-9B13-7C72AEACEC0C}"/>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numCol="1" rtlCol="0" anchor="ctr"/>
            <a:lstStyle/>
            <a:p>
              <a:endParaRPr lang="en-US" sz="1800"/>
            </a:p>
          </p:txBody>
        </p:sp>
      </p:grpSp>
      <p:pic>
        <p:nvPicPr>
          <p:cNvPr id="4" name="Picture 7">
            <a:hlinkClick r:id="rId2"/>
            <a:extLst>
              <a:ext uri="{FF2B5EF4-FFF2-40B4-BE49-F238E27FC236}">
                <a16:creationId xmlns:a16="http://schemas.microsoft.com/office/drawing/2014/main" id="{941A3941-C755-6656-4029-D0028A53BB32}"/>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514289" y="5571089"/>
            <a:ext cx="333195" cy="333195"/>
          </a:xfrm>
          <a:prstGeom prst="rect">
            <a:avLst/>
          </a:prstGeom>
          <a:noFill/>
        </p:spPr>
      </p:pic>
      <p:pic>
        <p:nvPicPr>
          <p:cNvPr id="5" name="Picture 2">
            <a:hlinkClick r:id="rId4"/>
            <a:extLst>
              <a:ext uri="{FF2B5EF4-FFF2-40B4-BE49-F238E27FC236}">
                <a16:creationId xmlns:a16="http://schemas.microsoft.com/office/drawing/2014/main" id="{3591224F-8FEC-9B5A-1F57-B601D9EC4CA0}"/>
              </a:ext>
            </a:extLst>
          </p:cNvPr>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a:xfrm>
            <a:off x="8897666" y="5571089"/>
            <a:ext cx="333195" cy="333195"/>
          </a:xfrm>
          <a:prstGeom prst="rect">
            <a:avLst/>
          </a:prstGeom>
          <a:noFill/>
        </p:spPr>
      </p:pic>
      <p:pic>
        <p:nvPicPr>
          <p:cNvPr id="6" name="Picture 4">
            <a:hlinkClick r:id="rId6"/>
            <a:extLst>
              <a:ext uri="{FF2B5EF4-FFF2-40B4-BE49-F238E27FC236}">
                <a16:creationId xmlns:a16="http://schemas.microsoft.com/office/drawing/2014/main" id="{C96036E5-31FB-13BE-950F-9869979802DC}"/>
              </a:ext>
            </a:extLst>
          </p:cNvPr>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a:xfrm>
            <a:off x="9281043" y="5571089"/>
            <a:ext cx="333195" cy="333195"/>
          </a:xfrm>
          <a:prstGeom prst="rect">
            <a:avLst/>
          </a:prstGeom>
          <a:noFill/>
        </p:spPr>
      </p:pic>
      <p:pic>
        <p:nvPicPr>
          <p:cNvPr id="7" name="Picture 6">
            <a:hlinkClick r:id="rId8"/>
            <a:extLst>
              <a:ext uri="{FF2B5EF4-FFF2-40B4-BE49-F238E27FC236}">
                <a16:creationId xmlns:a16="http://schemas.microsoft.com/office/drawing/2014/main" id="{C895DE98-7E11-9ACD-964C-CB06CEB75807}"/>
              </a:ext>
            </a:extLst>
          </p:cNvPr>
          <p:cNvPicPr>
            <a:picLocks noChangeAspect="1" noChangeArrowheads="1"/>
          </p:cNvPicPr>
          <p:nvPr userDrawn="1"/>
        </p:nvPicPr>
        <p:blipFill>
          <a:blip r:embed="rId9" cstate="screen">
            <a:extLst>
              <a:ext uri="{28A0092B-C50C-407E-A947-70E740481C1C}">
                <a14:useLocalDpi xmlns:a14="http://schemas.microsoft.com/office/drawing/2010/main"/>
              </a:ext>
            </a:extLst>
          </a:blip>
          <a:srcRect/>
          <a:stretch>
            <a:fillRect/>
          </a:stretch>
        </p:blipFill>
        <p:spPr>
          <a:xfrm>
            <a:off x="9664420" y="5571089"/>
            <a:ext cx="333195" cy="333195"/>
          </a:xfrm>
          <a:prstGeom prst="rect">
            <a:avLst/>
          </a:prstGeom>
          <a:noFill/>
        </p:spPr>
      </p:pic>
      <p:sp>
        <p:nvSpPr>
          <p:cNvPr id="8" name="Rectangle 7">
            <a:extLst>
              <a:ext uri="{FF2B5EF4-FFF2-40B4-BE49-F238E27FC236}">
                <a16:creationId xmlns:a16="http://schemas.microsoft.com/office/drawing/2014/main" id="{3CBBF08B-D059-4998-4ED3-95035CA33654}"/>
              </a:ext>
            </a:extLst>
          </p:cNvPr>
          <p:cNvSpPr/>
          <p:nvPr userDrawn="1"/>
        </p:nvSpPr>
        <p:spPr>
          <a:xfrm>
            <a:off x="8514289" y="6053226"/>
            <a:ext cx="3234143" cy="400110"/>
          </a:xfrm>
          <a:prstGeom prst="rect">
            <a:avLst/>
          </a:prstGeom>
        </p:spPr>
        <p:txBody>
          <a:bodyPr wrap="square" lIns="0" tIns="0" rIns="0" bIns="0" numCol="1" anchor="b" anchorCtr="0">
            <a:spAutoFit/>
          </a:bodyPr>
          <a:lstStyle/>
          <a:p>
            <a:pPr>
              <a:spcAft>
                <a:spcPts val="600"/>
              </a:spcAft>
            </a:pPr>
            <a:r>
              <a:rPr lang="en-US" sz="700" noProof="0">
                <a:solidFill>
                  <a:schemeClr val="bg1"/>
                </a:solidFill>
                <a:latin typeface="+mn-lt"/>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mn-lt"/>
                <a:cs typeface="Arial"/>
              </a:rPr>
              <a:t>Copyright © 2025 Capgemini. All rights reserved.</a:t>
            </a:r>
          </a:p>
        </p:txBody>
      </p:sp>
      <p:pic>
        <p:nvPicPr>
          <p:cNvPr id="10" name="Image 9" descr="Une image contenant noir, Graphique, art  Description générée automatiquement">
            <a:extLst>
              <a:ext uri="{FF2B5EF4-FFF2-40B4-BE49-F238E27FC236}">
                <a16:creationId xmlns:a16="http://schemas.microsoft.com/office/drawing/2014/main" id="{DE62D67C-765C-84EB-F850-6A1F3B6BE8F7}"/>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5447928" y="836712"/>
            <a:ext cx="7729744" cy="6403861"/>
          </a:xfrm>
          <a:prstGeom prst="rect">
            <a:avLst/>
          </a:prstGeom>
        </p:spPr>
      </p:pic>
    </p:spTree>
    <p:extLst>
      <p:ext uri="{BB962C8B-B14F-4D97-AF65-F5344CB8AC3E}">
        <p14:creationId xmlns:p14="http://schemas.microsoft.com/office/powerpoint/2010/main" val="1204560427"/>
      </p:ext>
    </p:extLst>
  </p:cSld>
  <p:clrMapOvr>
    <a:masterClrMapping/>
  </p:clrMapOvr>
  <p:extLst>
    <p:ext uri="{DCECCB84-F9BA-43D5-87BE-67443E8EF086}">
      <p15:sldGuideLst xmlns:p15="http://schemas.microsoft.com/office/powerpoint/2012/main">
        <p15:guide id="2" pos="7423">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Final Slide dark">
    <p:bg>
      <p:bgPr>
        <a:solidFill>
          <a:srgbClr val="272936"/>
        </a:solidFill>
        <a:effectLst/>
      </p:bgPr>
    </p:bg>
    <p:spTree>
      <p:nvGrpSpPr>
        <p:cNvPr id="1" name=""/>
        <p:cNvGrpSpPr/>
        <p:nvPr/>
      </p:nvGrpSpPr>
      <p:grpSpPr>
        <a:xfrm>
          <a:off x="0" y="0"/>
          <a:ext cx="0" cy="0"/>
          <a:chOff x="0" y="0"/>
          <a:chExt cx="0" cy="0"/>
        </a:xfrm>
      </p:grpSpPr>
      <p:pic>
        <p:nvPicPr>
          <p:cNvPr id="10" name="Picture 7">
            <a:hlinkClick r:id="rId2"/>
            <a:extLst>
              <a:ext uri="{FF2B5EF4-FFF2-40B4-BE49-F238E27FC236}">
                <a16:creationId xmlns:a16="http://schemas.microsoft.com/office/drawing/2014/main" id="{CC55E37E-23F7-AE09-687B-FF0A64465B2C}"/>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514289" y="5571089"/>
            <a:ext cx="333195" cy="333195"/>
          </a:xfrm>
          <a:prstGeom prst="rect">
            <a:avLst/>
          </a:prstGeom>
          <a:noFill/>
        </p:spPr>
      </p:pic>
      <p:pic>
        <p:nvPicPr>
          <p:cNvPr id="11" name="Picture 2">
            <a:hlinkClick r:id="rId4"/>
            <a:extLst>
              <a:ext uri="{FF2B5EF4-FFF2-40B4-BE49-F238E27FC236}">
                <a16:creationId xmlns:a16="http://schemas.microsoft.com/office/drawing/2014/main" id="{A9A234E1-21A9-0562-AA45-77469E965E95}"/>
              </a:ext>
            </a:extLst>
          </p:cNvPr>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a:xfrm>
            <a:off x="8897666" y="5571089"/>
            <a:ext cx="333195" cy="333195"/>
          </a:xfrm>
          <a:prstGeom prst="rect">
            <a:avLst/>
          </a:prstGeom>
          <a:noFill/>
        </p:spPr>
      </p:pic>
      <p:pic>
        <p:nvPicPr>
          <p:cNvPr id="12" name="Picture 4">
            <a:hlinkClick r:id="rId6"/>
            <a:extLst>
              <a:ext uri="{FF2B5EF4-FFF2-40B4-BE49-F238E27FC236}">
                <a16:creationId xmlns:a16="http://schemas.microsoft.com/office/drawing/2014/main" id="{D3F9462A-9181-7B6F-0C53-88633CD0910A}"/>
              </a:ext>
            </a:extLst>
          </p:cNvPr>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a:xfrm>
            <a:off x="9281043" y="5571089"/>
            <a:ext cx="333195" cy="333195"/>
          </a:xfrm>
          <a:prstGeom prst="rect">
            <a:avLst/>
          </a:prstGeom>
          <a:noFill/>
        </p:spPr>
      </p:pic>
      <p:pic>
        <p:nvPicPr>
          <p:cNvPr id="17" name="Picture 6">
            <a:hlinkClick r:id="rId8"/>
            <a:extLst>
              <a:ext uri="{FF2B5EF4-FFF2-40B4-BE49-F238E27FC236}">
                <a16:creationId xmlns:a16="http://schemas.microsoft.com/office/drawing/2014/main" id="{0057A36D-710A-32C2-2461-BFFF579A0993}"/>
              </a:ext>
            </a:extLst>
          </p:cNvPr>
          <p:cNvPicPr>
            <a:picLocks noChangeAspect="1" noChangeArrowheads="1"/>
          </p:cNvPicPr>
          <p:nvPr userDrawn="1"/>
        </p:nvPicPr>
        <p:blipFill>
          <a:blip r:embed="rId9" cstate="screen">
            <a:extLst>
              <a:ext uri="{28A0092B-C50C-407E-A947-70E740481C1C}">
                <a14:useLocalDpi xmlns:a14="http://schemas.microsoft.com/office/drawing/2010/main"/>
              </a:ext>
            </a:extLst>
          </a:blip>
          <a:srcRect/>
          <a:stretch>
            <a:fillRect/>
          </a:stretch>
        </p:blipFill>
        <p:spPr>
          <a:xfrm>
            <a:off x="9664420" y="5571089"/>
            <a:ext cx="333195" cy="333195"/>
          </a:xfrm>
          <a:prstGeom prst="rect">
            <a:avLst/>
          </a:prstGeom>
          <a:noFill/>
        </p:spPr>
      </p:pic>
      <p:sp>
        <p:nvSpPr>
          <p:cNvPr id="18" name="Rectangle 17">
            <a:extLst>
              <a:ext uri="{FF2B5EF4-FFF2-40B4-BE49-F238E27FC236}">
                <a16:creationId xmlns:a16="http://schemas.microsoft.com/office/drawing/2014/main" id="{5ACF1211-C28D-FCA4-B36E-E08F106C8C67}"/>
              </a:ext>
            </a:extLst>
          </p:cNvPr>
          <p:cNvSpPr/>
          <p:nvPr userDrawn="1"/>
        </p:nvSpPr>
        <p:spPr>
          <a:xfrm>
            <a:off x="8514289" y="6053226"/>
            <a:ext cx="3234143" cy="400110"/>
          </a:xfrm>
          <a:prstGeom prst="rect">
            <a:avLst/>
          </a:prstGeom>
        </p:spPr>
        <p:txBody>
          <a:bodyPr wrap="square" lIns="0" tIns="0" rIns="0" bIns="0" numCol="1" anchor="b" anchorCtr="0">
            <a:spAutoFit/>
          </a:bodyPr>
          <a:lstStyle/>
          <a:p>
            <a:pPr>
              <a:spcAft>
                <a:spcPts val="600"/>
              </a:spcAft>
            </a:pPr>
            <a:r>
              <a:rPr lang="en-US" sz="700" noProof="0">
                <a:solidFill>
                  <a:schemeClr val="bg1"/>
                </a:solidFill>
                <a:latin typeface="+mn-lt"/>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mn-lt"/>
                <a:cs typeface="Arial"/>
              </a:rPr>
              <a:t>Copyright © 2025 Capgemini. All rights reserved.</a:t>
            </a:r>
          </a:p>
        </p:txBody>
      </p:sp>
      <p:grpSp>
        <p:nvGrpSpPr>
          <p:cNvPr id="2" name="Group 2">
            <a:extLst>
              <a:ext uri="{FF2B5EF4-FFF2-40B4-BE49-F238E27FC236}">
                <a16:creationId xmlns:a16="http://schemas.microsoft.com/office/drawing/2014/main" id="{4841F233-0C37-9FE7-D5D1-10432D331EB0}"/>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D333898A-496F-27FD-C8AB-8E47523F8256}"/>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numCol="1" rtlCol="0" anchor="ctr"/>
            <a:lstStyle/>
            <a:p>
              <a:endParaRPr lang="en-US" sz="1800"/>
            </a:p>
          </p:txBody>
        </p:sp>
        <p:sp>
          <p:nvSpPr>
            <p:cNvPr id="14" name="Freeform: Shape 5">
              <a:extLst>
                <a:ext uri="{FF2B5EF4-FFF2-40B4-BE49-F238E27FC236}">
                  <a16:creationId xmlns:a16="http://schemas.microsoft.com/office/drawing/2014/main" id="{6296B18C-C598-1968-0A90-003732AFB30D}"/>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numCol="1" rtlCol="0" anchor="ctr"/>
            <a:lstStyle/>
            <a:p>
              <a:endParaRPr lang="en-US" sz="1800"/>
            </a:p>
          </p:txBody>
        </p:sp>
        <p:sp>
          <p:nvSpPr>
            <p:cNvPr id="16" name="Freeform: Shape 6">
              <a:extLst>
                <a:ext uri="{FF2B5EF4-FFF2-40B4-BE49-F238E27FC236}">
                  <a16:creationId xmlns:a16="http://schemas.microsoft.com/office/drawing/2014/main" id="{EE39F094-DF42-59D0-87D6-5B2B52D6ECBD}"/>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numCol="1" rtlCol="0" anchor="ctr"/>
            <a:lstStyle/>
            <a:p>
              <a:endParaRPr lang="en-US" sz="1800"/>
            </a:p>
          </p:txBody>
        </p:sp>
        <p:sp>
          <p:nvSpPr>
            <p:cNvPr id="19" name="Freeform: Shape 7">
              <a:extLst>
                <a:ext uri="{FF2B5EF4-FFF2-40B4-BE49-F238E27FC236}">
                  <a16:creationId xmlns:a16="http://schemas.microsoft.com/office/drawing/2014/main" id="{9761BD33-D8E3-9C50-E0F7-DFE6BB9D42A4}"/>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numCol="1" rtlCol="0" anchor="ctr"/>
            <a:lstStyle/>
            <a:p>
              <a:endParaRPr lang="en-US" sz="1800"/>
            </a:p>
          </p:txBody>
        </p:sp>
        <p:sp>
          <p:nvSpPr>
            <p:cNvPr id="20" name="Freeform: Shape 8">
              <a:extLst>
                <a:ext uri="{FF2B5EF4-FFF2-40B4-BE49-F238E27FC236}">
                  <a16:creationId xmlns:a16="http://schemas.microsoft.com/office/drawing/2014/main" id="{F0549B39-33DF-9EEB-DE1A-EEA719E68279}"/>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numCol="1" rtlCol="0" anchor="ctr"/>
            <a:lstStyle/>
            <a:p>
              <a:endParaRPr lang="en-US" sz="1800"/>
            </a:p>
          </p:txBody>
        </p:sp>
      </p:grpSp>
      <p:pic>
        <p:nvPicPr>
          <p:cNvPr id="4" name="Picture 14">
            <a:extLst>
              <a:ext uri="{FF2B5EF4-FFF2-40B4-BE49-F238E27FC236}">
                <a16:creationId xmlns:a16="http://schemas.microsoft.com/office/drawing/2014/main" id="{72F6479D-6EC4-876D-159E-45E9EFA775CF}"/>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3239381" y="3837746"/>
            <a:ext cx="8938728" cy="3477505"/>
          </a:xfrm>
          <a:prstGeom prst="rect">
            <a:avLst/>
          </a:prstGeom>
        </p:spPr>
      </p:pic>
    </p:spTree>
    <p:extLst>
      <p:ext uri="{BB962C8B-B14F-4D97-AF65-F5344CB8AC3E}">
        <p14:creationId xmlns:p14="http://schemas.microsoft.com/office/powerpoint/2010/main" val="94655253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6b">
    <p:bg>
      <p:bgPr>
        <a:gradFill>
          <a:gsLst>
            <a:gs pos="100000">
              <a:schemeClr val="accent1"/>
            </a:gs>
            <a:gs pos="0">
              <a:schemeClr val="accent4"/>
            </a:gs>
          </a:gsLst>
          <a:lin ang="18900000" scaled="1"/>
        </a:gra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6096000" y="1916832"/>
            <a:ext cx="381642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numCol="1">
            <a:noAutofit/>
          </a:bodyPr>
          <a:lstStyle>
            <a:lvl1pPr>
              <a:defRPr>
                <a:solidFill>
                  <a:schemeClr val="tx1">
                    <a:lumMod val="50000"/>
                    <a:lumOff val="50000"/>
                  </a:schemeClr>
                </a:solidFill>
              </a:defRPr>
            </a:lvl1pPr>
          </a:lstStyle>
          <a:p>
            <a:r>
              <a:rPr lang="de-DE" altLang="de-DE"/>
              <a:t>Insert Picture and send </a:t>
            </a:r>
            <a:r>
              <a:rPr lang="de-DE" altLang="de-DE" err="1"/>
              <a:t>to</a:t>
            </a:r>
            <a:r>
              <a:rPr lang="de-DE" altLang="de-DE"/>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597606" cy="215444"/>
          </a:xfrm>
        </p:spPr>
        <p:txBody>
          <a:bodyPr vert="horz" wrap="square" lIns="18000" tIns="0" rIns="0" bIns="0" numCol="1" rtlCol="0" anchor="t" anchorCtr="0">
            <a:spAutoFit/>
          </a:bodyPr>
          <a:lstStyle>
            <a:lvl1pPr>
              <a:defRPr lang="en-US" sz="1400" dirty="0">
                <a:solidFill>
                  <a:schemeClr val="bg1"/>
                </a:solidFill>
                <a:latin typeface="Ubuntu Light" panose="020B0304030602030204" pitchFamily="34" charset="0"/>
              </a:defRPr>
            </a:lvl1pPr>
          </a:lstStyle>
          <a:p>
            <a:pPr lvl="0"/>
            <a:r>
              <a:rPr lang="en-US"/>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597606" cy="246221"/>
          </a:xfrm>
          <a:prstGeom prst="rect">
            <a:avLst/>
          </a:prstGeom>
        </p:spPr>
        <p:txBody>
          <a:bodyPr wrap="square" lIns="18000" tIns="0" rIns="0" numCol="1"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ltLang="fr-FR"/>
              <a:t>Click to edit Master subtitle style</a:t>
            </a:r>
            <a:endParaRPr lang="en-GB" altLang="en-GB"/>
          </a:p>
        </p:txBody>
      </p:sp>
      <p:sp>
        <p:nvSpPr>
          <p:cNvPr id="7" name="Title">
            <a:extLst>
              <a:ext uri="{FF2B5EF4-FFF2-40B4-BE49-F238E27FC236}">
                <a16:creationId xmlns:a16="http://schemas.microsoft.com/office/drawing/2014/main" id="{46ABBE1C-3373-50D9-4152-CA1AC4A5E7F0}"/>
              </a:ext>
            </a:extLst>
          </p:cNvPr>
          <p:cNvSpPr>
            <a:spLocks noGrp="1"/>
          </p:cNvSpPr>
          <p:nvPr>
            <p:ph type="ctrTitle"/>
          </p:nvPr>
        </p:nvSpPr>
        <p:spPr>
          <a:xfrm>
            <a:off x="407368" y="537237"/>
            <a:ext cx="4597606" cy="2243691"/>
          </a:xfrm>
        </p:spPr>
        <p:txBody>
          <a:bodyPr wrap="square" lIns="0" tIns="0" rIns="0" bIns="0" numCol="1" anchor="t" anchorCtr="0">
            <a:spAutoFit/>
          </a:bodyPr>
          <a:lstStyle>
            <a:lvl1pPr algn="l">
              <a:lnSpc>
                <a:spcPct val="90000"/>
              </a:lnSpc>
              <a:tabLst>
                <a:tab pos="1258888" algn="l"/>
              </a:tabLst>
              <a:defRPr sz="5400" b="0" cap="none" baseline="0">
                <a:solidFill>
                  <a:schemeClr val="bg1"/>
                </a:solidFill>
                <a:latin typeface="+mj-lt"/>
              </a:defRPr>
            </a:lvl1pPr>
          </a:lstStyle>
          <a:p>
            <a:r>
              <a:rPr lang="en-GB" altLang="fr-FR"/>
              <a:t>Click to edit Master title style</a:t>
            </a:r>
            <a:endParaRPr lang="en-GB" altLang="en-GB"/>
          </a:p>
        </p:txBody>
      </p:sp>
      <p:grpSp>
        <p:nvGrpSpPr>
          <p:cNvPr id="2" name="Group 2">
            <a:extLst>
              <a:ext uri="{FF2B5EF4-FFF2-40B4-BE49-F238E27FC236}">
                <a16:creationId xmlns:a16="http://schemas.microsoft.com/office/drawing/2014/main" id="{4DB64C0B-D342-EDD4-D426-B9A5B83A4685}"/>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70BA0B6B-013E-ED21-5C0C-A7573716118E}"/>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numCol="1" rtlCol="0" anchor="ctr"/>
            <a:lstStyle/>
            <a:p>
              <a:endParaRPr lang="en-US" sz="1800"/>
            </a:p>
          </p:txBody>
        </p:sp>
        <p:sp>
          <p:nvSpPr>
            <p:cNvPr id="4" name="Freeform: Shape 5">
              <a:extLst>
                <a:ext uri="{FF2B5EF4-FFF2-40B4-BE49-F238E27FC236}">
                  <a16:creationId xmlns:a16="http://schemas.microsoft.com/office/drawing/2014/main" id="{A8C76A2C-1551-D00B-5D24-ECE94A0DB12C}"/>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numCol="1" rtlCol="0" anchor="ctr"/>
            <a:lstStyle/>
            <a:p>
              <a:endParaRPr lang="en-US" sz="1800"/>
            </a:p>
          </p:txBody>
        </p:sp>
        <p:sp>
          <p:nvSpPr>
            <p:cNvPr id="5" name="Freeform: Shape 6">
              <a:extLst>
                <a:ext uri="{FF2B5EF4-FFF2-40B4-BE49-F238E27FC236}">
                  <a16:creationId xmlns:a16="http://schemas.microsoft.com/office/drawing/2014/main" id="{F5EB07D2-E52D-E392-D3C8-37455096D778}"/>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numCol="1" rtlCol="0" anchor="ctr"/>
            <a:lstStyle/>
            <a:p>
              <a:endParaRPr lang="en-US" sz="1800"/>
            </a:p>
          </p:txBody>
        </p:sp>
        <p:sp>
          <p:nvSpPr>
            <p:cNvPr id="14" name="Freeform: Shape 7">
              <a:extLst>
                <a:ext uri="{FF2B5EF4-FFF2-40B4-BE49-F238E27FC236}">
                  <a16:creationId xmlns:a16="http://schemas.microsoft.com/office/drawing/2014/main" id="{04CC7865-5F12-6284-B1F5-C81724EA1048}"/>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numCol="1" rtlCol="0" anchor="ctr"/>
            <a:lstStyle/>
            <a:p>
              <a:endParaRPr lang="en-US" sz="1800"/>
            </a:p>
          </p:txBody>
        </p:sp>
        <p:sp>
          <p:nvSpPr>
            <p:cNvPr id="15" name="Freeform: Shape 8">
              <a:extLst>
                <a:ext uri="{FF2B5EF4-FFF2-40B4-BE49-F238E27FC236}">
                  <a16:creationId xmlns:a16="http://schemas.microsoft.com/office/drawing/2014/main" id="{F2F7B79C-F81D-D4E8-CCCC-1A80B79E58F5}"/>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numCol="1" rtlCol="0" anchor="ctr"/>
            <a:lstStyle/>
            <a:p>
              <a:endParaRPr lang="en-US" sz="1800"/>
            </a:p>
          </p:txBody>
        </p:sp>
      </p:grpSp>
    </p:spTree>
    <p:extLst>
      <p:ext uri="{BB962C8B-B14F-4D97-AF65-F5344CB8AC3E}">
        <p14:creationId xmlns:p14="http://schemas.microsoft.com/office/powerpoint/2010/main" val="1598780821"/>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6c">
    <p:bg>
      <p:bgPr>
        <a:gradFill>
          <a:gsLst>
            <a:gs pos="100000">
              <a:schemeClr val="accent1"/>
            </a:gs>
            <a:gs pos="0">
              <a:schemeClr val="accent4"/>
            </a:gs>
          </a:gsLst>
          <a:lin ang="18900000" scaled="1"/>
        </a:gra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1343473" y="1"/>
            <a:ext cx="10877102" cy="2931886"/>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85000"/>
            </a:schemeClr>
          </a:solidFill>
        </p:spPr>
        <p:txBody>
          <a:bodyPr wrap="square" numCol="1">
            <a:noAutofit/>
          </a:bodyPr>
          <a:lstStyle>
            <a:lvl1pPr>
              <a:defRPr>
                <a:solidFill>
                  <a:schemeClr val="tx1">
                    <a:lumMod val="50000"/>
                    <a:lumOff val="50000"/>
                  </a:schemeClr>
                </a:solidFill>
              </a:defRPr>
            </a:lvl1pPr>
          </a:lstStyle>
          <a:p>
            <a:r>
              <a:rPr lang="de-DE" altLang="de-DE"/>
              <a:t>Insert Picture and send </a:t>
            </a:r>
            <a:r>
              <a:rPr lang="de-DE" altLang="de-DE" err="1"/>
              <a:t>to</a:t>
            </a:r>
            <a:r>
              <a:rPr lang="de-DE" altLang="de-DE"/>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1343473" y="5498477"/>
            <a:ext cx="10440540" cy="215444"/>
          </a:xfrm>
        </p:spPr>
        <p:txBody>
          <a:bodyPr vert="horz" wrap="square" lIns="18000" tIns="0" rIns="0" bIns="0" numCol="1" rtlCol="0" anchor="t" anchorCtr="0">
            <a:spAutoFit/>
          </a:bodyPr>
          <a:lstStyle>
            <a:lvl1pPr>
              <a:defRPr lang="en-US" sz="1400" dirty="0">
                <a:solidFill>
                  <a:schemeClr val="bg1"/>
                </a:solidFill>
                <a:latin typeface="Ubuntu Light" panose="020B0304030602030204" pitchFamily="34" charset="0"/>
              </a:defRPr>
            </a:lvl1pPr>
          </a:lstStyle>
          <a:p>
            <a:pPr lvl="0"/>
            <a:r>
              <a:rPr lang="en-US"/>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1343473" y="5082209"/>
            <a:ext cx="10440540" cy="246221"/>
          </a:xfrm>
          <a:prstGeom prst="rect">
            <a:avLst/>
          </a:prstGeom>
        </p:spPr>
        <p:txBody>
          <a:bodyPr wrap="square" lIns="18000" tIns="0" rIns="0" numCol="1"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ltLang="fr-FR"/>
              <a:t>Click to edit Master subtitle style</a:t>
            </a:r>
            <a:endParaRPr lang="en-GB" altLang="en-GB"/>
          </a:p>
        </p:txBody>
      </p:sp>
      <p:sp>
        <p:nvSpPr>
          <p:cNvPr id="7" name="Title">
            <a:extLst>
              <a:ext uri="{FF2B5EF4-FFF2-40B4-BE49-F238E27FC236}">
                <a16:creationId xmlns:a16="http://schemas.microsoft.com/office/drawing/2014/main" id="{46ABBE1C-3373-50D9-4152-CA1AC4A5E7F0}"/>
              </a:ext>
            </a:extLst>
          </p:cNvPr>
          <p:cNvSpPr>
            <a:spLocks noGrp="1"/>
          </p:cNvSpPr>
          <p:nvPr>
            <p:ph type="ctrTitle"/>
          </p:nvPr>
        </p:nvSpPr>
        <p:spPr>
          <a:xfrm>
            <a:off x="1343473" y="3429000"/>
            <a:ext cx="10440540" cy="1580003"/>
          </a:xfrm>
        </p:spPr>
        <p:txBody>
          <a:bodyPr wrap="square" lIns="0" tIns="0" rIns="0" bIns="0" numCol="1" anchor="b" anchorCtr="0">
            <a:noAutofit/>
          </a:bodyPr>
          <a:lstStyle>
            <a:lvl1pPr algn="l">
              <a:lnSpc>
                <a:spcPct val="90000"/>
              </a:lnSpc>
              <a:tabLst>
                <a:tab pos="1258888" algn="l"/>
              </a:tabLst>
              <a:defRPr sz="5400" b="0" cap="none" baseline="0">
                <a:solidFill>
                  <a:schemeClr val="bg1"/>
                </a:solidFill>
                <a:latin typeface="+mj-lt"/>
              </a:defRPr>
            </a:lvl1pPr>
          </a:lstStyle>
          <a:p>
            <a:r>
              <a:rPr lang="en-GB" altLang="fr-FR"/>
              <a:t>Click to edit Master title style</a:t>
            </a:r>
            <a:endParaRPr lang="en-GB" altLang="en-GB"/>
          </a:p>
        </p:txBody>
      </p:sp>
      <p:grpSp>
        <p:nvGrpSpPr>
          <p:cNvPr id="8" name="Group 2">
            <a:extLst>
              <a:ext uri="{FF2B5EF4-FFF2-40B4-BE49-F238E27FC236}">
                <a16:creationId xmlns:a16="http://schemas.microsoft.com/office/drawing/2014/main" id="{C6036FEE-55DE-70FD-8023-666A176E56D8}"/>
              </a:ext>
            </a:extLst>
          </p:cNvPr>
          <p:cNvGrpSpPr>
            <a:grpSpLocks noChangeAspect="1"/>
          </p:cNvGrpSpPr>
          <p:nvPr userDrawn="1"/>
        </p:nvGrpSpPr>
        <p:grpSpPr>
          <a:xfrm>
            <a:off x="1343473" y="6021288"/>
            <a:ext cx="1872000" cy="420870"/>
            <a:chOff x="5094083" y="5360390"/>
            <a:chExt cx="3039349" cy="683316"/>
          </a:xfrm>
        </p:grpSpPr>
        <p:sp>
          <p:nvSpPr>
            <p:cNvPr id="9" name="Freeform: Shape 4">
              <a:extLst>
                <a:ext uri="{FF2B5EF4-FFF2-40B4-BE49-F238E27FC236}">
                  <a16:creationId xmlns:a16="http://schemas.microsoft.com/office/drawing/2014/main" id="{B1ED800D-0360-E693-191D-220DFE10BEC2}"/>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numCol="1" rtlCol="0" anchor="ctr"/>
            <a:lstStyle/>
            <a:p>
              <a:endParaRPr lang="en-US" sz="1800"/>
            </a:p>
          </p:txBody>
        </p:sp>
        <p:sp>
          <p:nvSpPr>
            <p:cNvPr id="10" name="Freeform: Shape 5">
              <a:extLst>
                <a:ext uri="{FF2B5EF4-FFF2-40B4-BE49-F238E27FC236}">
                  <a16:creationId xmlns:a16="http://schemas.microsoft.com/office/drawing/2014/main" id="{95F4CCB2-170A-19BE-C942-B19098270C42}"/>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numCol="1" rtlCol="0" anchor="ctr"/>
            <a:lstStyle/>
            <a:p>
              <a:endParaRPr lang="en-US" sz="1800"/>
            </a:p>
          </p:txBody>
        </p:sp>
        <p:sp>
          <p:nvSpPr>
            <p:cNvPr id="11" name="Freeform: Shape 6">
              <a:extLst>
                <a:ext uri="{FF2B5EF4-FFF2-40B4-BE49-F238E27FC236}">
                  <a16:creationId xmlns:a16="http://schemas.microsoft.com/office/drawing/2014/main" id="{890A43B6-BBB1-B11D-0EB6-447FE3C6F0F1}"/>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numCol="1" rtlCol="0" anchor="ctr"/>
            <a:lstStyle/>
            <a:p>
              <a:endParaRPr lang="en-US" sz="1800"/>
            </a:p>
          </p:txBody>
        </p:sp>
        <p:sp>
          <p:nvSpPr>
            <p:cNvPr id="12" name="Freeform: Shape 7">
              <a:extLst>
                <a:ext uri="{FF2B5EF4-FFF2-40B4-BE49-F238E27FC236}">
                  <a16:creationId xmlns:a16="http://schemas.microsoft.com/office/drawing/2014/main" id="{B0A92FC2-E6FE-6A55-A3D8-D99E8E6201E5}"/>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numCol="1" rtlCol="0" anchor="ctr"/>
            <a:lstStyle/>
            <a:p>
              <a:endParaRPr lang="en-US" sz="1800"/>
            </a:p>
          </p:txBody>
        </p:sp>
        <p:sp>
          <p:nvSpPr>
            <p:cNvPr id="13" name="Freeform: Shape 8">
              <a:extLst>
                <a:ext uri="{FF2B5EF4-FFF2-40B4-BE49-F238E27FC236}">
                  <a16:creationId xmlns:a16="http://schemas.microsoft.com/office/drawing/2014/main" id="{1C3193CB-D868-D37B-4D53-F1726DCD2D02}"/>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numCol="1" rtlCol="0" anchor="ctr"/>
            <a:lstStyle/>
            <a:p>
              <a:endParaRPr lang="en-US" sz="1800"/>
            </a:p>
          </p:txBody>
        </p:sp>
      </p:grpSp>
    </p:spTree>
    <p:extLst>
      <p:ext uri="{BB962C8B-B14F-4D97-AF65-F5344CB8AC3E}">
        <p14:creationId xmlns:p14="http://schemas.microsoft.com/office/powerpoint/2010/main" val="278986856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clusion">
    <p:bg>
      <p:bgPr>
        <a:solidFill>
          <a:schemeClr val="accent4"/>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27038" y="2320211"/>
            <a:ext cx="11356975" cy="2215991"/>
          </a:xfrm>
          <a:prstGeom prst="rect">
            <a:avLst/>
          </a:prstGeom>
        </p:spPr>
        <p:txBody>
          <a:bodyPr wrap="square" numCol="1" anchor="ctr" anchorCtr="0">
            <a:spAutoFit/>
          </a:bodyPr>
          <a:lstStyle>
            <a:lvl1pPr marL="0" indent="0" algn="l">
              <a:lnSpc>
                <a:spcPct val="90000"/>
              </a:lnSpc>
              <a:spcBef>
                <a:spcPts val="0"/>
              </a:spcBef>
              <a:spcAft>
                <a:spcPts val="0"/>
              </a:spcAft>
              <a:buFontTx/>
              <a:buNone/>
              <a:defRPr sz="8000" b="0" cap="none"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ltLang="fr-FR"/>
              <a:t>Click to </a:t>
            </a:r>
            <a:r>
              <a:rPr lang="fr-FR" altLang="fr-FR" err="1"/>
              <a:t>edit</a:t>
            </a:r>
            <a:r>
              <a:rPr lang="fr-FR" altLang="fr-FR"/>
              <a:t> master </a:t>
            </a:r>
            <a:r>
              <a:rPr lang="fr-FR" altLang="fr-FR" err="1"/>
              <a:t>title</a:t>
            </a:r>
            <a:r>
              <a:rPr lang="fr-FR" altLang="fr-FR"/>
              <a:t> Style</a:t>
            </a:r>
          </a:p>
        </p:txBody>
      </p:sp>
      <p:grpSp>
        <p:nvGrpSpPr>
          <p:cNvPr id="2" name="Group 2">
            <a:extLst>
              <a:ext uri="{FF2B5EF4-FFF2-40B4-BE49-F238E27FC236}">
                <a16:creationId xmlns:a16="http://schemas.microsoft.com/office/drawing/2014/main" id="{E112FC67-26E6-91F9-0FAE-294883269917}"/>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FC0E4D70-5998-8125-42E2-E0EE77A84AC4}"/>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numCol="1" rtlCol="0" anchor="ctr"/>
            <a:lstStyle/>
            <a:p>
              <a:endParaRPr lang="en-US" sz="1800"/>
            </a:p>
          </p:txBody>
        </p:sp>
        <p:sp>
          <p:nvSpPr>
            <p:cNvPr id="11" name="Freeform: Shape 5">
              <a:extLst>
                <a:ext uri="{FF2B5EF4-FFF2-40B4-BE49-F238E27FC236}">
                  <a16:creationId xmlns:a16="http://schemas.microsoft.com/office/drawing/2014/main" id="{FBD6D893-3276-B285-3B03-8726CD1FFB2A}"/>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numCol="1" rtlCol="0" anchor="ctr"/>
            <a:lstStyle/>
            <a:p>
              <a:endParaRPr lang="en-US" sz="1800"/>
            </a:p>
          </p:txBody>
        </p:sp>
        <p:sp>
          <p:nvSpPr>
            <p:cNvPr id="12" name="Freeform: Shape 6">
              <a:extLst>
                <a:ext uri="{FF2B5EF4-FFF2-40B4-BE49-F238E27FC236}">
                  <a16:creationId xmlns:a16="http://schemas.microsoft.com/office/drawing/2014/main" id="{6F9A7FDE-2DE1-AB6B-F371-23968DFB687D}"/>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numCol="1" rtlCol="0" anchor="ctr"/>
            <a:lstStyle/>
            <a:p>
              <a:endParaRPr lang="en-US" sz="1800"/>
            </a:p>
          </p:txBody>
        </p:sp>
        <p:sp>
          <p:nvSpPr>
            <p:cNvPr id="13" name="Freeform: Shape 7">
              <a:extLst>
                <a:ext uri="{FF2B5EF4-FFF2-40B4-BE49-F238E27FC236}">
                  <a16:creationId xmlns:a16="http://schemas.microsoft.com/office/drawing/2014/main" id="{72366D37-668B-51CE-2CE6-C9DA736141BA}"/>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numCol="1" rtlCol="0" anchor="ctr"/>
            <a:lstStyle/>
            <a:p>
              <a:endParaRPr lang="en-US" sz="1800"/>
            </a:p>
          </p:txBody>
        </p:sp>
        <p:sp>
          <p:nvSpPr>
            <p:cNvPr id="14" name="Freeform: Shape 8">
              <a:extLst>
                <a:ext uri="{FF2B5EF4-FFF2-40B4-BE49-F238E27FC236}">
                  <a16:creationId xmlns:a16="http://schemas.microsoft.com/office/drawing/2014/main" id="{9CF35CA0-09E8-81C3-4DA7-F503D6BAE3A3}"/>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numCol="1" rtlCol="0" anchor="ctr"/>
            <a:lstStyle/>
            <a:p>
              <a:endParaRPr lang="en-US" sz="1800"/>
            </a:p>
          </p:txBody>
        </p:sp>
      </p:grpSp>
      <p:pic>
        <p:nvPicPr>
          <p:cNvPr id="4" name="Picture 16">
            <a:extLst>
              <a:ext uri="{FF2B5EF4-FFF2-40B4-BE49-F238E27FC236}">
                <a16:creationId xmlns:a16="http://schemas.microsoft.com/office/drawing/2014/main" id="{415561A2-AF17-AE8E-8E0A-9B607FD1FAB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59896" y="1107202"/>
            <a:ext cx="8281358" cy="6858000"/>
          </a:xfrm>
          <a:prstGeom prst="rect">
            <a:avLst/>
          </a:prstGeom>
        </p:spPr>
      </p:pic>
    </p:spTree>
    <p:extLst>
      <p:ext uri="{BB962C8B-B14F-4D97-AF65-F5344CB8AC3E}">
        <p14:creationId xmlns:p14="http://schemas.microsoft.com/office/powerpoint/2010/main" val="88322052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4" name="Subtitle">
            <a:extLst>
              <a:ext uri="{FF2B5EF4-FFF2-40B4-BE49-F238E27FC236}">
                <a16:creationId xmlns:a16="http://schemas.microsoft.com/office/drawing/2014/main" id="{70ACFCFC-1DDE-342C-6F6C-421985D8A34A}"/>
              </a:ext>
            </a:extLst>
          </p:cNvPr>
          <p:cNvSpPr>
            <a:spLocks noGrp="1"/>
          </p:cNvSpPr>
          <p:nvPr>
            <p:ph type="subTitle" idx="1"/>
          </p:nvPr>
        </p:nvSpPr>
        <p:spPr>
          <a:xfrm>
            <a:off x="407988" y="5460790"/>
            <a:ext cx="11090275" cy="246221"/>
          </a:xfrm>
          <a:prstGeom prst="rect">
            <a:avLst/>
          </a:prstGeom>
        </p:spPr>
        <p:txBody>
          <a:bodyPr wrap="square" lIns="18000" tIns="0" rIns="0" numCol="1"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ltLang="fr-FR"/>
              <a:t>Click to edit Master subtitle style</a:t>
            </a:r>
            <a:endParaRPr lang="en-GB" altLang="en-GB"/>
          </a:p>
        </p:txBody>
      </p:sp>
      <p:sp>
        <p:nvSpPr>
          <p:cNvPr id="15" name="Title">
            <a:extLst>
              <a:ext uri="{FF2B5EF4-FFF2-40B4-BE49-F238E27FC236}">
                <a16:creationId xmlns:a16="http://schemas.microsoft.com/office/drawing/2014/main" id="{BA5DDAC5-BAB8-79F8-0B48-89767D2C03B3}"/>
              </a:ext>
            </a:extLst>
          </p:cNvPr>
          <p:cNvSpPr>
            <a:spLocks noGrp="1"/>
          </p:cNvSpPr>
          <p:nvPr>
            <p:ph type="ctrTitle"/>
          </p:nvPr>
        </p:nvSpPr>
        <p:spPr>
          <a:xfrm>
            <a:off x="407988" y="4697327"/>
            <a:ext cx="11090276" cy="747897"/>
          </a:xfrm>
        </p:spPr>
        <p:txBody>
          <a:bodyPr wrap="square" lIns="0" tIns="0" rIns="0" bIns="0" numCol="1" anchor="b" anchorCtr="0">
            <a:noAutofit/>
          </a:bodyPr>
          <a:lstStyle>
            <a:lvl1pPr algn="l">
              <a:lnSpc>
                <a:spcPct val="90000"/>
              </a:lnSpc>
              <a:tabLst>
                <a:tab pos="1258888" algn="l"/>
              </a:tabLst>
              <a:defRPr sz="5400" b="0" cap="none" baseline="0">
                <a:solidFill>
                  <a:schemeClr val="bg1"/>
                </a:solidFill>
                <a:latin typeface="+mj-lt"/>
              </a:defRPr>
            </a:lvl1pPr>
          </a:lstStyle>
          <a:p>
            <a:r>
              <a:rPr lang="en-GB" altLang="fr-FR"/>
              <a:t>Click to edit Master title style</a:t>
            </a:r>
            <a:endParaRPr lang="en-GB" altLang="en-GB"/>
          </a:p>
        </p:txBody>
      </p:sp>
      <p:grpSp>
        <p:nvGrpSpPr>
          <p:cNvPr id="3" name="Group 2">
            <a:extLst>
              <a:ext uri="{FF2B5EF4-FFF2-40B4-BE49-F238E27FC236}">
                <a16:creationId xmlns:a16="http://schemas.microsoft.com/office/drawing/2014/main" id="{337935B1-1E9A-902D-1107-E84E1CDCC3AB}"/>
              </a:ext>
            </a:extLst>
          </p:cNvPr>
          <p:cNvGrpSpPr>
            <a:grpSpLocks noChangeAspect="1"/>
          </p:cNvGrpSpPr>
          <p:nvPr userDrawn="1"/>
        </p:nvGrpSpPr>
        <p:grpSpPr>
          <a:xfrm>
            <a:off x="443568" y="6021288"/>
            <a:ext cx="1872000" cy="420870"/>
            <a:chOff x="5094083" y="5360390"/>
            <a:chExt cx="3039349" cy="683316"/>
          </a:xfrm>
        </p:grpSpPr>
        <p:sp>
          <p:nvSpPr>
            <p:cNvPr id="5" name="Freeform: Shape 4">
              <a:extLst>
                <a:ext uri="{FF2B5EF4-FFF2-40B4-BE49-F238E27FC236}">
                  <a16:creationId xmlns:a16="http://schemas.microsoft.com/office/drawing/2014/main" id="{9BAB5440-AAF9-D636-D963-1CF51D4EEE32}"/>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numCol="1" rtlCol="0" anchor="ctr"/>
            <a:lstStyle/>
            <a:p>
              <a:endParaRPr lang="en-US" sz="1800"/>
            </a:p>
          </p:txBody>
        </p:sp>
        <p:sp>
          <p:nvSpPr>
            <p:cNvPr id="6" name="Freeform: Shape 5">
              <a:extLst>
                <a:ext uri="{FF2B5EF4-FFF2-40B4-BE49-F238E27FC236}">
                  <a16:creationId xmlns:a16="http://schemas.microsoft.com/office/drawing/2014/main" id="{89CD0850-5040-0CC6-F657-BF2242F63884}"/>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numCol="1" rtlCol="0" anchor="ctr"/>
            <a:lstStyle/>
            <a:p>
              <a:endParaRPr lang="en-US" sz="1800"/>
            </a:p>
          </p:txBody>
        </p:sp>
        <p:sp>
          <p:nvSpPr>
            <p:cNvPr id="7" name="Freeform: Shape 6">
              <a:extLst>
                <a:ext uri="{FF2B5EF4-FFF2-40B4-BE49-F238E27FC236}">
                  <a16:creationId xmlns:a16="http://schemas.microsoft.com/office/drawing/2014/main" id="{408F4CC8-6692-0A4C-C931-B50A99D5E8D4}"/>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numCol="1" rtlCol="0" anchor="ctr"/>
            <a:lstStyle/>
            <a:p>
              <a:endParaRPr lang="en-US" sz="1800"/>
            </a:p>
          </p:txBody>
        </p:sp>
        <p:sp>
          <p:nvSpPr>
            <p:cNvPr id="8" name="Freeform: Shape 7">
              <a:extLst>
                <a:ext uri="{FF2B5EF4-FFF2-40B4-BE49-F238E27FC236}">
                  <a16:creationId xmlns:a16="http://schemas.microsoft.com/office/drawing/2014/main" id="{9645E874-9471-204B-FEA4-29B6C3830313}"/>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numCol="1" rtlCol="0" anchor="ctr"/>
            <a:lstStyle/>
            <a:p>
              <a:endParaRPr lang="en-US" sz="1800"/>
            </a:p>
          </p:txBody>
        </p:sp>
        <p:sp>
          <p:nvSpPr>
            <p:cNvPr id="9" name="Freeform: Shape 8">
              <a:extLst>
                <a:ext uri="{FF2B5EF4-FFF2-40B4-BE49-F238E27FC236}">
                  <a16:creationId xmlns:a16="http://schemas.microsoft.com/office/drawing/2014/main" id="{8CD723AF-3402-E7B5-291B-2ABCD137B39E}"/>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numCol="1" rtlCol="0" anchor="ctr"/>
            <a:lstStyle/>
            <a:p>
              <a:endParaRPr lang="en-US" sz="1800"/>
            </a:p>
          </p:txBody>
        </p:sp>
      </p:grpSp>
      <p:pic>
        <p:nvPicPr>
          <p:cNvPr id="2" name="Image 1">
            <a:extLst>
              <a:ext uri="{FF2B5EF4-FFF2-40B4-BE49-F238E27FC236}">
                <a16:creationId xmlns:a16="http://schemas.microsoft.com/office/drawing/2014/main" id="{8B5D9CCD-97AB-0A8C-8F1D-AB5C4C775A4B}"/>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367808" y="-1636495"/>
            <a:ext cx="8715336" cy="7220395"/>
          </a:xfrm>
          <a:prstGeom prst="rect">
            <a:avLst/>
          </a:prstGeom>
        </p:spPr>
      </p:pic>
    </p:spTree>
    <p:extLst>
      <p:ext uri="{BB962C8B-B14F-4D97-AF65-F5344CB8AC3E}">
        <p14:creationId xmlns:p14="http://schemas.microsoft.com/office/powerpoint/2010/main" val="368436867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GRID" hidden="1">
            <a:extLst>
              <a:ext uri="{FF2B5EF4-FFF2-40B4-BE49-F238E27FC236}">
                <a16:creationId xmlns:a16="http://schemas.microsoft.com/office/drawing/2014/main" id="{A27D0679-8D96-1186-A961-BDC17B525A6F}"/>
              </a:ext>
            </a:extLst>
          </p:cNvPr>
          <p:cNvPicPr>
            <a:picLocks noGrp="1" noRot="1" noChangeAspect="1" noMove="1" noResize="1" noEditPoints="1" noAdjustHandles="1" noChangeArrowheads="1" noChangeShapeType="1" noCrop="1"/>
          </p:cNvPicPr>
          <p:nvPr userDrawn="1"/>
        </p:nvPicPr>
        <p:blipFill>
          <a:blip r:embed="rId59" cstate="screen">
            <a:extLst>
              <a:ext uri="{28A0092B-C50C-407E-A947-70E740481C1C}">
                <a14:useLocalDpi xmlns:a14="http://schemas.microsoft.com/office/drawing/2010/main"/>
              </a:ext>
            </a:extLst>
          </a:blip>
          <a:stretch>
            <a:fillRect/>
          </a:stretch>
        </p:blipFill>
        <p:spPr>
          <a:xfrm>
            <a:off x="414971" y="388938"/>
            <a:ext cx="11369040" cy="6067248"/>
          </a:xfrm>
          <a:prstGeom prst="rect">
            <a:avLst/>
          </a:prstGeom>
        </p:spPr>
      </p:pic>
      <p:sp>
        <p:nvSpPr>
          <p:cNvPr id="4" name="Text Placeholder 1"/>
          <p:cNvSpPr>
            <a:spLocks noGrp="1"/>
          </p:cNvSpPr>
          <p:nvPr>
            <p:ph type="body" idx="1"/>
          </p:nvPr>
        </p:nvSpPr>
        <p:spPr>
          <a:xfrm>
            <a:off x="407988" y="1628800"/>
            <a:ext cx="11369040" cy="4829080"/>
          </a:xfrm>
          <a:prstGeom prst="rect">
            <a:avLst/>
          </a:prstGeom>
        </p:spPr>
        <p:txBody>
          <a:bodyPr vert="horz" lIns="0" tIns="0" rIns="0" bIns="0" numCol="1" rtlCol="0">
            <a:noAutofit/>
          </a:bodyPr>
          <a:lstStyle/>
          <a:p>
            <a:pPr lvl="0"/>
            <a:r>
              <a:rPr lang="fr-FR" altLang="fr-FR"/>
              <a:t>Enter </a:t>
            </a:r>
            <a:r>
              <a:rPr lang="fr-FR" altLang="fr-FR" err="1"/>
              <a:t>your</a:t>
            </a:r>
            <a:r>
              <a:rPr lang="fr-FR" altLang="fr-FR"/>
              <a:t> contents</a:t>
            </a:r>
          </a:p>
          <a:p>
            <a:pPr lvl="1"/>
            <a:r>
              <a:rPr lang="fr-FR" altLang="fr-FR"/>
              <a:t>Second </a:t>
            </a:r>
            <a:r>
              <a:rPr lang="fr-FR" altLang="fr-FR" err="1"/>
              <a:t>level</a:t>
            </a:r>
            <a:endParaRPr lang="fr-FR" altLang="fr-FR"/>
          </a:p>
          <a:p>
            <a:pPr lvl="2"/>
            <a:r>
              <a:rPr lang="fr-FR" altLang="fr-FR" err="1"/>
              <a:t>Third</a:t>
            </a:r>
            <a:r>
              <a:rPr lang="fr-FR" altLang="fr-FR"/>
              <a:t> </a:t>
            </a:r>
            <a:r>
              <a:rPr lang="fr-FR" altLang="fr-FR" err="1"/>
              <a:t>level</a:t>
            </a:r>
            <a:endParaRPr lang="fr-FR" altLang="fr-FR"/>
          </a:p>
          <a:p>
            <a:pPr lvl="3"/>
            <a:r>
              <a:rPr lang="fr-FR" altLang="fr-FR" err="1"/>
              <a:t>Fourth</a:t>
            </a:r>
            <a:r>
              <a:rPr lang="fr-FR" altLang="fr-FR"/>
              <a:t> </a:t>
            </a:r>
            <a:r>
              <a:rPr lang="fr-FR" altLang="fr-FR" err="1"/>
              <a:t>level</a:t>
            </a:r>
            <a:endParaRPr lang="fr-FR" altLang="fr-FR"/>
          </a:p>
          <a:p>
            <a:pPr lvl="4"/>
            <a:r>
              <a:rPr lang="fr-FR" altLang="fr-FR" err="1"/>
              <a:t>Fifth</a:t>
            </a:r>
            <a:r>
              <a:rPr lang="fr-FR" altLang="fr-FR"/>
              <a:t> </a:t>
            </a:r>
            <a:r>
              <a:rPr lang="fr-FR" altLang="fr-FR" err="1"/>
              <a:t>level</a:t>
            </a:r>
            <a:endParaRPr lang="en-US"/>
          </a:p>
        </p:txBody>
      </p:sp>
      <p:grpSp>
        <p:nvGrpSpPr>
          <p:cNvPr id="31" name="Groupe 1">
            <a:extLst>
              <a:ext uri="{FF2B5EF4-FFF2-40B4-BE49-F238E27FC236}">
                <a16:creationId xmlns:a16="http://schemas.microsoft.com/office/drawing/2014/main" id="{F31688C0-3AAB-457C-86FA-4177A059CF79}"/>
              </a:ext>
            </a:extLst>
          </p:cNvPr>
          <p:cNvGrpSpPr/>
          <p:nvPr userDrawn="1"/>
        </p:nvGrpSpPr>
        <p:grpSpPr>
          <a:xfrm>
            <a:off x="11501102" y="171573"/>
            <a:ext cx="419436" cy="388988"/>
            <a:chOff x="11501102" y="171573"/>
            <a:chExt cx="419436" cy="388988"/>
          </a:xfrm>
        </p:grpSpPr>
        <p:sp>
          <p:nvSpPr>
            <p:cNvPr id="33" name="Freeform 13">
              <a:extLst>
                <a:ext uri="{FF2B5EF4-FFF2-40B4-BE49-F238E27FC236}">
                  <a16:creationId xmlns:a16="http://schemas.microsoft.com/office/drawing/2014/main" id="{0DF4B7FE-AA65-4E55-B964-75A3DEE12DA3}"/>
                </a:ext>
              </a:extLst>
            </p:cNvPr>
            <p:cNvSpPr>
              <a:spLocks/>
            </p:cNvSpPr>
            <p:nvPr/>
          </p:nvSpPr>
          <p:spPr>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ltLang="en-GB"/>
            </a:p>
          </p:txBody>
        </p:sp>
        <p:sp>
          <p:nvSpPr>
            <p:cNvPr id="34" name="Freeform 14">
              <a:extLst>
                <a:ext uri="{FF2B5EF4-FFF2-40B4-BE49-F238E27FC236}">
                  <a16:creationId xmlns:a16="http://schemas.microsoft.com/office/drawing/2014/main" id="{08DB13D7-F3B3-4CCC-9572-7C835EA669A8}"/>
                </a:ext>
              </a:extLst>
            </p:cNvPr>
            <p:cNvSpPr>
              <a:spLocks/>
            </p:cNvSpPr>
            <p:nvPr/>
          </p:nvSpPr>
          <p:spPr>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ltLang="en-GB"/>
            </a:p>
          </p:txBody>
        </p:sp>
      </p:grpSp>
      <p:sp>
        <p:nvSpPr>
          <p:cNvPr id="5" name="Title Placeholder 4">
            <a:extLst>
              <a:ext uri="{FF2B5EF4-FFF2-40B4-BE49-F238E27FC236}">
                <a16:creationId xmlns:a16="http://schemas.microsoft.com/office/drawing/2014/main" id="{D28F27D4-FFE2-4FAB-BA1B-9D013846C4B7}"/>
              </a:ext>
            </a:extLst>
          </p:cNvPr>
          <p:cNvSpPr>
            <a:spLocks noGrp="1"/>
          </p:cNvSpPr>
          <p:nvPr>
            <p:ph type="title"/>
          </p:nvPr>
        </p:nvSpPr>
        <p:spPr>
          <a:xfrm>
            <a:off x="414971" y="260350"/>
            <a:ext cx="11008413" cy="792163"/>
          </a:xfrm>
          <a:prstGeom prst="rect">
            <a:avLst/>
          </a:prstGeom>
        </p:spPr>
        <p:txBody>
          <a:bodyPr vert="horz" lIns="0" tIns="0" rIns="0" bIns="0" numCol="1" rtlCol="0" anchor="b" anchorCtr="0">
            <a:noAutofit/>
          </a:bodyPr>
          <a:lstStyle/>
          <a:p>
            <a:r>
              <a:rPr lang="fr-FR" altLang="fr-FR"/>
              <a:t>Modifiez le style du titre</a:t>
            </a:r>
            <a:endParaRPr lang="de-DE" altLang="de-DE"/>
          </a:p>
        </p:txBody>
      </p:sp>
      <p:sp>
        <p:nvSpPr>
          <p:cNvPr id="20" name="Stickerbox" hidden="1">
            <a:extLst>
              <a:ext uri="{FF2B5EF4-FFF2-40B4-BE49-F238E27FC236}">
                <a16:creationId xmlns:a16="http://schemas.microsoft.com/office/drawing/2014/main" id="{D03A9799-ACDC-4925-8EE1-5C65CCCBD0FA}"/>
              </a:ext>
            </a:extLst>
          </p:cNvPr>
          <p:cNvSpPr>
            <a:spLocks noChangeArrowheads="1"/>
          </p:cNvSpPr>
          <p:nvPr userDrawn="1"/>
        </p:nvSpPr>
        <p:spPr bwMode="gray">
          <a:xfrm>
            <a:off x="10979205" y="1068490"/>
            <a:ext cx="804808" cy="402775"/>
          </a:xfrm>
          <a:prstGeom prst="rect">
            <a:avLst/>
          </a:prstGeom>
          <a:solidFill>
            <a:schemeClr val="accent2"/>
          </a:solidFill>
          <a:ln w="10795">
            <a:noFill/>
            <a:round/>
            <a:headEnd/>
            <a:tailEnd/>
          </a:ln>
          <a:effectLst/>
        </p:spPr>
        <p:txBody>
          <a:bodyPr vert="horz" wrap="none" lIns="108000" tIns="108000" rIns="108000" bIns="108000" numCol="1" anchor="ctr" anchorCtr="0">
            <a:spAutoFit/>
          </a:bodyPr>
          <a:lstStyle/>
          <a:p>
            <a:pPr marL="0" marR="0" lvl="0" indent="0" algn="r" defTabSz="914400" rtl="0" eaLnBrk="1" latinLnBrk="0" hangingPunct="1">
              <a:lnSpc>
                <a:spcPct val="100000"/>
              </a:lnSpc>
              <a:spcBef>
                <a:spcPts val="0"/>
              </a:spcBef>
              <a:spcAft>
                <a:spcPts val="0"/>
              </a:spcAft>
              <a:buClrTx/>
              <a:buSzTx/>
              <a:buFontTx/>
              <a:buNone/>
              <a:tabLst/>
              <a:defRPr/>
            </a:pPr>
            <a:r>
              <a:rPr kumimoji="0" lang="en-US" sz="1200" b="0" i="0" u="none" strike="noStrike" kern="1200" cap="all" spc="0" normalizeH="0" baseline="0" noProof="0">
                <a:ln>
                  <a:noFill/>
                </a:ln>
                <a:solidFill>
                  <a:srgbClr val="FFFFFF">
                    <a:lumMod val="100000"/>
                  </a:srgbClr>
                </a:solidFill>
                <a:effectLst/>
                <a:uLnTx/>
                <a:uFillTx/>
                <a:latin typeface="Ubuntu"/>
                <a:ea typeface="+mn-ea"/>
                <a:cs typeface="+mn-cs"/>
              </a:rPr>
              <a:t>Sticker</a:t>
            </a:r>
          </a:p>
        </p:txBody>
      </p:sp>
      <p:sp>
        <p:nvSpPr>
          <p:cNvPr id="22" name="CapgeminiBox" hidden="1">
            <a:extLst>
              <a:ext uri="{FF2B5EF4-FFF2-40B4-BE49-F238E27FC236}">
                <a16:creationId xmlns:a16="http://schemas.microsoft.com/office/drawing/2014/main" id="{7C293A1E-B461-4AFE-976D-6EE38B2AFEB4}"/>
              </a:ext>
            </a:extLst>
          </p:cNvPr>
          <p:cNvSpPr txBox="1">
            <a:spLocks/>
          </p:cNvSpPr>
          <p:nvPr userDrawn="1"/>
        </p:nvSpPr>
        <p:spPr>
          <a:xfrm>
            <a:off x="9592" y="0"/>
            <a:ext cx="1837661" cy="260350"/>
          </a:xfrm>
          <a:prstGeom prst="rect">
            <a:avLst/>
          </a:prstGeom>
        </p:spPr>
        <p:txBody>
          <a:bodyPr vert="horz" lIns="0" tIns="0" rIns="1800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tx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
                <a:schemeClr val="tx1"/>
              </a:buClr>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ltLang="fr-FR"/>
              <a:t>Capgemini v10.0</a:t>
            </a:r>
          </a:p>
        </p:txBody>
      </p:sp>
      <p:sp>
        <p:nvSpPr>
          <p:cNvPr id="29" name="FootnoteAndSource" hidden="1">
            <a:extLst>
              <a:ext uri="{FF2B5EF4-FFF2-40B4-BE49-F238E27FC236}">
                <a16:creationId xmlns:a16="http://schemas.microsoft.com/office/drawing/2014/main" id="{96E9BC24-418C-4CE4-8E81-3AF9AB04DEAA}"/>
              </a:ext>
            </a:extLst>
          </p:cNvPr>
          <p:cNvSpPr txBox="1"/>
          <p:nvPr userDrawn="1"/>
        </p:nvSpPr>
        <p:spPr>
          <a:xfrm>
            <a:off x="398738" y="6304130"/>
            <a:ext cx="11340000" cy="162096"/>
          </a:xfrm>
          <a:prstGeom prst="rect">
            <a:avLst/>
          </a:prstGeom>
          <a:noFill/>
        </p:spPr>
        <p:txBody>
          <a:bodyPr vert="horz" wrap="square" lIns="0" tIns="25400" rIns="0" bIns="25400" numCol="1" rtlCol="0" anchor="b" anchorCtr="0">
            <a:spAutoFit/>
          </a:bodyPr>
          <a:lstStyle>
            <a:defPPr>
              <a:defRPr lang="pt-PT" altLang="pt-PT"/>
            </a:defPPr>
            <a:lvl1pPr marL="429768" indent="-429768">
              <a:lnSpc>
                <a:spcPct val="90000"/>
              </a:lnSpc>
              <a:tabLst>
                <a:tab pos="347472" algn="r"/>
              </a:tabLst>
              <a:defRPr sz="800"/>
            </a:lvl1pPr>
          </a:lstStyle>
          <a:p>
            <a:pPr marL="429768" indent="-429768" defTabSz="914400">
              <a:lnSpc>
                <a:spcPct val="90000"/>
              </a:lnSpc>
              <a:tabLst>
                <a:tab pos="347472" algn="r"/>
              </a:tabLst>
            </a:pPr>
            <a:r>
              <a:rPr lang="de-DE" altLang="de-DE" sz="800"/>
              <a:t>	Source:	Source Text</a:t>
            </a:r>
          </a:p>
        </p:txBody>
      </p:sp>
      <p:sp>
        <p:nvSpPr>
          <p:cNvPr id="3" name="Rectangle 27">
            <a:extLst>
              <a:ext uri="{FF2B5EF4-FFF2-40B4-BE49-F238E27FC236}">
                <a16:creationId xmlns:a16="http://schemas.microsoft.com/office/drawing/2014/main" id="{62086BA9-1591-C6CD-E573-A5F8961683B1}"/>
              </a:ext>
            </a:extLst>
          </p:cNvPr>
          <p:cNvSpPr/>
          <p:nvPr userDrawn="1"/>
        </p:nvSpPr>
        <p:spPr>
          <a:xfrm>
            <a:off x="406833" y="6517871"/>
            <a:ext cx="3410847" cy="219456"/>
          </a:xfrm>
          <a:prstGeom prst="rect">
            <a:avLst/>
          </a:prstGeom>
        </p:spPr>
        <p:txBody>
          <a:bodyPr wrap="square" lIns="0" tIns="0" rIns="0" bIns="0" numCol="1" anchor="ctr" anchorCtr="0">
            <a:noAutofit/>
          </a:bodyPr>
          <a:lstStyle/>
          <a:p>
            <a:pPr marL="0" marR="0" lvl="0" indent="0" algn="l" defTabSz="914400" rtl="0" eaLnBrk="1" latinLnBrk="0" hangingPunct="1">
              <a:lnSpc>
                <a:spcPct val="100000"/>
              </a:lnSpc>
              <a:spcBef>
                <a:spcPts val="0"/>
              </a:spcBef>
              <a:spcAft>
                <a:spcPts val="0"/>
              </a:spcAft>
              <a:buClrTx/>
              <a:buSzTx/>
              <a:buFontTx/>
              <a:buNone/>
              <a:tabLst/>
              <a:defRPr/>
            </a:pPr>
            <a:r>
              <a:rPr lang="en-US" sz="700" kern="0">
                <a:solidFill>
                  <a:schemeClr val="bg1">
                    <a:lumMod val="65000"/>
                  </a:schemeClr>
                </a:solidFill>
                <a:latin typeface="+mn-lt"/>
                <a:cs typeface="Arial" panose="020B0604020202020204" pitchFamily="34" charset="0"/>
              </a:rPr>
              <a:t>Presentation title | Author | Date</a:t>
            </a:r>
          </a:p>
        </p:txBody>
      </p:sp>
      <p:sp>
        <p:nvSpPr>
          <p:cNvPr id="6" name="Rectangle 27">
            <a:extLst>
              <a:ext uri="{FF2B5EF4-FFF2-40B4-BE49-F238E27FC236}">
                <a16:creationId xmlns:a16="http://schemas.microsoft.com/office/drawing/2014/main" id="{C7A3A5DA-5BBD-64D1-6DE2-E0F6859C58F2}"/>
              </a:ext>
            </a:extLst>
          </p:cNvPr>
          <p:cNvSpPr/>
          <p:nvPr userDrawn="1"/>
        </p:nvSpPr>
        <p:spPr>
          <a:xfrm>
            <a:off x="7131820" y="6517871"/>
            <a:ext cx="4532162" cy="219456"/>
          </a:xfrm>
          <a:prstGeom prst="rect">
            <a:avLst/>
          </a:prstGeom>
        </p:spPr>
        <p:txBody>
          <a:bodyPr wrap="square" lIns="0" tIns="0" rIns="0" bIns="0" numCol="1" anchor="ctr" anchorCtr="0">
            <a:noAutofit/>
          </a:bodyPr>
          <a:lstStyle/>
          <a:p>
            <a:pPr marL="0" marR="0" lvl="0" indent="0" algn="r" defTabSz="914400" rtl="0" eaLnBrk="1" latinLnBrk="0" hangingPunct="1">
              <a:lnSpc>
                <a:spcPct val="100000"/>
              </a:lnSpc>
              <a:spcBef>
                <a:spcPts val="0"/>
              </a:spcBef>
              <a:spcAft>
                <a:spcPts val="0"/>
              </a:spcAft>
              <a:buClrTx/>
              <a:buSzTx/>
              <a:buFontTx/>
              <a:buNone/>
              <a:tabLst/>
              <a:defRPr/>
            </a:pPr>
            <a:r>
              <a:rPr lang="en-GB" altLang="en-GB" sz="700">
                <a:solidFill>
                  <a:schemeClr val="bg1">
                    <a:lumMod val="65000"/>
                  </a:schemeClr>
                </a:solidFill>
                <a:latin typeface="+mn-lt"/>
                <a:cs typeface="Arial" panose="020B0604020202020204" pitchFamily="34" charset="0"/>
              </a:rPr>
              <a:t>Public © Capgemini 2025. All rights reserved  |</a:t>
            </a:r>
          </a:p>
        </p:txBody>
      </p:sp>
      <p:sp>
        <p:nvSpPr>
          <p:cNvPr id="7" name="Rectangle 43">
            <a:extLst>
              <a:ext uri="{FF2B5EF4-FFF2-40B4-BE49-F238E27FC236}">
                <a16:creationId xmlns:a16="http://schemas.microsoft.com/office/drawing/2014/main" id="{5A64C6D2-B9B0-18AF-749A-15AAED7E4993}"/>
              </a:ext>
            </a:extLst>
          </p:cNvPr>
          <p:cNvSpPr/>
          <p:nvPr userDrawn="1"/>
        </p:nvSpPr>
        <p:spPr>
          <a:xfrm>
            <a:off x="11648878" y="6517658"/>
            <a:ext cx="229263" cy="215444"/>
          </a:xfrm>
          <a:prstGeom prst="rect">
            <a:avLst/>
          </a:prstGeom>
        </p:spPr>
        <p:txBody>
          <a:bodyPr wrap="square" lIns="0" rIns="0" numCol="1">
            <a:spAutoFit/>
          </a:bodyPr>
          <a:lstStyle/>
          <a:p>
            <a:pPr algn="r"/>
            <a:fld id="{0502E5A9-B53C-401E-A0E0-4A359BB0A9E5}" type="slidenum">
              <a:rPr lang="en-US" sz="800" smtClean="0">
                <a:solidFill>
                  <a:schemeClr val="bg1">
                    <a:lumMod val="65000"/>
                  </a:schemeClr>
                </a:solidFill>
                <a:latin typeface="+mn-lt"/>
                <a:cs typeface="Arial" panose="020B0604020202020204" pitchFamily="34" charset="0"/>
              </a:rPr>
              <a:pPr algn="r"/>
              <a:t>‹#›</a:t>
            </a:fld>
            <a:endParaRPr lang="en-US" sz="800">
              <a:solidFill>
                <a:schemeClr val="bg1">
                  <a:lumMod val="65000"/>
                </a:schemeClr>
              </a:solidFill>
              <a:latin typeface="+mn-lt"/>
              <a:cs typeface="Arial" panose="020B0604020202020204" pitchFamily="34" charset="0"/>
            </a:endParaRPr>
          </a:p>
        </p:txBody>
      </p:sp>
    </p:spTree>
    <p:extLst>
      <p:ext uri="{BB962C8B-B14F-4D97-AF65-F5344CB8AC3E}">
        <p14:creationId xmlns:p14="http://schemas.microsoft.com/office/powerpoint/2010/main" val="271913339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707"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Lst>
  <p:hf sldNum="0" hdr="0" ftr="0" dt="0"/>
  <p:txStyles>
    <p:titleStyle>
      <a:lvl1pPr marL="0" marR="0" indent="0" algn="l" defTabSz="914400" rtl="0" eaLnBrk="1" latinLnBrk="0" hangingPunct="1">
        <a:lnSpc>
          <a:spcPct val="90000"/>
        </a:lnSpc>
        <a:spcBef>
          <a:spcPct val="0"/>
        </a:spcBef>
        <a:spcAft>
          <a:spcPts val="0"/>
        </a:spcAft>
        <a:buClrTx/>
        <a:buSzTx/>
        <a:buFontTx/>
        <a:buNone/>
        <a:tabLst/>
        <a:defRPr kumimoji="0" lang="en-US" sz="2800" b="0" i="0" u="none" strike="noStrike" kern="1200" cap="none" spc="0" normalizeH="0" baseline="0" noProof="0" dirty="0">
          <a:ln>
            <a:noFill/>
          </a:ln>
          <a:solidFill>
            <a:schemeClr val="tx1"/>
          </a:solidFill>
          <a:effectLst/>
          <a:uLnTx/>
          <a:uFillTx/>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lt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8" orient="horz" pos="663" userDrawn="1">
          <p15:clr>
            <a:srgbClr val="F26B43"/>
          </p15:clr>
        </p15:guide>
        <p15:guide id="19" orient="horz" pos="4320" userDrawn="1">
          <p15:clr>
            <a:srgbClr val="F26B43"/>
          </p15:clr>
        </p15:guide>
        <p15:guide id="20" pos="257" userDrawn="1">
          <p15:clr>
            <a:srgbClr val="F26B43"/>
          </p15:clr>
        </p15:guide>
        <p15:guide id="21" pos="3840">
          <p15:clr>
            <a:srgbClr val="F26B43"/>
          </p15:clr>
        </p15:guide>
        <p15:guide id="22" pos="7423" userDrawn="1">
          <p15:clr>
            <a:srgbClr val="F26B43"/>
          </p15:clr>
        </p15:guide>
        <p15:guide id="23" orient="horz" pos="255" userDrawn="1">
          <p15:clr>
            <a:srgbClr val="F26B43"/>
          </p15:clr>
        </p15:guide>
        <p15:guide id="24" orient="horz" pos="1026">
          <p15:clr>
            <a:srgbClr val="F26B43"/>
          </p15:clr>
        </p15:guide>
        <p15:guide id="26" orient="horz" pos="4065" userDrawn="1">
          <p15:clr>
            <a:srgbClr val="F26B43"/>
          </p15:clr>
        </p15:guide>
        <p15:guide id="27" orient="horz" pos="89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customXml" Target="../ink/ink10.xml"/><Relationship Id="rId3" Type="http://schemas.openxmlformats.org/officeDocument/2006/relationships/customXml" Target="../ink/ink1.xml"/><Relationship Id="rId7" Type="http://schemas.openxmlformats.org/officeDocument/2006/relationships/customXml" Target="../ink/ink4.xml"/><Relationship Id="rId12" Type="http://schemas.openxmlformats.org/officeDocument/2006/relationships/customXml" Target="../ink/ink9.xml"/><Relationship Id="rId17" Type="http://schemas.openxmlformats.org/officeDocument/2006/relationships/customXml" Target="../ink/ink13.xml"/><Relationship Id="rId2" Type="http://schemas.openxmlformats.org/officeDocument/2006/relationships/notesSlide" Target="../notesSlides/notesSlide2.xml"/><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customXml" Target="../ink/ink2.xml"/><Relationship Id="rId15" Type="http://schemas.openxmlformats.org/officeDocument/2006/relationships/customXml" Target="../ink/ink12.xml"/><Relationship Id="rId10" Type="http://schemas.openxmlformats.org/officeDocument/2006/relationships/customXml" Target="../ink/ink7.xml"/><Relationship Id="rId4" Type="http://schemas.openxmlformats.org/officeDocument/2006/relationships/image" Target="../media/image12.png"/><Relationship Id="rId9" Type="http://schemas.openxmlformats.org/officeDocument/2006/relationships/customXml" Target="../ink/ink6.xml"/><Relationship Id="rId14" Type="http://schemas.openxmlformats.org/officeDocument/2006/relationships/customXml" Target="../ink/ink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4.xml"/><Relationship Id="rId7" Type="http://schemas.openxmlformats.org/officeDocument/2006/relationships/customXml" Target="../ink/ink1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15.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F4827BC3-7DF5-B6DC-406F-5D3A4CA2CE45}"/>
              </a:ext>
            </a:extLst>
          </p:cNvPr>
          <p:cNvSpPr>
            <a:spLocks noGrp="1"/>
          </p:cNvSpPr>
          <p:nvPr>
            <p:ph type="title" idx="4294967295"/>
          </p:nvPr>
        </p:nvSpPr>
        <p:spPr>
          <a:xfrm>
            <a:off x="335360" y="852930"/>
            <a:ext cx="11356975" cy="1107996"/>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GB" sz="8000" b="0" i="0" u="none" strike="noStrike" kern="1200" cap="none" spc="0" normalizeH="0" baseline="0" noProof="0">
                <a:ln>
                  <a:noFill/>
                </a:ln>
                <a:solidFill>
                  <a:schemeClr val="bg1"/>
                </a:solidFill>
                <a:effectLst/>
                <a:uLnTx/>
                <a:uFillTx/>
                <a:latin typeface="+mj-lt"/>
                <a:ea typeface="+mn-ea"/>
                <a:cs typeface="+mn-cs"/>
              </a:rPr>
              <a:t>Python</a:t>
            </a:r>
          </a:p>
        </p:txBody>
      </p:sp>
      <p:sp>
        <p:nvSpPr>
          <p:cNvPr id="3" name="ZoneTexte 2">
            <a:extLst>
              <a:ext uri="{FF2B5EF4-FFF2-40B4-BE49-F238E27FC236}">
                <a16:creationId xmlns:a16="http://schemas.microsoft.com/office/drawing/2014/main" id="{45CCF16F-D10E-1BAE-1266-9403B180960B}"/>
              </a:ext>
            </a:extLst>
          </p:cNvPr>
          <p:cNvSpPr txBox="1"/>
          <p:nvPr/>
        </p:nvSpPr>
        <p:spPr>
          <a:xfrm>
            <a:off x="9696400" y="6237312"/>
            <a:ext cx="2330715" cy="248402"/>
          </a:xfrm>
          <a:prstGeom prst="rect">
            <a:avLst/>
          </a:prstGeom>
          <a:noFill/>
        </p:spPr>
        <p:txBody>
          <a:bodyPr vert="horz" wrap="square" lIns="90000" tIns="46800" rIns="90000" bIns="46800" rtlCol="0" anchor="ctr">
            <a:spAutoFit/>
          </a:bodyPr>
          <a:lstStyle/>
          <a:p>
            <a:pPr algn="r">
              <a:spcBef>
                <a:spcPct val="0"/>
              </a:spcBef>
            </a:pPr>
            <a:r>
              <a:rPr lang="en-GB" sz="1000" noProof="0">
                <a:solidFill>
                  <a:schemeClr val="bg2">
                    <a:lumMod val="75000"/>
                  </a:schemeClr>
                </a:solidFill>
              </a:rPr>
              <a:t>Company confidential</a:t>
            </a:r>
          </a:p>
        </p:txBody>
      </p:sp>
      <p:pic>
        <p:nvPicPr>
          <p:cNvPr id="12" name="Image 11">
            <a:extLst>
              <a:ext uri="{FF2B5EF4-FFF2-40B4-BE49-F238E27FC236}">
                <a16:creationId xmlns:a16="http://schemas.microsoft.com/office/drawing/2014/main" id="{0FAC5FBB-702A-68EA-5D48-AA1C769E0105}"/>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447928" y="836712"/>
            <a:ext cx="7729744" cy="6403861"/>
          </a:xfrm>
          <a:prstGeom prst="rect">
            <a:avLst/>
          </a:prstGeom>
        </p:spPr>
      </p:pic>
      <p:pic>
        <p:nvPicPr>
          <p:cNvPr id="4" name="Picture 6" descr="Python (programming language) - Wikipedia">
            <a:extLst>
              <a:ext uri="{FF2B5EF4-FFF2-40B4-BE49-F238E27FC236}">
                <a16:creationId xmlns:a16="http://schemas.microsoft.com/office/drawing/2014/main" id="{9F6DDACB-E413-60CA-9E02-13E900ED458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89544" y="640080"/>
            <a:ext cx="2670098" cy="2932936"/>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texte 1">
            <a:extLst>
              <a:ext uri="{FF2B5EF4-FFF2-40B4-BE49-F238E27FC236}">
                <a16:creationId xmlns:a16="http://schemas.microsoft.com/office/drawing/2014/main" id="{E7037B7D-71D5-BEB2-C7A5-33C2982E1143}"/>
              </a:ext>
            </a:extLst>
          </p:cNvPr>
          <p:cNvSpPr txBox="1">
            <a:spLocks/>
          </p:cNvSpPr>
          <p:nvPr/>
        </p:nvSpPr>
        <p:spPr>
          <a:xfrm>
            <a:off x="417512" y="2212973"/>
            <a:ext cx="11356975" cy="553998"/>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lvl1pPr marL="0" marR="0" indent="0" algn="l" defTabSz="914400" rtl="0" eaLnBrk="1" latinLnBrk="0" hangingPunct="1">
              <a:lnSpc>
                <a:spcPct val="90000"/>
              </a:lnSpc>
              <a:spcBef>
                <a:spcPct val="0"/>
              </a:spcBef>
              <a:spcAft>
                <a:spcPts val="0"/>
              </a:spcAft>
              <a:buClrTx/>
              <a:buSzTx/>
              <a:buFontTx/>
              <a:buNone/>
              <a:tabLst/>
              <a:defRPr kumimoji="0" lang="en-US" sz="2800" b="0" i="0" u="none" strike="noStrike" kern="1200" cap="none" spc="0" normalizeH="0" baseline="0" noProof="0" dirty="0">
                <a:ln>
                  <a:noFill/>
                </a:ln>
                <a:solidFill>
                  <a:schemeClr val="tx1"/>
                </a:solidFill>
                <a:effectLst/>
                <a:uLnTx/>
                <a:uFillTx/>
                <a:latin typeface="+mj-lt"/>
                <a:ea typeface="+mj-ea"/>
                <a:cs typeface="+mj-cs"/>
              </a:defRPr>
            </a:lvl1pPr>
          </a:lstStyle>
          <a:p>
            <a:pPr>
              <a:spcBef>
                <a:spcPts val="0"/>
              </a:spcBef>
              <a:defRPr/>
            </a:pPr>
            <a:r>
              <a:rPr lang="en-GB" sz="4000">
                <a:solidFill>
                  <a:schemeClr val="bg1"/>
                </a:solidFill>
                <a:ea typeface="+mn-ea"/>
                <a:cs typeface="+mn-cs"/>
              </a:rPr>
              <a:t>Academy 2025</a:t>
            </a:r>
          </a:p>
        </p:txBody>
      </p:sp>
    </p:spTree>
    <p:extLst>
      <p:ext uri="{BB962C8B-B14F-4D97-AF65-F5344CB8AC3E}">
        <p14:creationId xmlns:p14="http://schemas.microsoft.com/office/powerpoint/2010/main" val="291971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6FF122-E3F7-BB12-2A7F-04FEE5D6AE7F}"/>
              </a:ext>
            </a:extLst>
          </p:cNvPr>
          <p:cNvSpPr txBox="1"/>
          <p:nvPr/>
        </p:nvSpPr>
        <p:spPr>
          <a:xfrm>
            <a:off x="367553" y="215003"/>
            <a:ext cx="11456894" cy="5416868"/>
          </a:xfrm>
          <a:prstGeom prst="rect">
            <a:avLst/>
          </a:prstGeom>
          <a:noFill/>
        </p:spPr>
        <p:txBody>
          <a:bodyPr wrap="square">
            <a:spAutoFit/>
          </a:bodyPr>
          <a:lstStyle/>
          <a:p>
            <a:pPr algn="l">
              <a:spcAft>
                <a:spcPts val="1200"/>
              </a:spcAft>
              <a:buNone/>
            </a:pPr>
            <a:r>
              <a:rPr lang="en-GB" sz="2400" b="1" i="0" dirty="0">
                <a:solidFill>
                  <a:schemeClr val="bg2"/>
                </a:solidFill>
                <a:effectLst/>
                <a:latin typeface="-apple-system"/>
              </a:rPr>
              <a:t>3.2 Strings</a:t>
            </a:r>
          </a:p>
          <a:p>
            <a:pPr algn="l">
              <a:spcAft>
                <a:spcPts val="1200"/>
              </a:spcAft>
              <a:buNone/>
            </a:pPr>
            <a:r>
              <a:rPr lang="en-GB" b="1" i="0" u="sng" dirty="0">
                <a:solidFill>
                  <a:schemeClr val="bg2"/>
                </a:solidFill>
                <a:effectLst/>
                <a:latin typeface="-apple-system"/>
              </a:rPr>
              <a:t>1. String Data Type in Python:</a:t>
            </a:r>
            <a:endParaRPr lang="en-GB" b="0" i="0" u="sng" dirty="0">
              <a:solidFill>
                <a:schemeClr val="bg2"/>
              </a:solidFill>
              <a:effectLst/>
              <a:latin typeface="-apple-system"/>
            </a:endParaRPr>
          </a:p>
          <a:p>
            <a:pPr algn="l">
              <a:spcAft>
                <a:spcPts val="1200"/>
              </a:spcAft>
              <a:buFont typeface="Arial" panose="020B0604020202020204" pitchFamily="34" charset="0"/>
              <a:buChar char="•"/>
            </a:pPr>
            <a:r>
              <a:rPr lang="en-GB" b="0" i="0" dirty="0">
                <a:solidFill>
                  <a:schemeClr val="bg2"/>
                </a:solidFill>
                <a:effectLst/>
                <a:latin typeface="-apple-system"/>
              </a:rPr>
              <a:t>In Python, a string is a sequence of characters, enclosed within single (' '), double (" "), or triple (''' ''' or """ """) quotes.</a:t>
            </a:r>
          </a:p>
          <a:p>
            <a:pPr algn="l">
              <a:spcAft>
                <a:spcPts val="1200"/>
              </a:spcAft>
              <a:buFont typeface="Arial" panose="020B0604020202020204" pitchFamily="34" charset="0"/>
              <a:buChar char="•"/>
            </a:pPr>
            <a:r>
              <a:rPr lang="en-GB" b="0" i="0" dirty="0">
                <a:solidFill>
                  <a:schemeClr val="bg2"/>
                </a:solidFill>
                <a:effectLst/>
                <a:latin typeface="-apple-system"/>
              </a:rPr>
              <a:t>Strings are immutable, meaning you cannot change the characters within a string directly. Instead, you create new strings.</a:t>
            </a:r>
          </a:p>
          <a:p>
            <a:pPr algn="l">
              <a:spcAft>
                <a:spcPts val="1200"/>
              </a:spcAft>
              <a:buFont typeface="Arial" panose="020B0604020202020204" pitchFamily="34" charset="0"/>
              <a:buChar char="•"/>
            </a:pPr>
            <a:r>
              <a:rPr lang="en-GB" b="0" i="0" dirty="0">
                <a:solidFill>
                  <a:schemeClr val="bg2"/>
                </a:solidFill>
                <a:effectLst/>
                <a:latin typeface="-apple-system"/>
              </a:rPr>
              <a:t>You can access individual characters in a string using indexing, e.g., </a:t>
            </a:r>
            <a:r>
              <a:rPr lang="en-GB" b="0" i="0" dirty="0" err="1">
                <a:solidFill>
                  <a:schemeClr val="bg2"/>
                </a:solidFill>
                <a:effectLst/>
                <a:latin typeface="ui-monospace"/>
              </a:rPr>
              <a:t>my_string</a:t>
            </a:r>
            <a:r>
              <a:rPr lang="en-GB" b="0" i="0" dirty="0">
                <a:solidFill>
                  <a:schemeClr val="bg2"/>
                </a:solidFill>
                <a:effectLst/>
                <a:latin typeface="ui-monospace"/>
              </a:rPr>
              <a:t>[0]</a:t>
            </a:r>
            <a:r>
              <a:rPr lang="en-GB" b="0" i="0" dirty="0">
                <a:solidFill>
                  <a:schemeClr val="bg2"/>
                </a:solidFill>
                <a:effectLst/>
                <a:latin typeface="-apple-system"/>
              </a:rPr>
              <a:t> will give you the first character.</a:t>
            </a:r>
          </a:p>
          <a:p>
            <a:pPr algn="l">
              <a:spcAft>
                <a:spcPts val="1200"/>
              </a:spcAft>
              <a:buFont typeface="Arial" panose="020B0604020202020204" pitchFamily="34" charset="0"/>
              <a:buChar char="•"/>
            </a:pPr>
            <a:r>
              <a:rPr lang="en-GB" b="0" i="0" dirty="0">
                <a:solidFill>
                  <a:schemeClr val="bg2"/>
                </a:solidFill>
                <a:effectLst/>
                <a:latin typeface="-apple-system"/>
              </a:rPr>
              <a:t>Strings support various built-in methods, such as </a:t>
            </a:r>
            <a:r>
              <a:rPr lang="en-GB" b="0" i="0" dirty="0" err="1">
                <a:solidFill>
                  <a:schemeClr val="bg2"/>
                </a:solidFill>
                <a:effectLst/>
                <a:latin typeface="ui-monospace"/>
              </a:rPr>
              <a:t>len</a:t>
            </a:r>
            <a:r>
              <a:rPr lang="en-GB" b="0" i="0" dirty="0">
                <a:solidFill>
                  <a:schemeClr val="bg2"/>
                </a:solidFill>
                <a:effectLst/>
                <a:latin typeface="ui-monospace"/>
              </a:rPr>
              <a:t>()</a:t>
            </a:r>
            <a:r>
              <a:rPr lang="en-GB" b="0" i="0" dirty="0">
                <a:solidFill>
                  <a:schemeClr val="bg2"/>
                </a:solidFill>
                <a:effectLst/>
                <a:latin typeface="-apple-system"/>
              </a:rPr>
              <a:t>, </a:t>
            </a:r>
            <a:r>
              <a:rPr lang="en-GB" b="0" i="0" dirty="0">
                <a:solidFill>
                  <a:schemeClr val="bg2"/>
                </a:solidFill>
                <a:effectLst/>
                <a:latin typeface="ui-monospace"/>
              </a:rPr>
              <a:t>upper()</a:t>
            </a:r>
            <a:r>
              <a:rPr lang="en-GB" b="0" i="0" dirty="0">
                <a:solidFill>
                  <a:schemeClr val="bg2"/>
                </a:solidFill>
                <a:effectLst/>
                <a:latin typeface="-apple-system"/>
              </a:rPr>
              <a:t>, </a:t>
            </a:r>
            <a:r>
              <a:rPr lang="en-GB" b="0" i="0" dirty="0">
                <a:solidFill>
                  <a:schemeClr val="bg2"/>
                </a:solidFill>
                <a:effectLst/>
                <a:latin typeface="ui-monospace"/>
              </a:rPr>
              <a:t>lower()</a:t>
            </a:r>
            <a:r>
              <a:rPr lang="en-GB" b="0" i="0" dirty="0">
                <a:solidFill>
                  <a:schemeClr val="bg2"/>
                </a:solidFill>
                <a:effectLst/>
                <a:latin typeface="-apple-system"/>
              </a:rPr>
              <a:t>,  </a:t>
            </a:r>
            <a:r>
              <a:rPr lang="en-GB" b="0" i="0" dirty="0">
                <a:solidFill>
                  <a:schemeClr val="bg2"/>
                </a:solidFill>
                <a:effectLst/>
                <a:latin typeface="ui-monospace"/>
              </a:rPr>
              <a:t>replace()</a:t>
            </a:r>
            <a:r>
              <a:rPr lang="en-GB" b="0" i="0" dirty="0">
                <a:solidFill>
                  <a:schemeClr val="bg2"/>
                </a:solidFill>
                <a:effectLst/>
                <a:latin typeface="-apple-system"/>
              </a:rPr>
              <a:t>, and more, for manipulation.</a:t>
            </a:r>
          </a:p>
          <a:p>
            <a:pPr algn="l">
              <a:spcAft>
                <a:spcPts val="1200"/>
              </a:spcAft>
              <a:buNone/>
            </a:pPr>
            <a:r>
              <a:rPr lang="en-GB" b="1" i="0" u="sng" dirty="0">
                <a:solidFill>
                  <a:schemeClr val="bg2"/>
                </a:solidFill>
                <a:effectLst/>
                <a:latin typeface="-apple-system"/>
              </a:rPr>
              <a:t>2. String Manipulation and Formatting:</a:t>
            </a:r>
            <a:endParaRPr lang="en-GB" b="0" i="0" u="sng" dirty="0">
              <a:solidFill>
                <a:schemeClr val="bg2"/>
              </a:solidFill>
              <a:effectLst/>
              <a:latin typeface="-apple-system"/>
            </a:endParaRPr>
          </a:p>
          <a:p>
            <a:pPr algn="l">
              <a:buFont typeface="Arial" panose="020B0604020202020204" pitchFamily="34" charset="0"/>
              <a:buChar char="•"/>
            </a:pPr>
            <a:r>
              <a:rPr lang="en-GB" b="0" i="0" dirty="0">
                <a:solidFill>
                  <a:schemeClr val="bg2"/>
                </a:solidFill>
                <a:effectLst/>
                <a:latin typeface="-apple-system"/>
              </a:rPr>
              <a:t>Concatenation: You can combine strings using the </a:t>
            </a:r>
            <a:r>
              <a:rPr lang="en-GB" b="0" i="0" dirty="0">
                <a:solidFill>
                  <a:schemeClr val="bg2"/>
                </a:solidFill>
                <a:effectLst/>
                <a:latin typeface="ui-monospace"/>
              </a:rPr>
              <a:t>+</a:t>
            </a:r>
            <a:r>
              <a:rPr lang="en-GB" b="0" i="0" dirty="0">
                <a:solidFill>
                  <a:schemeClr val="bg2"/>
                </a:solidFill>
                <a:effectLst/>
                <a:latin typeface="-apple-system"/>
              </a:rPr>
              <a:t> operator.</a:t>
            </a:r>
          </a:p>
          <a:p>
            <a:pPr algn="l">
              <a:buFont typeface="Arial" panose="020B0604020202020204" pitchFamily="34" charset="0"/>
              <a:buChar char="•"/>
            </a:pPr>
            <a:r>
              <a:rPr lang="en-GB" b="0" i="0" dirty="0">
                <a:solidFill>
                  <a:schemeClr val="bg2"/>
                </a:solidFill>
                <a:effectLst/>
                <a:latin typeface="-apple-system"/>
              </a:rPr>
              <a:t>Substrings: Use slicing to extract portions of a string, e.g., </a:t>
            </a:r>
            <a:r>
              <a:rPr lang="en-GB" b="0" i="0" dirty="0" err="1">
                <a:solidFill>
                  <a:schemeClr val="bg2"/>
                </a:solidFill>
                <a:effectLst/>
                <a:latin typeface="ui-monospace"/>
              </a:rPr>
              <a:t>my_string</a:t>
            </a:r>
            <a:r>
              <a:rPr lang="en-GB" b="0" i="0" dirty="0">
                <a:solidFill>
                  <a:schemeClr val="bg2"/>
                </a:solidFill>
                <a:effectLst/>
                <a:latin typeface="ui-monospace"/>
              </a:rPr>
              <a:t>[2:5]</a:t>
            </a:r>
            <a:r>
              <a:rPr lang="en-GB" b="0" i="0" dirty="0">
                <a:solidFill>
                  <a:schemeClr val="bg2"/>
                </a:solidFill>
                <a:effectLst/>
                <a:latin typeface="-apple-system"/>
              </a:rPr>
              <a:t> will extract characters from the 2nd to the 4th position.</a:t>
            </a:r>
          </a:p>
          <a:p>
            <a:pPr algn="l">
              <a:buFont typeface="Arial" panose="020B0604020202020204" pitchFamily="34" charset="0"/>
              <a:buChar char="•"/>
            </a:pPr>
            <a:r>
              <a:rPr lang="en-GB" b="0" i="0" dirty="0">
                <a:solidFill>
                  <a:schemeClr val="bg2"/>
                </a:solidFill>
                <a:effectLst/>
                <a:latin typeface="-apple-system"/>
              </a:rPr>
              <a:t>String interpolation: Python supports various ways to format strings, including f-strings (f"...{variable}..."), %-formatting ("%s %d" % ("string", 42)), and </a:t>
            </a:r>
            <a:r>
              <a:rPr lang="en-GB" b="0" i="0" dirty="0" err="1">
                <a:solidFill>
                  <a:schemeClr val="bg2"/>
                </a:solidFill>
                <a:effectLst/>
                <a:latin typeface="ui-monospace"/>
              </a:rPr>
              <a:t>str.format</a:t>
            </a:r>
            <a:r>
              <a:rPr lang="en-GB" b="0" i="0" dirty="0">
                <a:solidFill>
                  <a:schemeClr val="bg2"/>
                </a:solidFill>
                <a:effectLst/>
                <a:latin typeface="ui-monospace"/>
              </a:rPr>
              <a:t>()</a:t>
            </a:r>
            <a:r>
              <a:rPr lang="en-GB" b="0" i="0" dirty="0">
                <a:solidFill>
                  <a:schemeClr val="bg2"/>
                </a:solidFill>
                <a:effectLst/>
                <a:latin typeface="-apple-system"/>
              </a:rPr>
              <a:t>.</a:t>
            </a:r>
          </a:p>
          <a:p>
            <a:pPr algn="l">
              <a:buFont typeface="Arial" panose="020B0604020202020204" pitchFamily="34" charset="0"/>
              <a:buChar char="•"/>
            </a:pPr>
            <a:r>
              <a:rPr lang="en-GB" b="0" i="0" dirty="0">
                <a:solidFill>
                  <a:schemeClr val="bg2"/>
                </a:solidFill>
                <a:effectLst/>
                <a:latin typeface="-apple-system"/>
              </a:rPr>
              <a:t>Escape sequences: Special characters like newline (\n), tab (\t), and others are represented using escape sequences.</a:t>
            </a:r>
          </a:p>
          <a:p>
            <a:pPr algn="l">
              <a:buFont typeface="Arial" panose="020B0604020202020204" pitchFamily="34" charset="0"/>
              <a:buChar char="•"/>
            </a:pPr>
            <a:r>
              <a:rPr lang="en-GB" b="0" i="0" dirty="0">
                <a:solidFill>
                  <a:schemeClr val="bg2"/>
                </a:solidFill>
                <a:effectLst/>
                <a:latin typeface="-apple-system"/>
              </a:rPr>
              <a:t>String methods: Python provides many built-in methods for string manipulation, such as </a:t>
            </a:r>
            <a:r>
              <a:rPr lang="en-GB" b="0" i="0" dirty="0">
                <a:solidFill>
                  <a:schemeClr val="bg2"/>
                </a:solidFill>
                <a:effectLst/>
                <a:latin typeface="ui-monospace"/>
              </a:rPr>
              <a:t>split()</a:t>
            </a:r>
            <a:r>
              <a:rPr lang="en-GB" b="0" i="0" dirty="0">
                <a:solidFill>
                  <a:schemeClr val="bg2"/>
                </a:solidFill>
                <a:effectLst/>
                <a:latin typeface="-apple-system"/>
              </a:rPr>
              <a:t>, </a:t>
            </a:r>
            <a:r>
              <a:rPr lang="en-GB" b="0" i="0" dirty="0">
                <a:solidFill>
                  <a:schemeClr val="bg2"/>
                </a:solidFill>
                <a:effectLst/>
                <a:latin typeface="ui-monospace"/>
              </a:rPr>
              <a:t>join()</a:t>
            </a:r>
            <a:r>
              <a:rPr lang="en-GB" b="0" i="0" dirty="0">
                <a:solidFill>
                  <a:schemeClr val="bg2"/>
                </a:solidFill>
                <a:effectLst/>
                <a:latin typeface="-apple-system"/>
              </a:rPr>
              <a:t>, and </a:t>
            </a:r>
            <a:r>
              <a:rPr lang="en-GB" b="0" i="0" dirty="0" err="1">
                <a:solidFill>
                  <a:schemeClr val="bg2"/>
                </a:solidFill>
                <a:effectLst/>
                <a:latin typeface="ui-monospace"/>
              </a:rPr>
              <a:t>startswith</a:t>
            </a:r>
            <a:r>
              <a:rPr lang="en-GB" b="0" i="0" dirty="0">
                <a:solidFill>
                  <a:schemeClr val="bg2"/>
                </a:solidFill>
                <a:effectLst/>
                <a:latin typeface="ui-monospace"/>
              </a:rPr>
              <a:t>()</a:t>
            </a:r>
            <a:r>
              <a:rPr lang="en-GB" b="0" i="0" dirty="0">
                <a:solidFill>
                  <a:schemeClr val="bg2"/>
                </a:solidFill>
                <a:effectLst/>
                <a:latin typeface="-apple-system"/>
              </a:rPr>
              <a:t>.</a:t>
            </a:r>
          </a:p>
        </p:txBody>
      </p:sp>
    </p:spTree>
    <p:extLst>
      <p:ext uri="{BB962C8B-B14F-4D97-AF65-F5344CB8AC3E}">
        <p14:creationId xmlns:p14="http://schemas.microsoft.com/office/powerpoint/2010/main" val="3256033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3ED575-FA94-9840-C096-F28066891A5B}"/>
              </a:ext>
            </a:extLst>
          </p:cNvPr>
          <p:cNvSpPr txBox="1"/>
          <p:nvPr/>
        </p:nvSpPr>
        <p:spPr>
          <a:xfrm>
            <a:off x="448234" y="550364"/>
            <a:ext cx="10425954" cy="3816429"/>
          </a:xfrm>
          <a:prstGeom prst="rect">
            <a:avLst/>
          </a:prstGeom>
          <a:noFill/>
        </p:spPr>
        <p:txBody>
          <a:bodyPr wrap="square">
            <a:spAutoFit/>
          </a:bodyPr>
          <a:lstStyle/>
          <a:p>
            <a:pPr algn="l">
              <a:spcAft>
                <a:spcPts val="1200"/>
              </a:spcAft>
              <a:buNone/>
            </a:pPr>
            <a:r>
              <a:rPr lang="en-GB" sz="2400" b="1" i="0" dirty="0">
                <a:solidFill>
                  <a:schemeClr val="bg2"/>
                </a:solidFill>
                <a:effectLst/>
                <a:latin typeface="-apple-system"/>
              </a:rPr>
              <a:t>3.3 Regex</a:t>
            </a:r>
          </a:p>
          <a:p>
            <a:pPr algn="l">
              <a:spcAft>
                <a:spcPts val="1200"/>
              </a:spcAft>
              <a:buNone/>
            </a:pPr>
            <a:r>
              <a:rPr lang="en-GB" b="1" i="0" dirty="0">
                <a:solidFill>
                  <a:schemeClr val="bg2"/>
                </a:solidFill>
                <a:effectLst/>
                <a:latin typeface="-apple-system"/>
              </a:rPr>
              <a:t> </a:t>
            </a:r>
            <a:r>
              <a:rPr lang="en-GB" b="1" i="0" u="sng" dirty="0">
                <a:solidFill>
                  <a:schemeClr val="bg2"/>
                </a:solidFill>
                <a:effectLst/>
                <a:latin typeface="-apple-system"/>
              </a:rPr>
              <a:t>Regular Expressions for Text Processing:</a:t>
            </a:r>
            <a:endParaRPr lang="en-GB" b="0" i="0" u="sng" dirty="0">
              <a:solidFill>
                <a:schemeClr val="bg2"/>
              </a:solidFill>
              <a:effectLst/>
              <a:latin typeface="-apple-system"/>
            </a:endParaRPr>
          </a:p>
          <a:p>
            <a:pPr algn="l">
              <a:buFont typeface="Arial" panose="020B0604020202020204" pitchFamily="34" charset="0"/>
              <a:buChar char="•"/>
            </a:pPr>
            <a:r>
              <a:rPr lang="en-GB" b="0" i="0" dirty="0">
                <a:solidFill>
                  <a:schemeClr val="bg2"/>
                </a:solidFill>
                <a:effectLst/>
                <a:latin typeface="-apple-system"/>
              </a:rPr>
              <a:t> Regular expressions (regex or </a:t>
            </a:r>
            <a:r>
              <a:rPr lang="en-GB" b="0" i="0" dirty="0" err="1">
                <a:solidFill>
                  <a:schemeClr val="bg2"/>
                </a:solidFill>
                <a:effectLst/>
                <a:latin typeface="-apple-system"/>
              </a:rPr>
              <a:t>regexp</a:t>
            </a:r>
            <a:r>
              <a:rPr lang="en-GB" b="0" i="0" dirty="0">
                <a:solidFill>
                  <a:schemeClr val="bg2"/>
                </a:solidFill>
                <a:effectLst/>
                <a:latin typeface="-apple-system"/>
              </a:rPr>
              <a:t>) are a powerful tool for pattern matching and text processing.</a:t>
            </a:r>
          </a:p>
          <a:p>
            <a:pPr algn="l">
              <a:buFont typeface="Arial" panose="020B0604020202020204" pitchFamily="34" charset="0"/>
              <a:buChar char="•"/>
            </a:pPr>
            <a:r>
              <a:rPr lang="en-GB" b="0" i="0" dirty="0">
                <a:solidFill>
                  <a:schemeClr val="bg2"/>
                </a:solidFill>
                <a:effectLst/>
                <a:latin typeface="-apple-system"/>
              </a:rPr>
              <a:t>The  </a:t>
            </a:r>
            <a:r>
              <a:rPr lang="en-GB" b="0" i="0" dirty="0">
                <a:solidFill>
                  <a:srgbClr val="FF0000"/>
                </a:solidFill>
                <a:effectLst/>
                <a:highlight>
                  <a:srgbClr val="FFFF00"/>
                </a:highlight>
                <a:latin typeface="ui-monospace"/>
              </a:rPr>
              <a:t>re</a:t>
            </a:r>
            <a:r>
              <a:rPr lang="en-GB" b="0" i="0" dirty="0">
                <a:solidFill>
                  <a:schemeClr val="bg2"/>
                </a:solidFill>
                <a:effectLst/>
                <a:latin typeface="-apple-system"/>
              </a:rPr>
              <a:t> module in Python is used for working with regular expressions.</a:t>
            </a:r>
          </a:p>
          <a:p>
            <a:pPr algn="l">
              <a:buFont typeface="Arial" panose="020B0604020202020204" pitchFamily="34" charset="0"/>
              <a:buChar char="•"/>
            </a:pPr>
            <a:endParaRPr lang="en-GB" b="0" i="0" dirty="0">
              <a:solidFill>
                <a:schemeClr val="bg2"/>
              </a:solidFill>
              <a:effectLst/>
              <a:latin typeface="-apple-system"/>
            </a:endParaRPr>
          </a:p>
          <a:p>
            <a:pPr algn="l">
              <a:buFont typeface="Arial" panose="020B0604020202020204" pitchFamily="34" charset="0"/>
              <a:buChar char="•"/>
            </a:pPr>
            <a:r>
              <a:rPr lang="en-GB" b="0" i="0" dirty="0">
                <a:solidFill>
                  <a:schemeClr val="bg2"/>
                </a:solidFill>
                <a:effectLst/>
                <a:latin typeface="-apple-system"/>
              </a:rPr>
              <a:t> Common metacharacters: </a:t>
            </a:r>
            <a:r>
              <a:rPr lang="en-GB" b="0" i="0" dirty="0">
                <a:solidFill>
                  <a:schemeClr val="bg2"/>
                </a:solidFill>
                <a:effectLst/>
                <a:latin typeface="ui-monospace"/>
              </a:rPr>
              <a:t>.</a:t>
            </a:r>
            <a:r>
              <a:rPr lang="en-GB" b="0" i="0" dirty="0">
                <a:solidFill>
                  <a:schemeClr val="bg2"/>
                </a:solidFill>
                <a:effectLst/>
                <a:latin typeface="-apple-system"/>
              </a:rPr>
              <a:t> (any character), </a:t>
            </a:r>
            <a:r>
              <a:rPr lang="en-GB" b="0" i="0" dirty="0">
                <a:solidFill>
                  <a:schemeClr val="bg2"/>
                </a:solidFill>
                <a:effectLst/>
                <a:latin typeface="ui-monospace"/>
              </a:rPr>
              <a:t>*</a:t>
            </a:r>
            <a:r>
              <a:rPr lang="en-GB" b="0" i="0" dirty="0">
                <a:solidFill>
                  <a:schemeClr val="bg2"/>
                </a:solidFill>
                <a:effectLst/>
                <a:latin typeface="-apple-system"/>
              </a:rPr>
              <a:t> (zero or more), </a:t>
            </a:r>
            <a:r>
              <a:rPr lang="en-GB" b="0" i="0" dirty="0">
                <a:solidFill>
                  <a:schemeClr val="bg2"/>
                </a:solidFill>
                <a:effectLst/>
                <a:latin typeface="ui-monospace"/>
              </a:rPr>
              <a:t>+</a:t>
            </a:r>
            <a:r>
              <a:rPr lang="en-GB" b="0" i="0" dirty="0">
                <a:solidFill>
                  <a:schemeClr val="bg2"/>
                </a:solidFill>
                <a:effectLst/>
                <a:latin typeface="-apple-system"/>
              </a:rPr>
              <a:t> (one or more), </a:t>
            </a:r>
            <a:r>
              <a:rPr lang="en-GB" b="0" i="0" dirty="0">
                <a:solidFill>
                  <a:schemeClr val="bg2"/>
                </a:solidFill>
                <a:effectLst/>
                <a:latin typeface="ui-monospace"/>
              </a:rPr>
              <a:t>?</a:t>
            </a:r>
            <a:r>
              <a:rPr lang="en-GB" b="0" i="0" dirty="0">
                <a:solidFill>
                  <a:schemeClr val="bg2"/>
                </a:solidFill>
                <a:effectLst/>
                <a:latin typeface="-apple-system"/>
              </a:rPr>
              <a:t> (zero or one), </a:t>
            </a:r>
            <a:r>
              <a:rPr lang="en-GB" b="0" i="0" dirty="0">
                <a:solidFill>
                  <a:schemeClr val="bg2"/>
                </a:solidFill>
                <a:effectLst/>
                <a:latin typeface="ui-monospace"/>
              </a:rPr>
              <a:t>[]</a:t>
            </a:r>
            <a:r>
              <a:rPr lang="en-GB" b="0" i="0" dirty="0">
                <a:solidFill>
                  <a:schemeClr val="bg2"/>
                </a:solidFill>
                <a:effectLst/>
                <a:latin typeface="-apple-system"/>
              </a:rPr>
              <a:t> (character class), </a:t>
            </a:r>
            <a:r>
              <a:rPr lang="en-GB" b="0" i="0" dirty="0">
                <a:solidFill>
                  <a:schemeClr val="bg2"/>
                </a:solidFill>
                <a:effectLst/>
                <a:latin typeface="ui-monospace"/>
              </a:rPr>
              <a:t>|</a:t>
            </a:r>
            <a:r>
              <a:rPr lang="en-GB" b="0" i="0" dirty="0">
                <a:solidFill>
                  <a:schemeClr val="bg2"/>
                </a:solidFill>
                <a:effectLst/>
                <a:latin typeface="-apple-system"/>
              </a:rPr>
              <a:t> (OR), </a:t>
            </a:r>
            <a:r>
              <a:rPr lang="en-GB" b="0" i="0" dirty="0">
                <a:solidFill>
                  <a:schemeClr val="bg2"/>
                </a:solidFill>
                <a:effectLst/>
                <a:latin typeface="ui-monospace"/>
              </a:rPr>
              <a:t>^</a:t>
            </a:r>
            <a:r>
              <a:rPr lang="en-GB" b="0" i="0" dirty="0">
                <a:solidFill>
                  <a:schemeClr val="bg2"/>
                </a:solidFill>
                <a:effectLst/>
                <a:latin typeface="-apple-system"/>
              </a:rPr>
              <a:t> (start of a line), </a:t>
            </a:r>
            <a:r>
              <a:rPr lang="en-GB" b="0" i="0" dirty="0">
                <a:solidFill>
                  <a:schemeClr val="bg2"/>
                </a:solidFill>
                <a:effectLst/>
                <a:latin typeface="ui-monospace"/>
              </a:rPr>
              <a:t>$</a:t>
            </a:r>
            <a:r>
              <a:rPr lang="en-GB" b="0" i="0" dirty="0">
                <a:solidFill>
                  <a:schemeClr val="bg2"/>
                </a:solidFill>
                <a:effectLst/>
                <a:latin typeface="-apple-system"/>
              </a:rPr>
              <a:t> (end of a line), etc.</a:t>
            </a:r>
          </a:p>
          <a:p>
            <a:pPr algn="l">
              <a:buFont typeface="Arial" panose="020B0604020202020204" pitchFamily="34" charset="0"/>
              <a:buChar char="•"/>
            </a:pPr>
            <a:endParaRPr lang="en-GB" b="0" i="0" dirty="0">
              <a:solidFill>
                <a:schemeClr val="bg2"/>
              </a:solidFill>
              <a:effectLst/>
              <a:latin typeface="-apple-system"/>
            </a:endParaRPr>
          </a:p>
          <a:p>
            <a:pPr algn="l">
              <a:buFont typeface="Arial" panose="020B0604020202020204" pitchFamily="34" charset="0"/>
              <a:buChar char="•"/>
            </a:pPr>
            <a:r>
              <a:rPr lang="en-GB" b="0" i="0" dirty="0">
                <a:solidFill>
                  <a:schemeClr val="bg2"/>
                </a:solidFill>
                <a:effectLst/>
                <a:latin typeface="-apple-system"/>
              </a:rPr>
              <a:t> Examples of regex usage: matching emails, phone numbers, or extracting data from text.</a:t>
            </a:r>
          </a:p>
          <a:p>
            <a:pPr algn="l">
              <a:buFont typeface="Arial" panose="020B0604020202020204" pitchFamily="34" charset="0"/>
              <a:buChar char="•"/>
            </a:pPr>
            <a:endParaRPr lang="en-GB" b="0" i="0" dirty="0">
              <a:solidFill>
                <a:schemeClr val="bg2"/>
              </a:solidFill>
              <a:effectLst/>
              <a:latin typeface="-apple-system"/>
            </a:endParaRPr>
          </a:p>
          <a:p>
            <a:pPr algn="l">
              <a:buFont typeface="Arial" panose="020B0604020202020204" pitchFamily="34" charset="0"/>
              <a:buChar char="•"/>
            </a:pPr>
            <a:r>
              <a:rPr lang="en-GB" b="0" i="0" dirty="0">
                <a:solidFill>
                  <a:schemeClr val="bg2"/>
                </a:solidFill>
                <a:effectLst/>
                <a:latin typeface="ui-monospace"/>
              </a:rPr>
              <a:t> re</a:t>
            </a:r>
            <a:r>
              <a:rPr lang="en-GB" b="0" i="0" dirty="0">
                <a:solidFill>
                  <a:schemeClr val="bg2"/>
                </a:solidFill>
                <a:effectLst/>
                <a:latin typeface="-apple-system"/>
              </a:rPr>
              <a:t> module functions include </a:t>
            </a:r>
            <a:r>
              <a:rPr lang="en-GB" b="0" i="0" dirty="0" err="1">
                <a:solidFill>
                  <a:schemeClr val="bg2"/>
                </a:solidFill>
                <a:effectLst/>
                <a:latin typeface="ui-monospace"/>
              </a:rPr>
              <a:t>re.match</a:t>
            </a:r>
            <a:r>
              <a:rPr lang="en-GB" b="0" i="0" dirty="0">
                <a:solidFill>
                  <a:schemeClr val="bg2"/>
                </a:solidFill>
                <a:effectLst/>
                <a:latin typeface="ui-monospace"/>
              </a:rPr>
              <a:t>()</a:t>
            </a:r>
            <a:r>
              <a:rPr lang="en-GB" b="0" i="0" dirty="0">
                <a:solidFill>
                  <a:schemeClr val="bg2"/>
                </a:solidFill>
                <a:effectLst/>
                <a:latin typeface="-apple-system"/>
              </a:rPr>
              <a:t>, </a:t>
            </a:r>
            <a:r>
              <a:rPr lang="en-GB" b="0" i="0" dirty="0" err="1">
                <a:solidFill>
                  <a:schemeClr val="bg2"/>
                </a:solidFill>
                <a:effectLst/>
                <a:latin typeface="ui-monospace"/>
              </a:rPr>
              <a:t>re.search</a:t>
            </a:r>
            <a:r>
              <a:rPr lang="en-GB" b="0" i="0" dirty="0">
                <a:solidFill>
                  <a:schemeClr val="bg2"/>
                </a:solidFill>
                <a:effectLst/>
                <a:latin typeface="ui-monospace"/>
              </a:rPr>
              <a:t>()</a:t>
            </a:r>
            <a:r>
              <a:rPr lang="en-GB" b="0" i="0" dirty="0">
                <a:solidFill>
                  <a:schemeClr val="bg2"/>
                </a:solidFill>
                <a:effectLst/>
                <a:latin typeface="-apple-system"/>
              </a:rPr>
              <a:t>, </a:t>
            </a:r>
            <a:r>
              <a:rPr lang="en-GB" b="0" i="0" dirty="0" err="1">
                <a:solidFill>
                  <a:schemeClr val="bg2"/>
                </a:solidFill>
                <a:effectLst/>
                <a:latin typeface="ui-monospace"/>
              </a:rPr>
              <a:t>re.findall</a:t>
            </a:r>
            <a:r>
              <a:rPr lang="en-GB" b="0" i="0" dirty="0">
                <a:solidFill>
                  <a:schemeClr val="bg2"/>
                </a:solidFill>
                <a:effectLst/>
                <a:latin typeface="ui-monospace"/>
              </a:rPr>
              <a:t>()</a:t>
            </a:r>
            <a:r>
              <a:rPr lang="en-GB" b="0" i="0" dirty="0">
                <a:solidFill>
                  <a:schemeClr val="bg2"/>
                </a:solidFill>
                <a:effectLst/>
                <a:latin typeface="-apple-system"/>
              </a:rPr>
              <a:t>, and </a:t>
            </a:r>
            <a:r>
              <a:rPr lang="en-GB" b="0" i="0" dirty="0" err="1">
                <a:solidFill>
                  <a:schemeClr val="bg2"/>
                </a:solidFill>
                <a:effectLst/>
                <a:latin typeface="ui-monospace"/>
              </a:rPr>
              <a:t>re.sub</a:t>
            </a:r>
            <a:r>
              <a:rPr lang="en-GB" b="0" i="0" dirty="0">
                <a:solidFill>
                  <a:schemeClr val="bg2"/>
                </a:solidFill>
                <a:effectLst/>
                <a:latin typeface="ui-monospace"/>
              </a:rPr>
              <a:t>()</a:t>
            </a:r>
            <a:r>
              <a:rPr lang="en-GB" b="0" i="0" dirty="0">
                <a:solidFill>
                  <a:schemeClr val="bg2"/>
                </a:solidFill>
                <a:effectLst/>
                <a:latin typeface="-apple-system"/>
              </a:rPr>
              <a:t> for pattern matching and replacement.</a:t>
            </a:r>
          </a:p>
        </p:txBody>
      </p:sp>
    </p:spTree>
    <p:extLst>
      <p:ext uri="{BB962C8B-B14F-4D97-AF65-F5344CB8AC3E}">
        <p14:creationId xmlns:p14="http://schemas.microsoft.com/office/powerpoint/2010/main" val="219000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68C1A2C-511D-B6C5-537D-F865C77FD860}"/>
              </a:ext>
            </a:extLst>
          </p:cNvPr>
          <p:cNvSpPr>
            <a:spLocks noGrp="1"/>
          </p:cNvSpPr>
          <p:nvPr>
            <p:ph type="subTitle" idx="1"/>
          </p:nvPr>
        </p:nvSpPr>
        <p:spPr>
          <a:xfrm>
            <a:off x="317721" y="1001696"/>
            <a:ext cx="11090276" cy="246221"/>
          </a:xfrm>
        </p:spPr>
        <p:txBody>
          <a:bodyPr/>
          <a:lstStyle/>
          <a:p>
            <a:r>
              <a:rPr lang="en-US"/>
              <a:t>Keywords in python</a:t>
            </a:r>
          </a:p>
        </p:txBody>
      </p:sp>
      <p:sp>
        <p:nvSpPr>
          <p:cNvPr id="3" name="Title 2">
            <a:extLst>
              <a:ext uri="{FF2B5EF4-FFF2-40B4-BE49-F238E27FC236}">
                <a16:creationId xmlns:a16="http://schemas.microsoft.com/office/drawing/2014/main" id="{D5230664-D62B-4011-CA11-031CB40C818F}"/>
              </a:ext>
            </a:extLst>
          </p:cNvPr>
          <p:cNvSpPr>
            <a:spLocks noGrp="1"/>
          </p:cNvSpPr>
          <p:nvPr>
            <p:ph type="ctrTitle"/>
          </p:nvPr>
        </p:nvSpPr>
        <p:spPr>
          <a:xfrm>
            <a:off x="317721" y="188080"/>
            <a:ext cx="11090276" cy="747897"/>
          </a:xfrm>
        </p:spPr>
        <p:txBody>
          <a:bodyPr/>
          <a:lstStyle/>
          <a:p>
            <a:r>
              <a:rPr lang="en-US"/>
              <a:t>4 Keywords/ Variable</a:t>
            </a:r>
          </a:p>
        </p:txBody>
      </p:sp>
      <p:sp>
        <p:nvSpPr>
          <p:cNvPr id="6" name="TextBox 5">
            <a:extLst>
              <a:ext uri="{FF2B5EF4-FFF2-40B4-BE49-F238E27FC236}">
                <a16:creationId xmlns:a16="http://schemas.microsoft.com/office/drawing/2014/main" id="{A3DDD62D-8E07-3804-4ADF-42C01B3316BE}"/>
              </a:ext>
            </a:extLst>
          </p:cNvPr>
          <p:cNvSpPr txBox="1"/>
          <p:nvPr/>
        </p:nvSpPr>
        <p:spPr>
          <a:xfrm>
            <a:off x="230840" y="1377460"/>
            <a:ext cx="11575677" cy="830997"/>
          </a:xfrm>
          <a:prstGeom prst="rect">
            <a:avLst/>
          </a:prstGeom>
          <a:noFill/>
        </p:spPr>
        <p:txBody>
          <a:bodyPr wrap="square">
            <a:spAutoFit/>
          </a:bodyPr>
          <a:lstStyle/>
          <a:p>
            <a:r>
              <a:rPr lang="en-GB" sz="1600" b="0" i="0">
                <a:solidFill>
                  <a:schemeClr val="bg2"/>
                </a:solidFill>
                <a:effectLst/>
                <a:latin typeface="-apple-system"/>
              </a:rPr>
              <a:t>Keywords are reserved words in Python that have predefined meanings and cannot be used as variable names or identifiers. These words are used to define the structure and logic of the program. They are an integral part of the Python language and are case-sensitive, which means you must use them exactly as specified.</a:t>
            </a:r>
            <a:endParaRPr lang="en-US" sz="1600">
              <a:solidFill>
                <a:schemeClr val="bg2"/>
              </a:solidFill>
            </a:endParaRPr>
          </a:p>
        </p:txBody>
      </p:sp>
      <p:sp>
        <p:nvSpPr>
          <p:cNvPr id="7" name="Subtitle 1">
            <a:extLst>
              <a:ext uri="{FF2B5EF4-FFF2-40B4-BE49-F238E27FC236}">
                <a16:creationId xmlns:a16="http://schemas.microsoft.com/office/drawing/2014/main" id="{F1971A71-AD2B-5816-26D0-F570EF4F1AAC}"/>
              </a:ext>
            </a:extLst>
          </p:cNvPr>
          <p:cNvSpPr txBox="1">
            <a:spLocks/>
          </p:cNvSpPr>
          <p:nvPr/>
        </p:nvSpPr>
        <p:spPr>
          <a:xfrm>
            <a:off x="317721" y="2338000"/>
            <a:ext cx="11090276" cy="246221"/>
          </a:xfrm>
          <a:prstGeom prst="rect">
            <a:avLst/>
          </a:prstGeom>
        </p:spPr>
        <p:txBody>
          <a:bodyPr vert="horz" wrap="square" lIns="18000" tIns="0" rIns="0" bIns="0" numCol="1" rtlCol="0" anchor="b" anchorCtr="0">
            <a:spAutoFit/>
          </a:bodyPr>
          <a:lstStyle>
            <a:lvl1pPr marL="0" indent="0" algn="l" defTabSz="914400" rtl="0" eaLnBrk="1" latinLnBrk="0" hangingPunct="1">
              <a:lnSpc>
                <a:spcPct val="100000"/>
              </a:lnSpc>
              <a:spcBef>
                <a:spcPts val="600"/>
              </a:spcBef>
              <a:buFont typeface="Arial" panose="020B0604020202020204" pitchFamily="34" charset="0"/>
              <a:buNone/>
              <a:defRPr sz="1600" kern="1200">
                <a:solidFill>
                  <a:schemeClr val="bg1"/>
                </a:solidFill>
                <a:latin typeface="Ubuntu Light" panose="020B0304030602030204" pitchFamily="34" charset="0"/>
                <a:ea typeface="+mn-ea"/>
                <a:cs typeface="+mn-cs"/>
              </a:defRPr>
            </a:lvl1pPr>
            <a:lvl2pPr marL="457200" indent="0" algn="ctr" defTabSz="914400" rtl="0" eaLnBrk="1" latinLnBrk="0" hangingPunct="1">
              <a:lnSpc>
                <a:spcPct val="100000"/>
              </a:lnSpc>
              <a:spcBef>
                <a:spcPts val="600"/>
              </a:spcBef>
              <a:buClr>
                <a:schemeClr val="accent1"/>
              </a:buClr>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600"/>
              </a:spcBef>
              <a:buClrTx/>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600"/>
              </a:spcBef>
              <a:buClrTx/>
              <a:buFont typeface="Verdana" panose="020B0604030504040204" pitchFamily="34" charset="0"/>
              <a:buNone/>
              <a:tabLst/>
              <a:defRPr sz="1600" kern="1200">
                <a:solidFill>
                  <a:schemeClr val="tx1"/>
                </a:solidFill>
                <a:latin typeface="+mn-lt"/>
                <a:ea typeface="+mn-ea"/>
                <a:cs typeface="+mn-cs"/>
              </a:defRPr>
            </a:lvl4pPr>
            <a:lvl5pPr marL="1828800" indent="0" algn="ctr" defTabSz="914400" rtl="0" eaLnBrk="1" latinLnBrk="0" hangingPunct="1">
              <a:lnSpc>
                <a:spcPct val="100000"/>
              </a:lnSpc>
              <a:spcBef>
                <a:spcPts val="600"/>
              </a:spcBef>
              <a:buClrTx/>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Important Python keywords: </a:t>
            </a:r>
          </a:p>
        </p:txBody>
      </p:sp>
      <p:sp>
        <p:nvSpPr>
          <p:cNvPr id="16" name="TextBox 15">
            <a:extLst>
              <a:ext uri="{FF2B5EF4-FFF2-40B4-BE49-F238E27FC236}">
                <a16:creationId xmlns:a16="http://schemas.microsoft.com/office/drawing/2014/main" id="{CE5FBD36-F075-D9BF-4243-4B0D95348938}"/>
              </a:ext>
            </a:extLst>
          </p:cNvPr>
          <p:cNvSpPr txBox="1"/>
          <p:nvPr/>
        </p:nvSpPr>
        <p:spPr>
          <a:xfrm>
            <a:off x="317721" y="2793411"/>
            <a:ext cx="2739244" cy="2862322"/>
          </a:xfrm>
          <a:prstGeom prst="rect">
            <a:avLst/>
          </a:prstGeom>
          <a:noFill/>
        </p:spPr>
        <p:txBody>
          <a:bodyPr wrap="square">
            <a:spAutoFit/>
          </a:bodyPr>
          <a:lstStyle/>
          <a:p>
            <a:pPr marL="285750" indent="-285750" rtl="0" fontAlgn="ctr">
              <a:buFont typeface="Arial" panose="020B0604020202020204" pitchFamily="34" charset="0"/>
              <a:buChar char="•"/>
            </a:pPr>
            <a:r>
              <a:rPr lang="en-GB" sz="1800" b="0" i="0">
                <a:solidFill>
                  <a:schemeClr val="bg2"/>
                </a:solidFill>
                <a:effectLst/>
                <a:latin typeface="Segoe Sans"/>
              </a:rPr>
              <a:t>and</a:t>
            </a:r>
            <a:endParaRPr lang="en-GB" sz="1800" b="0" i="0">
              <a:solidFill>
                <a:schemeClr val="bg2"/>
              </a:solidFill>
              <a:effectLst/>
              <a:latin typeface="Calibri" panose="020F0502020204030204" pitchFamily="34" charset="0"/>
            </a:endParaRPr>
          </a:p>
          <a:p>
            <a:pPr marL="285750" indent="-285750" rtl="0" fontAlgn="ctr">
              <a:buFont typeface="Arial" panose="020B0604020202020204" pitchFamily="34" charset="0"/>
              <a:buChar char="•"/>
            </a:pPr>
            <a:r>
              <a:rPr lang="en-GB" sz="1800" b="0" i="0">
                <a:solidFill>
                  <a:schemeClr val="bg2"/>
                </a:solidFill>
                <a:effectLst/>
                <a:latin typeface="Segoe Sans"/>
              </a:rPr>
              <a:t>or</a:t>
            </a:r>
            <a:endParaRPr lang="en-GB" sz="1800" b="0" i="0">
              <a:solidFill>
                <a:schemeClr val="bg2"/>
              </a:solidFill>
              <a:effectLst/>
              <a:latin typeface="Calibri" panose="020F0502020204030204" pitchFamily="34" charset="0"/>
            </a:endParaRPr>
          </a:p>
          <a:p>
            <a:pPr marL="285750" indent="-285750" rtl="0" fontAlgn="ctr">
              <a:buFont typeface="Arial" panose="020B0604020202020204" pitchFamily="34" charset="0"/>
              <a:buChar char="•"/>
            </a:pPr>
            <a:r>
              <a:rPr lang="en-GB" sz="1800" b="0" i="0">
                <a:solidFill>
                  <a:schemeClr val="bg2"/>
                </a:solidFill>
                <a:effectLst/>
                <a:latin typeface="Segoe Sans"/>
              </a:rPr>
              <a:t>not</a:t>
            </a:r>
            <a:endParaRPr lang="en-GB" sz="1800" b="0" i="0">
              <a:solidFill>
                <a:schemeClr val="bg2"/>
              </a:solidFill>
              <a:effectLst/>
              <a:latin typeface="Calibri" panose="020F0502020204030204" pitchFamily="34" charset="0"/>
            </a:endParaRPr>
          </a:p>
          <a:p>
            <a:pPr marL="285750" indent="-285750" rtl="0" fontAlgn="ctr">
              <a:buFont typeface="Arial" panose="020B0604020202020204" pitchFamily="34" charset="0"/>
              <a:buChar char="•"/>
            </a:pPr>
            <a:r>
              <a:rPr lang="en-GB" sz="1800" b="0" i="0">
                <a:solidFill>
                  <a:schemeClr val="bg2"/>
                </a:solidFill>
                <a:effectLst/>
                <a:latin typeface="Segoe Sans"/>
              </a:rPr>
              <a:t>if</a:t>
            </a:r>
            <a:endParaRPr lang="en-GB" sz="1800" b="0" i="0">
              <a:solidFill>
                <a:schemeClr val="bg2"/>
              </a:solidFill>
              <a:effectLst/>
              <a:latin typeface="Calibri" panose="020F0502020204030204" pitchFamily="34" charset="0"/>
            </a:endParaRPr>
          </a:p>
          <a:p>
            <a:pPr marL="285750" indent="-285750" rtl="0" fontAlgn="ctr">
              <a:buFont typeface="Arial" panose="020B0604020202020204" pitchFamily="34" charset="0"/>
              <a:buChar char="•"/>
            </a:pPr>
            <a:r>
              <a:rPr lang="en-GB" sz="1800" b="0" i="0">
                <a:solidFill>
                  <a:schemeClr val="bg2"/>
                </a:solidFill>
                <a:effectLst/>
                <a:latin typeface="Segoe Sans"/>
              </a:rPr>
              <a:t>else</a:t>
            </a:r>
            <a:endParaRPr lang="en-GB" sz="1800" b="0" i="0">
              <a:solidFill>
                <a:schemeClr val="bg2"/>
              </a:solidFill>
              <a:effectLst/>
              <a:latin typeface="Calibri" panose="020F0502020204030204" pitchFamily="34" charset="0"/>
            </a:endParaRPr>
          </a:p>
          <a:p>
            <a:pPr marL="285750" indent="-285750" rtl="0" fontAlgn="ctr">
              <a:buFont typeface="Arial" panose="020B0604020202020204" pitchFamily="34" charset="0"/>
              <a:buChar char="•"/>
            </a:pPr>
            <a:r>
              <a:rPr lang="en-GB" sz="1800" b="0" i="0" err="1">
                <a:solidFill>
                  <a:schemeClr val="bg2"/>
                </a:solidFill>
                <a:effectLst/>
                <a:latin typeface="Segoe Sans"/>
              </a:rPr>
              <a:t>elif</a:t>
            </a:r>
            <a:endParaRPr lang="en-GB" sz="1800" b="0" i="0">
              <a:solidFill>
                <a:schemeClr val="bg2"/>
              </a:solidFill>
              <a:effectLst/>
              <a:latin typeface="Calibri" panose="020F0502020204030204" pitchFamily="34" charset="0"/>
            </a:endParaRPr>
          </a:p>
          <a:p>
            <a:pPr marL="285750" indent="-285750" rtl="0" fontAlgn="ctr">
              <a:buFont typeface="Arial" panose="020B0604020202020204" pitchFamily="34" charset="0"/>
              <a:buChar char="•"/>
            </a:pPr>
            <a:r>
              <a:rPr lang="en-GB" sz="1800" b="0" i="0">
                <a:solidFill>
                  <a:schemeClr val="bg2"/>
                </a:solidFill>
                <a:effectLst/>
                <a:latin typeface="Segoe Sans"/>
              </a:rPr>
              <a:t>while</a:t>
            </a:r>
            <a:endParaRPr lang="en-GB" sz="1800" b="0" i="0">
              <a:solidFill>
                <a:schemeClr val="bg2"/>
              </a:solidFill>
              <a:effectLst/>
              <a:latin typeface="Calibri" panose="020F0502020204030204" pitchFamily="34" charset="0"/>
            </a:endParaRPr>
          </a:p>
          <a:p>
            <a:pPr marL="285750" indent="-285750" rtl="0" fontAlgn="ctr">
              <a:buFont typeface="Arial" panose="020B0604020202020204" pitchFamily="34" charset="0"/>
              <a:buChar char="•"/>
            </a:pPr>
            <a:r>
              <a:rPr lang="en-GB" sz="1800" b="0" i="0">
                <a:solidFill>
                  <a:schemeClr val="bg2"/>
                </a:solidFill>
                <a:effectLst/>
                <a:latin typeface="Segoe Sans"/>
              </a:rPr>
              <a:t>for</a:t>
            </a:r>
            <a:endParaRPr lang="en-GB" sz="1800" b="0" i="0">
              <a:solidFill>
                <a:schemeClr val="bg2"/>
              </a:solidFill>
              <a:effectLst/>
              <a:latin typeface="Calibri" panose="020F0502020204030204" pitchFamily="34" charset="0"/>
            </a:endParaRPr>
          </a:p>
          <a:p>
            <a:pPr marL="285750" indent="-285750" rtl="0" fontAlgn="ctr">
              <a:buFont typeface="Arial" panose="020B0604020202020204" pitchFamily="34" charset="0"/>
              <a:buChar char="•"/>
            </a:pPr>
            <a:r>
              <a:rPr lang="en-GB" sz="1800" b="0" i="0">
                <a:solidFill>
                  <a:schemeClr val="bg2"/>
                </a:solidFill>
                <a:effectLst/>
                <a:latin typeface="Segoe Sans"/>
              </a:rPr>
              <a:t>in</a:t>
            </a:r>
            <a:endParaRPr lang="en-GB" sz="1800" b="0" i="0">
              <a:solidFill>
                <a:schemeClr val="bg2"/>
              </a:solidFill>
              <a:effectLst/>
              <a:latin typeface="Calibri" panose="020F0502020204030204" pitchFamily="34" charset="0"/>
            </a:endParaRPr>
          </a:p>
          <a:p>
            <a:pPr marL="285750" indent="-285750" rtl="0" fontAlgn="ctr">
              <a:buFont typeface="Arial" panose="020B0604020202020204" pitchFamily="34" charset="0"/>
              <a:buChar char="•"/>
            </a:pPr>
            <a:r>
              <a:rPr lang="en-GB" sz="1800" b="0" i="0">
                <a:solidFill>
                  <a:schemeClr val="bg2"/>
                </a:solidFill>
                <a:effectLst/>
                <a:latin typeface="Segoe Sans"/>
              </a:rPr>
              <a:t>try</a:t>
            </a:r>
            <a:endParaRPr lang="en-GB" sz="1800" b="0" i="0">
              <a:solidFill>
                <a:schemeClr val="bg2"/>
              </a:solidFill>
              <a:effectLst/>
              <a:latin typeface="Calibri" panose="020F0502020204030204" pitchFamily="34" charset="0"/>
            </a:endParaRPr>
          </a:p>
        </p:txBody>
      </p:sp>
      <p:sp>
        <p:nvSpPr>
          <p:cNvPr id="17" name="TextBox 16">
            <a:extLst>
              <a:ext uri="{FF2B5EF4-FFF2-40B4-BE49-F238E27FC236}">
                <a16:creationId xmlns:a16="http://schemas.microsoft.com/office/drawing/2014/main" id="{19BFB749-DC0F-47D8-D1EF-12D614B082B4}"/>
              </a:ext>
            </a:extLst>
          </p:cNvPr>
          <p:cNvSpPr txBox="1"/>
          <p:nvPr/>
        </p:nvSpPr>
        <p:spPr>
          <a:xfrm>
            <a:off x="3755685" y="2928917"/>
            <a:ext cx="2739244" cy="3139321"/>
          </a:xfrm>
          <a:prstGeom prst="rect">
            <a:avLst/>
          </a:prstGeom>
          <a:noFill/>
        </p:spPr>
        <p:txBody>
          <a:bodyPr wrap="square">
            <a:spAutoFit/>
          </a:bodyPr>
          <a:lstStyle/>
          <a:p>
            <a:pPr marL="285750" indent="-285750" rtl="0" fontAlgn="ctr">
              <a:buFont typeface="Arial" panose="020B0604020202020204" pitchFamily="34" charset="0"/>
              <a:buChar char="•"/>
            </a:pPr>
            <a:r>
              <a:rPr lang="en-GB" sz="1800" b="0" i="0">
                <a:solidFill>
                  <a:schemeClr val="bg2"/>
                </a:solidFill>
                <a:effectLst/>
                <a:latin typeface="Segoe Sans"/>
              </a:rPr>
              <a:t>try</a:t>
            </a:r>
            <a:endParaRPr lang="en-GB" sz="1800" b="0" i="0">
              <a:solidFill>
                <a:schemeClr val="bg2"/>
              </a:solidFill>
              <a:effectLst/>
              <a:latin typeface="Calibri" panose="020F0502020204030204" pitchFamily="34" charset="0"/>
            </a:endParaRPr>
          </a:p>
          <a:p>
            <a:pPr marL="285750" indent="-285750" rtl="0" fontAlgn="ctr">
              <a:buFont typeface="Arial" panose="020B0604020202020204" pitchFamily="34" charset="0"/>
              <a:buChar char="•"/>
            </a:pPr>
            <a:r>
              <a:rPr lang="en-GB" sz="1800" b="0" i="0">
                <a:solidFill>
                  <a:schemeClr val="bg2"/>
                </a:solidFill>
                <a:effectLst/>
                <a:latin typeface="Segoe Sans"/>
              </a:rPr>
              <a:t>except</a:t>
            </a:r>
            <a:endParaRPr lang="en-GB" sz="1800" b="0" i="0">
              <a:solidFill>
                <a:schemeClr val="bg2"/>
              </a:solidFill>
              <a:effectLst/>
              <a:latin typeface="Calibri" panose="020F0502020204030204" pitchFamily="34" charset="0"/>
            </a:endParaRPr>
          </a:p>
          <a:p>
            <a:pPr marL="285750" indent="-285750" rtl="0" fontAlgn="ctr">
              <a:buFont typeface="Arial" panose="020B0604020202020204" pitchFamily="34" charset="0"/>
              <a:buChar char="•"/>
            </a:pPr>
            <a:r>
              <a:rPr lang="en-GB" sz="1800" b="0" i="0">
                <a:solidFill>
                  <a:schemeClr val="bg2"/>
                </a:solidFill>
                <a:effectLst/>
                <a:latin typeface="Segoe Sans"/>
              </a:rPr>
              <a:t>finally</a:t>
            </a:r>
            <a:endParaRPr lang="en-GB" sz="1800" b="0" i="0">
              <a:solidFill>
                <a:schemeClr val="bg2"/>
              </a:solidFill>
              <a:effectLst/>
              <a:latin typeface="Calibri" panose="020F0502020204030204" pitchFamily="34" charset="0"/>
            </a:endParaRPr>
          </a:p>
          <a:p>
            <a:pPr marL="285750" indent="-285750" rtl="0" fontAlgn="ctr">
              <a:buFont typeface="Arial" panose="020B0604020202020204" pitchFamily="34" charset="0"/>
              <a:buChar char="•"/>
            </a:pPr>
            <a:r>
              <a:rPr lang="en-GB" sz="1800" b="0" i="0">
                <a:solidFill>
                  <a:schemeClr val="bg2"/>
                </a:solidFill>
                <a:effectLst/>
                <a:latin typeface="Segoe Sans"/>
              </a:rPr>
              <a:t>def</a:t>
            </a:r>
            <a:endParaRPr lang="en-GB" sz="1800" b="0" i="0">
              <a:solidFill>
                <a:schemeClr val="bg2"/>
              </a:solidFill>
              <a:effectLst/>
              <a:latin typeface="Calibri" panose="020F0502020204030204" pitchFamily="34" charset="0"/>
            </a:endParaRPr>
          </a:p>
          <a:p>
            <a:pPr marL="285750" indent="-285750" rtl="0" fontAlgn="ctr">
              <a:buFont typeface="Arial" panose="020B0604020202020204" pitchFamily="34" charset="0"/>
              <a:buChar char="•"/>
            </a:pPr>
            <a:r>
              <a:rPr lang="en-GB" sz="1800" b="0" i="0">
                <a:solidFill>
                  <a:schemeClr val="bg2"/>
                </a:solidFill>
                <a:effectLst/>
                <a:latin typeface="Segoe Sans"/>
              </a:rPr>
              <a:t>return</a:t>
            </a:r>
            <a:endParaRPr lang="en-GB" sz="1800" b="0" i="0">
              <a:solidFill>
                <a:schemeClr val="bg2"/>
              </a:solidFill>
              <a:effectLst/>
              <a:latin typeface="Calibri" panose="020F0502020204030204" pitchFamily="34" charset="0"/>
            </a:endParaRPr>
          </a:p>
          <a:p>
            <a:pPr marL="285750" indent="-285750" rtl="0" fontAlgn="ctr">
              <a:buFont typeface="Arial" panose="020B0604020202020204" pitchFamily="34" charset="0"/>
              <a:buChar char="•"/>
            </a:pPr>
            <a:r>
              <a:rPr lang="en-GB" sz="1800" b="0" i="0">
                <a:solidFill>
                  <a:schemeClr val="bg2"/>
                </a:solidFill>
                <a:effectLst/>
                <a:latin typeface="Segoe Sans"/>
              </a:rPr>
              <a:t>class</a:t>
            </a:r>
            <a:endParaRPr lang="en-GB" sz="1800" b="0" i="0">
              <a:solidFill>
                <a:schemeClr val="bg2"/>
              </a:solidFill>
              <a:effectLst/>
              <a:latin typeface="Calibri" panose="020F0502020204030204" pitchFamily="34" charset="0"/>
            </a:endParaRPr>
          </a:p>
          <a:p>
            <a:pPr marL="285750" indent="-285750" rtl="0" fontAlgn="ctr">
              <a:buFont typeface="Arial" panose="020B0604020202020204" pitchFamily="34" charset="0"/>
              <a:buChar char="•"/>
            </a:pPr>
            <a:r>
              <a:rPr lang="en-GB" sz="1800" b="0" i="0">
                <a:solidFill>
                  <a:schemeClr val="bg2"/>
                </a:solidFill>
                <a:effectLst/>
                <a:latin typeface="Segoe Sans"/>
              </a:rPr>
              <a:t>import</a:t>
            </a:r>
            <a:endParaRPr lang="en-GB" sz="1800" b="0" i="0">
              <a:solidFill>
                <a:schemeClr val="bg2"/>
              </a:solidFill>
              <a:effectLst/>
              <a:latin typeface="Calibri" panose="020F0502020204030204" pitchFamily="34" charset="0"/>
            </a:endParaRPr>
          </a:p>
          <a:p>
            <a:pPr marL="285750" indent="-285750" rtl="0" fontAlgn="ctr">
              <a:buFont typeface="Arial" panose="020B0604020202020204" pitchFamily="34" charset="0"/>
              <a:buChar char="•"/>
            </a:pPr>
            <a:r>
              <a:rPr lang="en-GB" sz="1800" b="0" i="0">
                <a:solidFill>
                  <a:schemeClr val="bg2"/>
                </a:solidFill>
                <a:effectLst/>
                <a:latin typeface="Segoe Sans"/>
              </a:rPr>
              <a:t>from</a:t>
            </a:r>
            <a:endParaRPr lang="en-GB" sz="1800" b="0" i="0">
              <a:solidFill>
                <a:schemeClr val="bg2"/>
              </a:solidFill>
              <a:effectLst/>
              <a:latin typeface="Calibri" panose="020F0502020204030204" pitchFamily="34" charset="0"/>
            </a:endParaRPr>
          </a:p>
          <a:p>
            <a:pPr marL="285750" indent="-285750" rtl="0" fontAlgn="ctr">
              <a:buFont typeface="Arial" panose="020B0604020202020204" pitchFamily="34" charset="0"/>
              <a:buChar char="•"/>
            </a:pPr>
            <a:r>
              <a:rPr lang="en-GB" sz="1800" b="0" i="0">
                <a:solidFill>
                  <a:schemeClr val="bg2"/>
                </a:solidFill>
                <a:effectLst/>
                <a:latin typeface="Segoe Sans"/>
              </a:rPr>
              <a:t>as</a:t>
            </a:r>
            <a:endParaRPr lang="en-GB" sz="1800" b="0" i="0">
              <a:solidFill>
                <a:schemeClr val="bg2"/>
              </a:solidFill>
              <a:effectLst/>
              <a:latin typeface="Calibri" panose="020F0502020204030204" pitchFamily="34" charset="0"/>
            </a:endParaRPr>
          </a:p>
          <a:p>
            <a:pPr marL="285750" indent="-285750" rtl="0" fontAlgn="ctr">
              <a:buFont typeface="Arial" panose="020B0604020202020204" pitchFamily="34" charset="0"/>
              <a:buChar char="•"/>
            </a:pPr>
            <a:r>
              <a:rPr lang="en-GB" sz="1800" b="0" i="0">
                <a:solidFill>
                  <a:schemeClr val="bg2"/>
                </a:solidFill>
                <a:effectLst/>
                <a:latin typeface="Segoe Sans"/>
              </a:rPr>
              <a:t>True</a:t>
            </a:r>
            <a:endParaRPr lang="en-GB" sz="1800" b="0" i="0">
              <a:solidFill>
                <a:schemeClr val="bg2"/>
              </a:solidFill>
              <a:effectLst/>
              <a:latin typeface="Calibri" panose="020F0502020204030204" pitchFamily="34" charset="0"/>
            </a:endParaRPr>
          </a:p>
          <a:p>
            <a:pPr marL="285750" indent="-285750" rtl="0" fontAlgn="ctr">
              <a:buFont typeface="Arial" panose="020B0604020202020204" pitchFamily="34" charset="0"/>
              <a:buChar char="•"/>
            </a:pPr>
            <a:r>
              <a:rPr lang="en-GB" sz="1800" b="0" i="0">
                <a:solidFill>
                  <a:schemeClr val="bg2"/>
                </a:solidFill>
                <a:effectLst/>
                <a:latin typeface="Segoe Sans"/>
              </a:rPr>
              <a:t>False</a:t>
            </a:r>
            <a:endParaRPr lang="en-GB" sz="1800" b="0" i="0">
              <a:solidFill>
                <a:schemeClr val="bg2"/>
              </a:solidFill>
              <a:effectLst/>
              <a:latin typeface="Calibri" panose="020F0502020204030204" pitchFamily="34" charset="0"/>
            </a:endParaRPr>
          </a:p>
        </p:txBody>
      </p:sp>
      <p:sp>
        <p:nvSpPr>
          <p:cNvPr id="18" name="TextBox 17">
            <a:extLst>
              <a:ext uri="{FF2B5EF4-FFF2-40B4-BE49-F238E27FC236}">
                <a16:creationId xmlns:a16="http://schemas.microsoft.com/office/drawing/2014/main" id="{1FFED91F-2E8C-A267-AAC3-35BEEC838271}"/>
              </a:ext>
            </a:extLst>
          </p:cNvPr>
          <p:cNvSpPr txBox="1"/>
          <p:nvPr/>
        </p:nvSpPr>
        <p:spPr>
          <a:xfrm>
            <a:off x="7193649" y="2793411"/>
            <a:ext cx="2739244" cy="1754326"/>
          </a:xfrm>
          <a:prstGeom prst="rect">
            <a:avLst/>
          </a:prstGeom>
          <a:noFill/>
        </p:spPr>
        <p:txBody>
          <a:bodyPr wrap="square">
            <a:spAutoFit/>
          </a:bodyPr>
          <a:lstStyle/>
          <a:p>
            <a:pPr rtl="0" fontAlgn="ctr"/>
            <a:endParaRPr lang="en-GB" sz="1800" b="0" i="0">
              <a:solidFill>
                <a:schemeClr val="bg2"/>
              </a:solidFill>
              <a:effectLst/>
              <a:latin typeface="Calibri" panose="020F0502020204030204" pitchFamily="34" charset="0"/>
            </a:endParaRPr>
          </a:p>
          <a:p>
            <a:pPr marL="285750" indent="-285750" rtl="0" fontAlgn="ctr">
              <a:buFont typeface="Arial" panose="020B0604020202020204" pitchFamily="34" charset="0"/>
              <a:buChar char="•"/>
            </a:pPr>
            <a:r>
              <a:rPr lang="en-GB" sz="1800" b="0" i="0">
                <a:solidFill>
                  <a:schemeClr val="bg2"/>
                </a:solidFill>
                <a:effectLst/>
                <a:latin typeface="Segoe Sans"/>
              </a:rPr>
              <a:t>None</a:t>
            </a:r>
            <a:endParaRPr lang="en-GB" sz="1800" b="0" i="0">
              <a:solidFill>
                <a:schemeClr val="bg2"/>
              </a:solidFill>
              <a:effectLst/>
              <a:latin typeface="Calibri" panose="020F0502020204030204" pitchFamily="34" charset="0"/>
            </a:endParaRPr>
          </a:p>
          <a:p>
            <a:pPr marL="285750" indent="-285750" rtl="0" fontAlgn="ctr">
              <a:buFont typeface="Arial" panose="020B0604020202020204" pitchFamily="34" charset="0"/>
              <a:buChar char="•"/>
            </a:pPr>
            <a:r>
              <a:rPr lang="en-GB" sz="1800" b="0" i="0">
                <a:solidFill>
                  <a:schemeClr val="bg2"/>
                </a:solidFill>
                <a:effectLst/>
                <a:latin typeface="Segoe Sans"/>
              </a:rPr>
              <a:t>is</a:t>
            </a:r>
            <a:endParaRPr lang="en-GB" sz="1800" b="0" i="0">
              <a:solidFill>
                <a:schemeClr val="bg2"/>
              </a:solidFill>
              <a:effectLst/>
              <a:latin typeface="Calibri" panose="020F0502020204030204" pitchFamily="34" charset="0"/>
            </a:endParaRPr>
          </a:p>
          <a:p>
            <a:pPr marL="285750" indent="-285750" rtl="0" fontAlgn="ctr">
              <a:buFont typeface="Arial" panose="020B0604020202020204" pitchFamily="34" charset="0"/>
              <a:buChar char="•"/>
            </a:pPr>
            <a:r>
              <a:rPr lang="en-GB" sz="1800" b="0" i="0">
                <a:solidFill>
                  <a:schemeClr val="bg2"/>
                </a:solidFill>
                <a:effectLst/>
                <a:latin typeface="Segoe Sans"/>
              </a:rPr>
              <a:t>lambda</a:t>
            </a:r>
            <a:endParaRPr lang="en-GB" sz="1800" b="0" i="0">
              <a:solidFill>
                <a:schemeClr val="bg2"/>
              </a:solidFill>
              <a:effectLst/>
              <a:latin typeface="Calibri" panose="020F0502020204030204" pitchFamily="34" charset="0"/>
            </a:endParaRPr>
          </a:p>
          <a:p>
            <a:pPr marL="285750" indent="-285750" rtl="0" fontAlgn="ctr">
              <a:buFont typeface="Arial" panose="020B0604020202020204" pitchFamily="34" charset="0"/>
              <a:buChar char="•"/>
            </a:pPr>
            <a:r>
              <a:rPr lang="en-GB" sz="1800" b="0" i="0">
                <a:solidFill>
                  <a:schemeClr val="bg2"/>
                </a:solidFill>
                <a:effectLst/>
                <a:latin typeface="Segoe Sans"/>
              </a:rPr>
              <a:t>with</a:t>
            </a:r>
            <a:endParaRPr lang="en-GB" sz="1800" b="0" i="0">
              <a:solidFill>
                <a:schemeClr val="bg2"/>
              </a:solidFill>
              <a:effectLst/>
              <a:latin typeface="Calibri" panose="020F0502020204030204" pitchFamily="34" charset="0"/>
            </a:endParaRPr>
          </a:p>
          <a:p>
            <a:pPr marL="285750" indent="-285750" rtl="0" fontAlgn="ctr">
              <a:buFont typeface="Arial" panose="020B0604020202020204" pitchFamily="34" charset="0"/>
              <a:buChar char="•"/>
            </a:pPr>
            <a:r>
              <a:rPr lang="en-GB" sz="1800" b="0" i="0">
                <a:solidFill>
                  <a:schemeClr val="bg2"/>
                </a:solidFill>
                <a:effectLst/>
                <a:latin typeface="Segoe Sans"/>
              </a:rPr>
              <a:t>global</a:t>
            </a:r>
            <a:endParaRPr lang="en-GB" sz="1800" b="0" i="0">
              <a:solidFill>
                <a:schemeClr val="bg2"/>
              </a:solidFill>
              <a:effectLst/>
              <a:latin typeface="Calibri" panose="020F0502020204030204" pitchFamily="34" charset="0"/>
            </a:endParaRPr>
          </a:p>
        </p:txBody>
      </p:sp>
    </p:spTree>
    <p:extLst>
      <p:ext uri="{BB962C8B-B14F-4D97-AF65-F5344CB8AC3E}">
        <p14:creationId xmlns:p14="http://schemas.microsoft.com/office/powerpoint/2010/main" val="1056626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896F636-1FFC-8680-E3E2-D31EF93DA3A9}"/>
              </a:ext>
            </a:extLst>
          </p:cNvPr>
          <p:cNvSpPr>
            <a:spLocks noGrp="1"/>
          </p:cNvSpPr>
          <p:nvPr>
            <p:ph type="subTitle" idx="1"/>
          </p:nvPr>
        </p:nvSpPr>
        <p:spPr>
          <a:xfrm>
            <a:off x="183251" y="233686"/>
            <a:ext cx="11090276" cy="369332"/>
          </a:xfrm>
        </p:spPr>
        <p:txBody>
          <a:bodyPr/>
          <a:lstStyle/>
          <a:p>
            <a:r>
              <a:rPr lang="en-US" sz="2400" b="1" dirty="0">
                <a:latin typeface="+mj-lt"/>
              </a:rPr>
              <a:t>4 Variables</a:t>
            </a:r>
          </a:p>
        </p:txBody>
      </p:sp>
      <p:sp>
        <p:nvSpPr>
          <p:cNvPr id="4" name="TextBox 3">
            <a:extLst>
              <a:ext uri="{FF2B5EF4-FFF2-40B4-BE49-F238E27FC236}">
                <a16:creationId xmlns:a16="http://schemas.microsoft.com/office/drawing/2014/main" id="{917F92EC-6A92-9A82-07DA-1F30155A2A66}"/>
              </a:ext>
            </a:extLst>
          </p:cNvPr>
          <p:cNvSpPr txBox="1"/>
          <p:nvPr/>
        </p:nvSpPr>
        <p:spPr>
          <a:xfrm>
            <a:off x="183251" y="825813"/>
            <a:ext cx="11309502" cy="4034054"/>
          </a:xfrm>
          <a:prstGeom prst="rect">
            <a:avLst/>
          </a:prstGeom>
          <a:noFill/>
        </p:spPr>
        <p:txBody>
          <a:bodyPr vert="horz" wrap="square" lIns="90000" tIns="46800" rIns="90000" bIns="46800" numCol="1" rtlCol="0" anchor="ctr">
            <a:spAutoFit/>
          </a:bodyPr>
          <a:lstStyle/>
          <a:p>
            <a:pPr>
              <a:spcBef>
                <a:spcPct val="0"/>
              </a:spcBef>
            </a:pPr>
            <a:r>
              <a:rPr lang="en-GB" dirty="0">
                <a:solidFill>
                  <a:schemeClr val="bg2"/>
                </a:solidFill>
              </a:rPr>
              <a:t>In Python, a variable is a named storage location used to store data. Variables are essential for programming as they allow us to work with data, manipulate it, and make our code more flexible and reusable.</a:t>
            </a:r>
          </a:p>
          <a:p>
            <a:pPr>
              <a:spcBef>
                <a:spcPct val="0"/>
              </a:spcBef>
            </a:pPr>
            <a:endParaRPr lang="en-GB" sz="1400" dirty="0">
              <a:solidFill>
                <a:schemeClr val="bg2"/>
              </a:solidFill>
            </a:endParaRPr>
          </a:p>
          <a:p>
            <a:pPr>
              <a:spcBef>
                <a:spcPct val="0"/>
              </a:spcBef>
            </a:pPr>
            <a:r>
              <a:rPr lang="en-GB" sz="1400" dirty="0" err="1">
                <a:solidFill>
                  <a:schemeClr val="bg2"/>
                </a:solidFill>
              </a:rPr>
              <a:t>my_variable</a:t>
            </a:r>
            <a:r>
              <a:rPr lang="en-GB" sz="1400" dirty="0">
                <a:solidFill>
                  <a:schemeClr val="bg2"/>
                </a:solidFill>
              </a:rPr>
              <a:t> = 10</a:t>
            </a:r>
          </a:p>
          <a:p>
            <a:pPr>
              <a:spcBef>
                <a:spcPct val="0"/>
              </a:spcBef>
            </a:pPr>
            <a:r>
              <a:rPr lang="en-US" sz="1400" dirty="0">
                <a:solidFill>
                  <a:schemeClr val="bg2"/>
                </a:solidFill>
              </a:rPr>
              <a:t>Print(</a:t>
            </a:r>
            <a:r>
              <a:rPr lang="en-US" sz="1400" dirty="0" err="1">
                <a:solidFill>
                  <a:schemeClr val="bg2"/>
                </a:solidFill>
              </a:rPr>
              <a:t>my_variable</a:t>
            </a:r>
            <a:r>
              <a:rPr lang="en-US" sz="1400" dirty="0">
                <a:solidFill>
                  <a:schemeClr val="bg2"/>
                </a:solidFill>
              </a:rPr>
              <a:t>)   #output 10</a:t>
            </a:r>
          </a:p>
          <a:p>
            <a:pPr>
              <a:spcBef>
                <a:spcPct val="0"/>
              </a:spcBef>
            </a:pPr>
            <a:endParaRPr lang="en-US" sz="1400" dirty="0">
              <a:solidFill>
                <a:schemeClr val="bg2"/>
              </a:solidFill>
            </a:endParaRPr>
          </a:p>
          <a:p>
            <a:pPr>
              <a:spcBef>
                <a:spcPct val="0"/>
              </a:spcBef>
            </a:pPr>
            <a:r>
              <a:rPr lang="en-GB" b="1" dirty="0">
                <a:solidFill>
                  <a:schemeClr val="bg2"/>
                </a:solidFill>
              </a:rPr>
              <a:t>Variable Scope and Lifetime:</a:t>
            </a:r>
          </a:p>
          <a:p>
            <a:pPr>
              <a:spcBef>
                <a:spcPct val="0"/>
              </a:spcBef>
            </a:pPr>
            <a:endParaRPr lang="en-GB" b="1" dirty="0">
              <a:solidFill>
                <a:schemeClr val="bg2"/>
              </a:solidFill>
            </a:endParaRPr>
          </a:p>
          <a:p>
            <a:r>
              <a:rPr lang="en-GB" b="1" dirty="0">
                <a:solidFill>
                  <a:schemeClr val="bg2"/>
                </a:solidFill>
              </a:rPr>
              <a:t>Variable Scope:</a:t>
            </a:r>
            <a:r>
              <a:rPr lang="en-GB" dirty="0">
                <a:solidFill>
                  <a:schemeClr val="bg2"/>
                </a:solidFill>
              </a:rPr>
              <a:t> In Python, variables have different scopes, which determine where in the code the variable can be accessed. There are mainly two types of variable scopes:</a:t>
            </a:r>
          </a:p>
          <a:p>
            <a:endParaRPr lang="en-GB" dirty="0">
              <a:solidFill>
                <a:schemeClr val="bg2"/>
              </a:solidFill>
            </a:endParaRPr>
          </a:p>
          <a:p>
            <a:pPr marL="342900" indent="-342900">
              <a:buFont typeface="+mj-lt"/>
              <a:buAutoNum type="arabicPeriod"/>
            </a:pPr>
            <a:r>
              <a:rPr lang="en-GB" sz="1400" b="1" dirty="0">
                <a:solidFill>
                  <a:schemeClr val="bg2"/>
                </a:solidFill>
              </a:rPr>
              <a:t>Local Scope:</a:t>
            </a:r>
            <a:r>
              <a:rPr lang="en-GB" sz="1400" dirty="0">
                <a:solidFill>
                  <a:schemeClr val="bg2"/>
                </a:solidFill>
              </a:rPr>
              <a:t> Variables defined within a function have local scope and are only accessible inside that function.</a:t>
            </a:r>
          </a:p>
          <a:p>
            <a:pPr marL="342900" indent="-342900">
              <a:buFont typeface="+mj-lt"/>
              <a:buAutoNum type="arabicPeriod"/>
            </a:pPr>
            <a:endParaRPr lang="en-GB" sz="1400" dirty="0">
              <a:solidFill>
                <a:schemeClr val="bg2"/>
              </a:solidFill>
            </a:endParaRPr>
          </a:p>
          <a:p>
            <a:pPr marL="342900" indent="-342900">
              <a:buFont typeface="+mj-lt"/>
              <a:buAutoNum type="arabicPeriod"/>
            </a:pPr>
            <a:r>
              <a:rPr lang="en-GB" sz="1400" b="1" dirty="0">
                <a:solidFill>
                  <a:schemeClr val="bg2"/>
                </a:solidFill>
              </a:rPr>
              <a:t>Global Scope:</a:t>
            </a:r>
            <a:r>
              <a:rPr lang="en-GB" sz="1400" dirty="0">
                <a:solidFill>
                  <a:schemeClr val="bg2"/>
                </a:solidFill>
              </a:rPr>
              <a:t> Variables defined outside of any function have global scope and can be accessed throughout the entire code.</a:t>
            </a:r>
          </a:p>
          <a:p>
            <a:pPr>
              <a:spcBef>
                <a:spcPct val="0"/>
              </a:spcBef>
            </a:pPr>
            <a:endParaRPr lang="en-US" sz="1400" dirty="0">
              <a:solidFill>
                <a:schemeClr val="bg2"/>
              </a:solidFill>
            </a:endParaRPr>
          </a:p>
        </p:txBody>
      </p:sp>
      <p:sp>
        <p:nvSpPr>
          <p:cNvPr id="6" name="TextBox 5">
            <a:extLst>
              <a:ext uri="{FF2B5EF4-FFF2-40B4-BE49-F238E27FC236}">
                <a16:creationId xmlns:a16="http://schemas.microsoft.com/office/drawing/2014/main" id="{F053064F-BF9D-D0A5-704D-64AEEF8047C4}"/>
              </a:ext>
            </a:extLst>
          </p:cNvPr>
          <p:cNvSpPr txBox="1"/>
          <p:nvPr/>
        </p:nvSpPr>
        <p:spPr>
          <a:xfrm>
            <a:off x="183251" y="4859867"/>
            <a:ext cx="11748773" cy="923330"/>
          </a:xfrm>
          <a:prstGeom prst="rect">
            <a:avLst/>
          </a:prstGeom>
          <a:noFill/>
        </p:spPr>
        <p:txBody>
          <a:bodyPr wrap="square">
            <a:spAutoFit/>
          </a:bodyPr>
          <a:lstStyle/>
          <a:p>
            <a:r>
              <a:rPr lang="en-GB" b="1" i="0">
                <a:solidFill>
                  <a:schemeClr val="bg2"/>
                </a:solidFill>
                <a:effectLst/>
                <a:latin typeface="-apple-system"/>
              </a:rPr>
              <a:t>Variable Lifetime:</a:t>
            </a:r>
            <a:r>
              <a:rPr lang="en-GB" b="0" i="0">
                <a:solidFill>
                  <a:schemeClr val="bg2"/>
                </a:solidFill>
                <a:effectLst/>
                <a:latin typeface="-apple-system"/>
              </a:rPr>
              <a:t> The lifetime of a variable is determined by when it is created and when it is destroyed or goes out of scope. Local variables exist only while the function is being executed, while global variables exist for the entire duration of the program.</a:t>
            </a:r>
            <a:endParaRPr lang="en-US">
              <a:solidFill>
                <a:schemeClr val="bg2"/>
              </a:solidFill>
            </a:endParaRPr>
          </a:p>
        </p:txBody>
      </p:sp>
    </p:spTree>
    <p:extLst>
      <p:ext uri="{BB962C8B-B14F-4D97-AF65-F5344CB8AC3E}">
        <p14:creationId xmlns:p14="http://schemas.microsoft.com/office/powerpoint/2010/main" val="987551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6F51F47-A703-C165-F62D-597589C9F731}"/>
              </a:ext>
            </a:extLst>
          </p:cNvPr>
          <p:cNvSpPr>
            <a:spLocks noGrp="1"/>
          </p:cNvSpPr>
          <p:nvPr>
            <p:ph type="subTitle" idx="1"/>
          </p:nvPr>
        </p:nvSpPr>
        <p:spPr>
          <a:xfrm>
            <a:off x="299791" y="383133"/>
            <a:ext cx="11090276" cy="246221"/>
          </a:xfrm>
        </p:spPr>
        <p:txBody>
          <a:bodyPr/>
          <a:lstStyle/>
          <a:p>
            <a:r>
              <a:rPr lang="en-US">
                <a:solidFill>
                  <a:schemeClr val="bg2"/>
                </a:solidFill>
              </a:rPr>
              <a:t>4 </a:t>
            </a:r>
            <a:r>
              <a:rPr lang="en-GB" b="1"/>
              <a:t>Variable Naming Conventions and Best Practices:</a:t>
            </a:r>
          </a:p>
        </p:txBody>
      </p:sp>
      <p:sp>
        <p:nvSpPr>
          <p:cNvPr id="5" name="TextBox 4">
            <a:extLst>
              <a:ext uri="{FF2B5EF4-FFF2-40B4-BE49-F238E27FC236}">
                <a16:creationId xmlns:a16="http://schemas.microsoft.com/office/drawing/2014/main" id="{08532D2F-3C60-D598-24CB-D1EDACF6BA94}"/>
              </a:ext>
            </a:extLst>
          </p:cNvPr>
          <p:cNvSpPr txBox="1"/>
          <p:nvPr/>
        </p:nvSpPr>
        <p:spPr>
          <a:xfrm>
            <a:off x="457199" y="1110932"/>
            <a:ext cx="10932867" cy="5109091"/>
          </a:xfrm>
          <a:prstGeom prst="rect">
            <a:avLst/>
          </a:prstGeom>
          <a:noFill/>
        </p:spPr>
        <p:txBody>
          <a:bodyPr wrap="square">
            <a:spAutoFit/>
          </a:bodyPr>
          <a:lstStyle/>
          <a:p>
            <a:pPr algn="l">
              <a:spcAft>
                <a:spcPts val="1200"/>
              </a:spcAft>
              <a:buNone/>
            </a:pPr>
            <a:r>
              <a:rPr lang="en-GB" b="0" i="0" dirty="0">
                <a:solidFill>
                  <a:schemeClr val="bg2"/>
                </a:solidFill>
                <a:effectLst/>
                <a:latin typeface="-apple-system"/>
              </a:rPr>
              <a:t>It's important to follow naming conventions and best practices for variables to write clean and maintainable code:</a:t>
            </a:r>
          </a:p>
          <a:p>
            <a:pPr algn="l">
              <a:spcAft>
                <a:spcPts val="1200"/>
              </a:spcAft>
              <a:buFont typeface="Arial" panose="020B0604020202020204" pitchFamily="34" charset="0"/>
              <a:buChar char="•"/>
            </a:pPr>
            <a:r>
              <a:rPr lang="en-GB" b="0" i="0" dirty="0">
                <a:solidFill>
                  <a:schemeClr val="bg2"/>
                </a:solidFill>
                <a:effectLst/>
                <a:latin typeface="-apple-system"/>
              </a:rPr>
              <a:t>Variable names should be descriptive and indicate their purpose. Snack casing or camel casing</a:t>
            </a:r>
          </a:p>
          <a:p>
            <a:pPr algn="l">
              <a:spcAft>
                <a:spcPts val="1200"/>
              </a:spcAft>
              <a:buFont typeface="Arial" panose="020B0604020202020204" pitchFamily="34" charset="0"/>
              <a:buChar char="•"/>
            </a:pPr>
            <a:r>
              <a:rPr lang="en-GB" dirty="0">
                <a:solidFill>
                  <a:schemeClr val="bg2"/>
                </a:solidFill>
                <a:latin typeface="-apple-system"/>
              </a:rPr>
              <a:t>Snack casing (</a:t>
            </a:r>
            <a:r>
              <a:rPr lang="en-GB" dirty="0" err="1">
                <a:solidFill>
                  <a:schemeClr val="bg2"/>
                </a:solidFill>
                <a:latin typeface="-apple-system"/>
              </a:rPr>
              <a:t>full_name</a:t>
            </a:r>
            <a:r>
              <a:rPr lang="en-GB" dirty="0">
                <a:solidFill>
                  <a:schemeClr val="bg2"/>
                </a:solidFill>
                <a:latin typeface="-apple-system"/>
              </a:rPr>
              <a:t>) all lower </a:t>
            </a:r>
            <a:r>
              <a:rPr lang="en-GB" dirty="0" err="1">
                <a:solidFill>
                  <a:schemeClr val="bg2"/>
                </a:solidFill>
                <a:latin typeface="-apple-system"/>
              </a:rPr>
              <a:t>caseing</a:t>
            </a:r>
            <a:r>
              <a:rPr lang="en-GB" dirty="0">
                <a:solidFill>
                  <a:schemeClr val="bg2"/>
                </a:solidFill>
                <a:latin typeface="-apple-system"/>
              </a:rPr>
              <a:t>. ec2_Instance_Name ( camel casing)</a:t>
            </a:r>
            <a:endParaRPr lang="en-GB" b="0" i="0" dirty="0">
              <a:solidFill>
                <a:schemeClr val="bg2"/>
              </a:solidFill>
              <a:effectLst/>
              <a:latin typeface="-apple-system"/>
            </a:endParaRPr>
          </a:p>
          <a:p>
            <a:pPr algn="l">
              <a:spcAft>
                <a:spcPts val="1200"/>
              </a:spcAft>
              <a:buFont typeface="Arial" panose="020B0604020202020204" pitchFamily="34" charset="0"/>
              <a:buChar char="•"/>
            </a:pPr>
            <a:r>
              <a:rPr lang="en-GB" b="0" i="0" dirty="0">
                <a:solidFill>
                  <a:schemeClr val="bg2"/>
                </a:solidFill>
                <a:effectLst/>
                <a:latin typeface="-apple-system"/>
              </a:rPr>
              <a:t>Use lowercase letters and separate words with underscores (</a:t>
            </a:r>
            <a:r>
              <a:rPr lang="en-GB" b="0" i="0" dirty="0" err="1">
                <a:solidFill>
                  <a:schemeClr val="bg2"/>
                </a:solidFill>
                <a:effectLst/>
                <a:latin typeface="-apple-system"/>
              </a:rPr>
              <a:t>snake_case</a:t>
            </a:r>
            <a:r>
              <a:rPr lang="en-GB" b="0" i="0" dirty="0">
                <a:solidFill>
                  <a:schemeClr val="bg2"/>
                </a:solidFill>
                <a:effectLst/>
                <a:latin typeface="-apple-system"/>
              </a:rPr>
              <a:t>) for variable names. </a:t>
            </a:r>
          </a:p>
          <a:p>
            <a:pPr algn="l">
              <a:spcAft>
                <a:spcPts val="1200"/>
              </a:spcAft>
              <a:buFont typeface="Arial" panose="020B0604020202020204" pitchFamily="34" charset="0"/>
              <a:buChar char="•"/>
            </a:pPr>
            <a:r>
              <a:rPr lang="en-GB" b="0" i="0" dirty="0">
                <a:solidFill>
                  <a:schemeClr val="bg2"/>
                </a:solidFill>
                <a:effectLst/>
                <a:latin typeface="-apple-system"/>
              </a:rPr>
              <a:t>Avoid using reserved words (keywords) for variable names.</a:t>
            </a:r>
          </a:p>
          <a:p>
            <a:pPr algn="l">
              <a:spcAft>
                <a:spcPts val="1200"/>
              </a:spcAft>
              <a:buFont typeface="Arial" panose="020B0604020202020204" pitchFamily="34" charset="0"/>
              <a:buChar char="•"/>
            </a:pPr>
            <a:r>
              <a:rPr lang="en-GB" b="0" i="0" dirty="0">
                <a:solidFill>
                  <a:schemeClr val="bg2"/>
                </a:solidFill>
                <a:effectLst/>
                <a:latin typeface="-apple-system"/>
              </a:rPr>
              <a:t>Choose meaningful names for variables.</a:t>
            </a:r>
          </a:p>
          <a:p>
            <a:pPr algn="l">
              <a:spcAft>
                <a:spcPts val="1200"/>
              </a:spcAft>
              <a:buFont typeface="Arial" panose="020B0604020202020204" pitchFamily="34" charset="0"/>
              <a:buChar char="•"/>
            </a:pPr>
            <a:endParaRPr lang="en-GB" dirty="0">
              <a:solidFill>
                <a:schemeClr val="bg2"/>
              </a:solidFill>
              <a:latin typeface="-apple-system"/>
            </a:endParaRPr>
          </a:p>
          <a:p>
            <a:pPr algn="l">
              <a:spcAft>
                <a:spcPts val="1200"/>
              </a:spcAft>
              <a:buFont typeface="Arial" panose="020B0604020202020204" pitchFamily="34" charset="0"/>
              <a:buChar char="•"/>
            </a:pPr>
            <a:r>
              <a:rPr lang="en-GB" b="0" i="0" dirty="0">
                <a:solidFill>
                  <a:schemeClr val="bg2"/>
                </a:solidFill>
                <a:effectLst/>
                <a:latin typeface="-apple-system"/>
              </a:rPr>
              <a:t>Example #Good variable naming</a:t>
            </a:r>
          </a:p>
          <a:p>
            <a:pPr algn="l">
              <a:spcAft>
                <a:spcPts val="1200"/>
              </a:spcAft>
            </a:pPr>
            <a:r>
              <a:rPr lang="en-GB" b="0" i="0" dirty="0">
                <a:solidFill>
                  <a:schemeClr val="bg2"/>
                </a:solidFill>
                <a:effectLst/>
                <a:latin typeface="-apple-system"/>
              </a:rPr>
              <a:t>     </a:t>
            </a:r>
            <a:r>
              <a:rPr lang="en-GB" b="0" i="0" dirty="0" err="1">
                <a:solidFill>
                  <a:schemeClr val="bg2"/>
                </a:solidFill>
                <a:effectLst/>
                <a:latin typeface="-apple-system"/>
              </a:rPr>
              <a:t>user_name</a:t>
            </a:r>
            <a:r>
              <a:rPr lang="en-GB" b="0" i="0" dirty="0">
                <a:solidFill>
                  <a:schemeClr val="bg2"/>
                </a:solidFill>
                <a:effectLst/>
                <a:latin typeface="-apple-system"/>
              </a:rPr>
              <a:t> = “</a:t>
            </a:r>
            <a:r>
              <a:rPr lang="en-GB" b="0" i="0" dirty="0" err="1">
                <a:solidFill>
                  <a:schemeClr val="bg2"/>
                </a:solidFill>
                <a:effectLst/>
                <a:latin typeface="-apple-system"/>
              </a:rPr>
              <a:t>ppatel</a:t>
            </a:r>
            <a:r>
              <a:rPr lang="en-GB" b="0" i="0" dirty="0">
                <a:solidFill>
                  <a:schemeClr val="bg2"/>
                </a:solidFill>
                <a:effectLst/>
                <a:latin typeface="-apple-system"/>
              </a:rPr>
              <a:t>”</a:t>
            </a:r>
          </a:p>
          <a:p>
            <a:pPr algn="l">
              <a:spcAft>
                <a:spcPts val="1200"/>
              </a:spcAft>
            </a:pPr>
            <a:r>
              <a:rPr lang="en-GB" dirty="0">
                <a:solidFill>
                  <a:schemeClr val="bg2"/>
                </a:solidFill>
                <a:latin typeface="-apple-system"/>
              </a:rPr>
              <a:t>     </a:t>
            </a:r>
            <a:r>
              <a:rPr lang="en-GB" dirty="0" err="1">
                <a:solidFill>
                  <a:schemeClr val="bg2"/>
                </a:solidFill>
                <a:latin typeface="-apple-system"/>
              </a:rPr>
              <a:t>total_items</a:t>
            </a:r>
            <a:r>
              <a:rPr lang="en-GB" dirty="0">
                <a:solidFill>
                  <a:schemeClr val="bg2"/>
                </a:solidFill>
                <a:latin typeface="-apple-system"/>
              </a:rPr>
              <a:t> = 42</a:t>
            </a:r>
          </a:p>
          <a:p>
            <a:pPr algn="l">
              <a:spcAft>
                <a:spcPts val="1200"/>
              </a:spcAft>
            </a:pPr>
            <a:r>
              <a:rPr lang="en-GB" dirty="0">
                <a:solidFill>
                  <a:schemeClr val="bg2"/>
                </a:solidFill>
                <a:latin typeface="-apple-system"/>
              </a:rPr>
              <a:t>    a =10 #less clear</a:t>
            </a:r>
          </a:p>
          <a:p>
            <a:pPr algn="l">
              <a:spcAft>
                <a:spcPts val="1200"/>
              </a:spcAft>
            </a:pPr>
            <a:r>
              <a:rPr lang="en-GB" b="0" i="0" dirty="0">
                <a:solidFill>
                  <a:schemeClr val="bg2"/>
                </a:solidFill>
                <a:effectLst/>
                <a:latin typeface="-apple-system"/>
              </a:rPr>
              <a:t>    </a:t>
            </a:r>
            <a:r>
              <a:rPr lang="en-GB" dirty="0" err="1">
                <a:solidFill>
                  <a:schemeClr val="bg2"/>
                </a:solidFill>
                <a:latin typeface="-apple-system"/>
              </a:rPr>
              <a:t>num_of_students</a:t>
            </a:r>
            <a:r>
              <a:rPr lang="en-GB" dirty="0">
                <a:solidFill>
                  <a:schemeClr val="bg2"/>
                </a:solidFill>
                <a:latin typeface="-apple-system"/>
              </a:rPr>
              <a:t> = 14 #more clear</a:t>
            </a:r>
            <a:endParaRPr lang="en-GB" b="0" i="0" dirty="0">
              <a:solidFill>
                <a:schemeClr val="bg2"/>
              </a:solidFill>
              <a:effectLst/>
              <a:latin typeface="-apple-system"/>
            </a:endParaRPr>
          </a:p>
        </p:txBody>
      </p:sp>
    </p:spTree>
    <p:extLst>
      <p:ext uri="{BB962C8B-B14F-4D97-AF65-F5344CB8AC3E}">
        <p14:creationId xmlns:p14="http://schemas.microsoft.com/office/powerpoint/2010/main" val="402711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0FC321-3302-6117-EF66-E5F8EE12AE61}"/>
              </a:ext>
            </a:extLst>
          </p:cNvPr>
          <p:cNvSpPr>
            <a:spLocks noGrp="1"/>
          </p:cNvSpPr>
          <p:nvPr>
            <p:ph type="ctrTitle"/>
          </p:nvPr>
        </p:nvSpPr>
        <p:spPr>
          <a:xfrm>
            <a:off x="215344" y="198479"/>
            <a:ext cx="11090276" cy="747897"/>
          </a:xfrm>
        </p:spPr>
        <p:txBody>
          <a:bodyPr/>
          <a:lstStyle/>
          <a:p>
            <a:r>
              <a:rPr lang="en-US" dirty="0"/>
              <a:t>5 Function</a:t>
            </a:r>
          </a:p>
        </p:txBody>
      </p:sp>
      <p:sp>
        <p:nvSpPr>
          <p:cNvPr id="5" name="TextBox 4">
            <a:extLst>
              <a:ext uri="{FF2B5EF4-FFF2-40B4-BE49-F238E27FC236}">
                <a16:creationId xmlns:a16="http://schemas.microsoft.com/office/drawing/2014/main" id="{4300881C-D918-F074-7261-AC13B225D4D7}"/>
              </a:ext>
            </a:extLst>
          </p:cNvPr>
          <p:cNvSpPr txBox="1"/>
          <p:nvPr/>
        </p:nvSpPr>
        <p:spPr>
          <a:xfrm>
            <a:off x="308610" y="1367135"/>
            <a:ext cx="11189034" cy="646331"/>
          </a:xfrm>
          <a:prstGeom prst="rect">
            <a:avLst/>
          </a:prstGeom>
          <a:noFill/>
        </p:spPr>
        <p:txBody>
          <a:bodyPr wrap="square">
            <a:spAutoFit/>
          </a:bodyPr>
          <a:lstStyle/>
          <a:p>
            <a:r>
              <a:rPr lang="en-GB" b="0" i="0" dirty="0">
                <a:solidFill>
                  <a:schemeClr val="bg2"/>
                </a:solidFill>
                <a:effectLst/>
                <a:latin typeface="Roboto" panose="020F0502020204030204" pitchFamily="34" charset="0"/>
              </a:rPr>
              <a:t>Functions are reusable blocks of code designed to perform a specific task. They help make your code modular, organized, and easier to maintain.</a:t>
            </a:r>
            <a:endParaRPr lang="en-US" dirty="0">
              <a:solidFill>
                <a:schemeClr val="bg2"/>
              </a:solidFill>
            </a:endParaRPr>
          </a:p>
        </p:txBody>
      </p:sp>
      <p:sp>
        <p:nvSpPr>
          <p:cNvPr id="7" name="TextBox 6">
            <a:extLst>
              <a:ext uri="{FF2B5EF4-FFF2-40B4-BE49-F238E27FC236}">
                <a16:creationId xmlns:a16="http://schemas.microsoft.com/office/drawing/2014/main" id="{EF4A28E7-D9D0-7E0C-5B86-543C2CCAEDED}"/>
              </a:ext>
            </a:extLst>
          </p:cNvPr>
          <p:cNvSpPr txBox="1"/>
          <p:nvPr/>
        </p:nvSpPr>
        <p:spPr>
          <a:xfrm>
            <a:off x="308610" y="3429000"/>
            <a:ext cx="10764774" cy="646331"/>
          </a:xfrm>
          <a:prstGeom prst="rect">
            <a:avLst/>
          </a:prstGeom>
          <a:noFill/>
        </p:spPr>
        <p:txBody>
          <a:bodyPr wrap="square">
            <a:spAutoFit/>
          </a:bodyPr>
          <a:lstStyle/>
          <a:p>
            <a:r>
              <a:rPr lang="en-GB" b="0" i="0" dirty="0">
                <a:solidFill>
                  <a:schemeClr val="bg2"/>
                </a:solidFill>
                <a:effectLst/>
                <a:latin typeface="Roboto" panose="02000000000000000000" pitchFamily="2" charset="0"/>
              </a:rPr>
              <a:t>You define a function using the </a:t>
            </a:r>
            <a:r>
              <a:rPr lang="en-GB" b="0" i="0" dirty="0">
                <a:solidFill>
                  <a:schemeClr val="bg2"/>
                </a:solidFill>
                <a:effectLst/>
                <a:latin typeface="Courier New" panose="02070309020205020404" pitchFamily="49" charset="0"/>
              </a:rPr>
              <a:t>def</a:t>
            </a:r>
            <a:r>
              <a:rPr lang="en-GB" b="0" i="0" dirty="0">
                <a:solidFill>
                  <a:schemeClr val="bg2"/>
                </a:solidFill>
                <a:effectLst/>
                <a:latin typeface="Roboto" panose="02000000000000000000" pitchFamily="2" charset="0"/>
              </a:rPr>
              <a:t> keyword, followed by the function name and parentheses. Here's a basic example:</a:t>
            </a:r>
            <a:endParaRPr lang="en-US" dirty="0">
              <a:solidFill>
                <a:schemeClr val="bg2"/>
              </a:solidFill>
            </a:endParaRPr>
          </a:p>
        </p:txBody>
      </p:sp>
      <p:sp>
        <p:nvSpPr>
          <p:cNvPr id="9" name="TextBox 8">
            <a:extLst>
              <a:ext uri="{FF2B5EF4-FFF2-40B4-BE49-F238E27FC236}">
                <a16:creationId xmlns:a16="http://schemas.microsoft.com/office/drawing/2014/main" id="{3A223CB2-7128-C7D3-9B50-8238BA366ABE}"/>
              </a:ext>
            </a:extLst>
          </p:cNvPr>
          <p:cNvSpPr txBox="1"/>
          <p:nvPr/>
        </p:nvSpPr>
        <p:spPr>
          <a:xfrm>
            <a:off x="308610" y="4317754"/>
            <a:ext cx="6195060" cy="646331"/>
          </a:xfrm>
          <a:prstGeom prst="rect">
            <a:avLst/>
          </a:prstGeom>
          <a:noFill/>
        </p:spPr>
        <p:txBody>
          <a:bodyPr wrap="square">
            <a:spAutoFit/>
          </a:bodyPr>
          <a:lstStyle/>
          <a:p>
            <a:r>
              <a:rPr lang="en-GB" dirty="0">
                <a:solidFill>
                  <a:schemeClr val="accent1">
                    <a:lumMod val="40000"/>
                    <a:lumOff val="60000"/>
                  </a:schemeClr>
                </a:solidFill>
                <a:latin typeface="Roboto" panose="02000000000000000000" pitchFamily="2" charset="0"/>
              </a:rPr>
              <a:t>def greet():</a:t>
            </a:r>
          </a:p>
          <a:p>
            <a:r>
              <a:rPr lang="en-GB" dirty="0">
                <a:solidFill>
                  <a:schemeClr val="accent1">
                    <a:lumMod val="40000"/>
                    <a:lumOff val="60000"/>
                  </a:schemeClr>
                </a:solidFill>
                <a:latin typeface="Roboto" panose="02000000000000000000" pitchFamily="2" charset="0"/>
              </a:rPr>
              <a:t>       print(“Hello, World”) </a:t>
            </a:r>
            <a:endParaRPr lang="en-US" dirty="0">
              <a:solidFill>
                <a:schemeClr val="accent1">
                  <a:lumMod val="40000"/>
                  <a:lumOff val="60000"/>
                </a:schemeClr>
              </a:solidFill>
            </a:endParaRPr>
          </a:p>
        </p:txBody>
      </p:sp>
      <p:sp>
        <p:nvSpPr>
          <p:cNvPr id="10" name="TextBox 9">
            <a:extLst>
              <a:ext uri="{FF2B5EF4-FFF2-40B4-BE49-F238E27FC236}">
                <a16:creationId xmlns:a16="http://schemas.microsoft.com/office/drawing/2014/main" id="{A3380842-CAB6-EF04-67EB-15567B657F46}"/>
              </a:ext>
            </a:extLst>
          </p:cNvPr>
          <p:cNvSpPr txBox="1"/>
          <p:nvPr/>
        </p:nvSpPr>
        <p:spPr>
          <a:xfrm>
            <a:off x="308610" y="5254336"/>
            <a:ext cx="10764774" cy="646331"/>
          </a:xfrm>
          <a:prstGeom prst="rect">
            <a:avLst/>
          </a:prstGeom>
          <a:noFill/>
        </p:spPr>
        <p:txBody>
          <a:bodyPr wrap="square">
            <a:spAutoFit/>
          </a:bodyPr>
          <a:lstStyle/>
          <a:p>
            <a:r>
              <a:rPr lang="en-GB" dirty="0">
                <a:solidFill>
                  <a:schemeClr val="bg2"/>
                </a:solidFill>
                <a:latin typeface="Roboto" panose="02000000000000000000" pitchFamily="2" charset="0"/>
              </a:rPr>
              <a:t>To call the function, simply use its name followed by parentheses:</a:t>
            </a:r>
          </a:p>
          <a:p>
            <a:r>
              <a:rPr lang="en-GB" dirty="0">
                <a:solidFill>
                  <a:schemeClr val="bg2"/>
                </a:solidFill>
                <a:latin typeface="Roboto" panose="02000000000000000000" pitchFamily="2" charset="0"/>
              </a:rPr>
              <a:t>greet()                 # output: Hello, World!</a:t>
            </a:r>
          </a:p>
        </p:txBody>
      </p:sp>
      <p:sp>
        <p:nvSpPr>
          <p:cNvPr id="11" name="TextBox 10">
            <a:extLst>
              <a:ext uri="{FF2B5EF4-FFF2-40B4-BE49-F238E27FC236}">
                <a16:creationId xmlns:a16="http://schemas.microsoft.com/office/drawing/2014/main" id="{1E9836FD-0419-612E-A9B5-45F196A29D54}"/>
              </a:ext>
            </a:extLst>
          </p:cNvPr>
          <p:cNvSpPr txBox="1"/>
          <p:nvPr/>
        </p:nvSpPr>
        <p:spPr>
          <a:xfrm>
            <a:off x="378095" y="2074495"/>
            <a:ext cx="10764774" cy="1200329"/>
          </a:xfrm>
          <a:prstGeom prst="rect">
            <a:avLst/>
          </a:prstGeom>
          <a:noFill/>
        </p:spPr>
        <p:txBody>
          <a:bodyPr wrap="square">
            <a:spAutoFit/>
          </a:bodyPr>
          <a:lstStyle/>
          <a:p>
            <a:r>
              <a:rPr lang="en-GB" dirty="0">
                <a:solidFill>
                  <a:schemeClr val="bg2"/>
                </a:solidFill>
                <a:latin typeface="Roboto" panose="02000000000000000000" pitchFamily="2" charset="0"/>
              </a:rPr>
              <a:t>Function benefits: </a:t>
            </a:r>
          </a:p>
          <a:p>
            <a:pPr marL="285750" indent="-285750">
              <a:buFont typeface="Arial" panose="020B0604020202020204" pitchFamily="34" charset="0"/>
              <a:buChar char="•"/>
            </a:pPr>
            <a:r>
              <a:rPr lang="en-GB" dirty="0">
                <a:solidFill>
                  <a:schemeClr val="bg2"/>
                </a:solidFill>
                <a:latin typeface="Roboto" panose="02000000000000000000" pitchFamily="2" charset="0"/>
              </a:rPr>
              <a:t>Readability</a:t>
            </a:r>
          </a:p>
          <a:p>
            <a:pPr marL="285750" indent="-285750">
              <a:buFont typeface="Arial" panose="020B0604020202020204" pitchFamily="34" charset="0"/>
              <a:buChar char="•"/>
            </a:pPr>
            <a:r>
              <a:rPr lang="en-GB" dirty="0">
                <a:solidFill>
                  <a:schemeClr val="bg2"/>
                </a:solidFill>
                <a:latin typeface="Roboto" panose="02000000000000000000" pitchFamily="2" charset="0"/>
              </a:rPr>
              <a:t>Reusability</a:t>
            </a:r>
          </a:p>
          <a:p>
            <a:pPr marL="285750" indent="-285750">
              <a:buFont typeface="Arial" panose="020B0604020202020204" pitchFamily="34" charset="0"/>
              <a:buChar char="•"/>
            </a:pPr>
            <a:r>
              <a:rPr lang="en-GB" dirty="0">
                <a:solidFill>
                  <a:schemeClr val="bg2"/>
                </a:solidFill>
                <a:latin typeface="Roboto" panose="02000000000000000000" pitchFamily="2" charset="0"/>
              </a:rPr>
              <a:t>Debugging</a:t>
            </a:r>
          </a:p>
        </p:txBody>
      </p:sp>
    </p:spTree>
    <p:extLst>
      <p:ext uri="{BB962C8B-B14F-4D97-AF65-F5344CB8AC3E}">
        <p14:creationId xmlns:p14="http://schemas.microsoft.com/office/powerpoint/2010/main" val="2063869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684E8B-6361-4195-2B39-DDF07085BD6D}"/>
              </a:ext>
            </a:extLst>
          </p:cNvPr>
          <p:cNvSpPr>
            <a:spLocks noGrp="1"/>
          </p:cNvSpPr>
          <p:nvPr>
            <p:ph type="ctrTitle"/>
          </p:nvPr>
        </p:nvSpPr>
        <p:spPr>
          <a:xfrm>
            <a:off x="297640" y="335639"/>
            <a:ext cx="11090276" cy="747897"/>
          </a:xfrm>
        </p:spPr>
        <p:txBody>
          <a:bodyPr/>
          <a:lstStyle/>
          <a:p>
            <a:r>
              <a:rPr lang="en-US" dirty="0"/>
              <a:t>5 Module</a:t>
            </a:r>
          </a:p>
        </p:txBody>
      </p:sp>
      <p:sp>
        <p:nvSpPr>
          <p:cNvPr id="5" name="TextBox 4">
            <a:extLst>
              <a:ext uri="{FF2B5EF4-FFF2-40B4-BE49-F238E27FC236}">
                <a16:creationId xmlns:a16="http://schemas.microsoft.com/office/drawing/2014/main" id="{86A92CBB-3975-8FF0-CD78-D2FFA31A145C}"/>
              </a:ext>
            </a:extLst>
          </p:cNvPr>
          <p:cNvSpPr txBox="1"/>
          <p:nvPr/>
        </p:nvSpPr>
        <p:spPr>
          <a:xfrm>
            <a:off x="205740" y="1156823"/>
            <a:ext cx="11590020" cy="2431435"/>
          </a:xfrm>
          <a:prstGeom prst="rect">
            <a:avLst/>
          </a:prstGeom>
          <a:noFill/>
        </p:spPr>
        <p:txBody>
          <a:bodyPr wrap="square">
            <a:spAutoFit/>
          </a:bodyPr>
          <a:lstStyle/>
          <a:p>
            <a:r>
              <a:rPr lang="en-GB" sz="1600" b="0" i="0" dirty="0">
                <a:solidFill>
                  <a:schemeClr val="bg1"/>
                </a:solidFill>
                <a:effectLst/>
                <a:latin typeface="Roboto" panose="02000000000000000000" pitchFamily="2" charset="0"/>
              </a:rPr>
              <a:t>modules are files containing Python code that can define functions, classes, and variables. They help in organizing code logically and making it reusable. Benefit : (a) Code Reusability, (b)code organisation © namespace management</a:t>
            </a:r>
          </a:p>
          <a:p>
            <a:r>
              <a:rPr lang="en-GB" sz="1600" dirty="0">
                <a:solidFill>
                  <a:schemeClr val="bg1"/>
                </a:solidFill>
                <a:latin typeface="Roboto" panose="02000000000000000000" pitchFamily="2" charset="0"/>
              </a:rPr>
              <a:t>Two types of module</a:t>
            </a:r>
          </a:p>
          <a:p>
            <a:pPr marL="285750" indent="-285750">
              <a:buFont typeface="Arial" panose="020B0604020202020204" pitchFamily="34" charset="0"/>
              <a:buChar char="•"/>
            </a:pPr>
            <a:r>
              <a:rPr lang="en-GB" sz="1600" dirty="0">
                <a:solidFill>
                  <a:schemeClr val="bg1"/>
                </a:solidFill>
                <a:latin typeface="Roboto" panose="02000000000000000000" pitchFamily="2" charset="0"/>
              </a:rPr>
              <a:t>    built-in modules</a:t>
            </a:r>
          </a:p>
          <a:p>
            <a:pPr marL="285750" indent="-285750">
              <a:buFont typeface="Arial" panose="020B0604020202020204" pitchFamily="34" charset="0"/>
              <a:buChar char="•"/>
            </a:pPr>
            <a:r>
              <a:rPr lang="en-GB" sz="1600" dirty="0">
                <a:solidFill>
                  <a:schemeClr val="bg1"/>
                </a:solidFill>
                <a:latin typeface="Roboto" panose="02000000000000000000" pitchFamily="2" charset="0"/>
              </a:rPr>
              <a:t>    user-defined modules</a:t>
            </a:r>
          </a:p>
          <a:p>
            <a:endParaRPr lang="en-GB" dirty="0">
              <a:solidFill>
                <a:schemeClr val="bg1"/>
              </a:solidFill>
              <a:latin typeface="Roboto" panose="02000000000000000000" pitchFamily="2" charset="0"/>
            </a:endParaRPr>
          </a:p>
          <a:p>
            <a:endParaRPr lang="en-GB" dirty="0">
              <a:solidFill>
                <a:schemeClr val="bg1"/>
              </a:solidFill>
              <a:latin typeface="Roboto" panose="02000000000000000000" pitchFamily="2" charset="0"/>
            </a:endParaRPr>
          </a:p>
          <a:p>
            <a:endParaRPr lang="en-GB" dirty="0">
              <a:solidFill>
                <a:schemeClr val="bg1"/>
              </a:solidFill>
              <a:latin typeface="Roboto" panose="02000000000000000000" pitchFamily="2" charset="0"/>
            </a:endParaRPr>
          </a:p>
          <a:p>
            <a:endParaRPr lang="en-US" dirty="0">
              <a:solidFill>
                <a:schemeClr val="bg1"/>
              </a:solidFill>
            </a:endParaRPr>
          </a:p>
        </p:txBody>
      </p:sp>
      <p:graphicFrame>
        <p:nvGraphicFramePr>
          <p:cNvPr id="6" name="Table 5">
            <a:extLst>
              <a:ext uri="{FF2B5EF4-FFF2-40B4-BE49-F238E27FC236}">
                <a16:creationId xmlns:a16="http://schemas.microsoft.com/office/drawing/2014/main" id="{01FB0A6D-7A98-DD8A-D879-39FD354A8E35}"/>
              </a:ext>
            </a:extLst>
          </p:cNvPr>
          <p:cNvGraphicFramePr>
            <a:graphicFrameLocks noGrp="1"/>
          </p:cNvGraphicFramePr>
          <p:nvPr>
            <p:extLst>
              <p:ext uri="{D42A27DB-BD31-4B8C-83A1-F6EECF244321}">
                <p14:modId xmlns:p14="http://schemas.microsoft.com/office/powerpoint/2010/main" val="3662544878"/>
              </p:ext>
            </p:extLst>
          </p:nvPr>
        </p:nvGraphicFramePr>
        <p:xfrm>
          <a:off x="297640" y="2458628"/>
          <a:ext cx="11370104" cy="3566160"/>
        </p:xfrm>
        <a:graphic>
          <a:graphicData uri="http://schemas.openxmlformats.org/drawingml/2006/table">
            <a:tbl>
              <a:tblPr firstRow="1" bandRow="1">
                <a:tableStyleId>{5C22544A-7EE6-4342-B048-85BDC9FD1C3A}</a:tableStyleId>
              </a:tblPr>
              <a:tblGrid>
                <a:gridCol w="5685052">
                  <a:extLst>
                    <a:ext uri="{9D8B030D-6E8A-4147-A177-3AD203B41FA5}">
                      <a16:colId xmlns:a16="http://schemas.microsoft.com/office/drawing/2014/main" val="4040215975"/>
                    </a:ext>
                  </a:extLst>
                </a:gridCol>
                <a:gridCol w="5685052">
                  <a:extLst>
                    <a:ext uri="{9D8B030D-6E8A-4147-A177-3AD203B41FA5}">
                      <a16:colId xmlns:a16="http://schemas.microsoft.com/office/drawing/2014/main" val="3760266573"/>
                    </a:ext>
                  </a:extLst>
                </a:gridCol>
              </a:tblGrid>
              <a:tr h="3455324">
                <a:tc>
                  <a:txBody>
                    <a:bodyPr/>
                    <a:lstStyle/>
                    <a:p>
                      <a:r>
                        <a:rPr lang="en-GB" sz="1200" b="0" i="0" dirty="0">
                          <a:solidFill>
                            <a:schemeClr val="bg1"/>
                          </a:solidFill>
                          <a:latin typeface="Arial" panose="020B0604020202020204" pitchFamily="34" charset="0"/>
                          <a:cs typeface="Arial" panose="020B0604020202020204" pitchFamily="34" charset="0"/>
                        </a:rPr>
                        <a:t>Built-in Modules</a:t>
                      </a:r>
                    </a:p>
                    <a:p>
                      <a:r>
                        <a:rPr lang="en-GB" sz="1200" b="0" i="0" dirty="0">
                          <a:solidFill>
                            <a:schemeClr val="bg1"/>
                          </a:solidFill>
                          <a:latin typeface="Arial" panose="020B0604020202020204" pitchFamily="34" charset="0"/>
                          <a:cs typeface="Arial" panose="020B0604020202020204" pitchFamily="34" charset="0"/>
                        </a:rPr>
                        <a:t>Built-in modules are pre-defined and come with the Python Standard Library. These modules are written in C language and provide various functionalities that can be used directly without creating them. </a:t>
                      </a:r>
                    </a:p>
                    <a:p>
                      <a:r>
                        <a:rPr lang="en-GB" sz="1200" b="0" i="0" dirty="0">
                          <a:solidFill>
                            <a:schemeClr val="bg1"/>
                          </a:solidFill>
                          <a:latin typeface="Arial" panose="020B0604020202020204" pitchFamily="34" charset="0"/>
                          <a:cs typeface="Arial" panose="020B0604020202020204" pitchFamily="34" charset="0"/>
                        </a:rPr>
                        <a:t>Some common examples of built-in modules include:</a:t>
                      </a:r>
                    </a:p>
                    <a:p>
                      <a:r>
                        <a:rPr lang="en-GB" sz="1200" b="0" i="0" dirty="0">
                          <a:solidFill>
                            <a:schemeClr val="bg1"/>
                          </a:solidFill>
                          <a:latin typeface="Arial" panose="020B0604020202020204" pitchFamily="34" charset="0"/>
                          <a:cs typeface="Arial" panose="020B0604020202020204" pitchFamily="34" charset="0"/>
                        </a:rPr>
                        <a:t>math: Provides mathematical functions like sqrt, log, etc.</a:t>
                      </a:r>
                    </a:p>
                    <a:p>
                      <a:r>
                        <a:rPr lang="en-GB" sz="1200" b="0" i="0" dirty="0" err="1">
                          <a:solidFill>
                            <a:schemeClr val="bg1"/>
                          </a:solidFill>
                          <a:latin typeface="Arial" panose="020B0604020202020204" pitchFamily="34" charset="0"/>
                          <a:cs typeface="Arial" panose="020B0604020202020204" pitchFamily="34" charset="0"/>
                        </a:rPr>
                        <a:t>os</a:t>
                      </a:r>
                      <a:r>
                        <a:rPr lang="en-GB" sz="1200" b="0" i="0" dirty="0">
                          <a:solidFill>
                            <a:schemeClr val="bg1"/>
                          </a:solidFill>
                          <a:latin typeface="Arial" panose="020B0604020202020204" pitchFamily="34" charset="0"/>
                          <a:cs typeface="Arial" panose="020B0604020202020204" pitchFamily="34" charset="0"/>
                        </a:rPr>
                        <a:t>: Provides functions to interact with the operating system.</a:t>
                      </a:r>
                    </a:p>
                    <a:p>
                      <a:r>
                        <a:rPr lang="en-GB" sz="1200" b="0" i="0" dirty="0">
                          <a:solidFill>
                            <a:schemeClr val="bg1"/>
                          </a:solidFill>
                          <a:latin typeface="Arial" panose="020B0604020202020204" pitchFamily="34" charset="0"/>
                          <a:cs typeface="Arial" panose="020B0604020202020204" pitchFamily="34" charset="0"/>
                        </a:rPr>
                        <a:t>random: Provides functions to generate random numbers.</a:t>
                      </a:r>
                    </a:p>
                    <a:p>
                      <a:r>
                        <a:rPr lang="en-GB" sz="1200" b="0" i="0" dirty="0">
                          <a:solidFill>
                            <a:schemeClr val="bg1"/>
                          </a:solidFill>
                          <a:latin typeface="Arial" panose="020B0604020202020204" pitchFamily="34" charset="0"/>
                          <a:cs typeface="Arial" panose="020B0604020202020204" pitchFamily="34" charset="0"/>
                        </a:rPr>
                        <a:t>datetime: Provides classes for manipulating dates and times.</a:t>
                      </a:r>
                    </a:p>
                    <a:p>
                      <a:endParaRPr lang="en-GB" sz="1200" b="0" i="0" dirty="0">
                        <a:solidFill>
                          <a:schemeClr val="bg1"/>
                        </a:solidFill>
                        <a:latin typeface="Arial" panose="020B0604020202020204" pitchFamily="34" charset="0"/>
                        <a:cs typeface="Arial" panose="020B0604020202020204" pitchFamily="34" charset="0"/>
                      </a:endParaRPr>
                    </a:p>
                    <a:p>
                      <a:r>
                        <a:rPr lang="en-GB" sz="1200" b="0" i="0" kern="1200" dirty="0">
                          <a:solidFill>
                            <a:schemeClr val="lt1"/>
                          </a:solidFill>
                          <a:effectLst/>
                          <a:latin typeface="Arial" panose="020B0604020202020204" pitchFamily="34" charset="0"/>
                          <a:ea typeface="+mn-ea"/>
                          <a:cs typeface="Arial" panose="020B0604020202020204" pitchFamily="34" charset="0"/>
                        </a:rPr>
                        <a:t>To use a built-in module, you simply need to import it using the import keyword. For example:</a:t>
                      </a:r>
                    </a:p>
                    <a:p>
                      <a:r>
                        <a:rPr lang="en-GB" sz="1200" b="0" i="0" kern="1200" dirty="0">
                          <a:solidFill>
                            <a:schemeClr val="lt1"/>
                          </a:solidFill>
                          <a:effectLst/>
                          <a:latin typeface="Arial" panose="020B0604020202020204" pitchFamily="34" charset="0"/>
                          <a:ea typeface="+mn-ea"/>
                          <a:cs typeface="Arial" panose="020B0604020202020204" pitchFamily="34" charset="0"/>
                        </a:rPr>
                        <a:t>import math</a:t>
                      </a:r>
                    </a:p>
                    <a:p>
                      <a:r>
                        <a:rPr lang="en-GB" sz="1200" b="0" i="0" kern="1200" dirty="0">
                          <a:solidFill>
                            <a:schemeClr val="lt1"/>
                          </a:solidFill>
                          <a:effectLst/>
                          <a:latin typeface="Arial" panose="020B0604020202020204" pitchFamily="34" charset="0"/>
                          <a:ea typeface="+mn-ea"/>
                          <a:cs typeface="Arial" panose="020B0604020202020204" pitchFamily="34" charset="0"/>
                        </a:rPr>
                        <a:t>print(</a:t>
                      </a:r>
                      <a:r>
                        <a:rPr lang="en-GB" sz="1200" b="0" i="0" kern="1200" dirty="0" err="1">
                          <a:solidFill>
                            <a:schemeClr val="lt1"/>
                          </a:solidFill>
                          <a:effectLst/>
                          <a:latin typeface="Arial" panose="020B0604020202020204" pitchFamily="34" charset="0"/>
                          <a:ea typeface="+mn-ea"/>
                          <a:cs typeface="Arial" panose="020B0604020202020204" pitchFamily="34" charset="0"/>
                        </a:rPr>
                        <a:t>math.sqrt</a:t>
                      </a:r>
                      <a:r>
                        <a:rPr lang="en-GB" sz="1200" b="0" i="0" kern="1200" dirty="0">
                          <a:solidFill>
                            <a:schemeClr val="lt1"/>
                          </a:solidFill>
                          <a:effectLst/>
                          <a:latin typeface="Arial" panose="020B0604020202020204" pitchFamily="34" charset="0"/>
                          <a:ea typeface="+mn-ea"/>
                          <a:cs typeface="Arial" panose="020B0604020202020204" pitchFamily="34" charset="0"/>
                        </a:rPr>
                        <a:t>(16)) # Output: 4.0</a:t>
                      </a:r>
                    </a:p>
                    <a:p>
                      <a:endParaRPr lang="en-GB" sz="1200" dirty="0">
                        <a:solidFill>
                          <a:schemeClr val="bg1"/>
                        </a:solidFill>
                      </a:endParaRPr>
                    </a:p>
                  </a:txBody>
                  <a:tcPr/>
                </a:tc>
                <a:tc>
                  <a:txBody>
                    <a:bodyPr/>
                    <a:lstStyle/>
                    <a:p>
                      <a:r>
                        <a:rPr lang="en-GB" sz="1200" b="0" i="0" kern="1200" dirty="0">
                          <a:solidFill>
                            <a:schemeClr val="bg1"/>
                          </a:solidFill>
                          <a:effectLst/>
                          <a:latin typeface="Arial" panose="020B0604020202020204" pitchFamily="34" charset="0"/>
                          <a:ea typeface="+mn-ea"/>
                          <a:cs typeface="Arial" panose="020B0604020202020204" pitchFamily="34" charset="0"/>
                        </a:rPr>
                        <a:t>User-defined modules are custom-made modules created by the user to cater to specific project needs. Creating a user-defined module involves writing Python code in a file and saving it with a .</a:t>
                      </a:r>
                      <a:r>
                        <a:rPr lang="en-GB" sz="1200" b="0" i="0" kern="1200" dirty="0" err="1">
                          <a:solidFill>
                            <a:schemeClr val="bg1"/>
                          </a:solidFill>
                          <a:effectLst/>
                          <a:latin typeface="Arial" panose="020B0604020202020204" pitchFamily="34" charset="0"/>
                          <a:ea typeface="+mn-ea"/>
                          <a:cs typeface="Arial" panose="020B0604020202020204" pitchFamily="34" charset="0"/>
                        </a:rPr>
                        <a:t>py</a:t>
                      </a:r>
                      <a:r>
                        <a:rPr lang="en-GB" sz="1200" b="0" i="0" kern="1200" dirty="0">
                          <a:solidFill>
                            <a:schemeClr val="bg1"/>
                          </a:solidFill>
                          <a:effectLst/>
                          <a:latin typeface="Arial" panose="020B0604020202020204" pitchFamily="34" charset="0"/>
                          <a:ea typeface="+mn-ea"/>
                          <a:cs typeface="Arial" panose="020B0604020202020204" pitchFamily="34" charset="0"/>
                        </a:rPr>
                        <a:t> extension</a:t>
                      </a:r>
                    </a:p>
                    <a:p>
                      <a:r>
                        <a:rPr lang="en-GB" sz="1200" b="0" i="0" kern="1200" dirty="0">
                          <a:solidFill>
                            <a:schemeClr val="lt1"/>
                          </a:solidFill>
                          <a:effectLst/>
                          <a:latin typeface="Arial" panose="020B0604020202020204" pitchFamily="34" charset="0"/>
                          <a:ea typeface="+mn-ea"/>
                          <a:cs typeface="Arial" panose="020B0604020202020204" pitchFamily="34" charset="0"/>
                        </a:rPr>
                        <a:t># </a:t>
                      </a:r>
                      <a:r>
                        <a:rPr lang="en-GB" sz="1200" b="0" i="0" kern="1200" dirty="0" err="1">
                          <a:solidFill>
                            <a:schemeClr val="lt1"/>
                          </a:solidFill>
                          <a:effectLst/>
                          <a:latin typeface="Arial" panose="020B0604020202020204" pitchFamily="34" charset="0"/>
                          <a:ea typeface="+mn-ea"/>
                          <a:cs typeface="Arial" panose="020B0604020202020204" pitchFamily="34" charset="0"/>
                        </a:rPr>
                        <a:t>hello.py</a:t>
                      </a:r>
                      <a:endParaRPr lang="en-GB" sz="1200" b="0" i="0" kern="1200" dirty="0">
                        <a:solidFill>
                          <a:schemeClr val="lt1"/>
                        </a:solidFill>
                        <a:effectLst/>
                        <a:latin typeface="Arial" panose="020B0604020202020204" pitchFamily="34" charset="0"/>
                        <a:ea typeface="+mn-ea"/>
                        <a:cs typeface="Arial" panose="020B0604020202020204" pitchFamily="34" charset="0"/>
                      </a:endParaRPr>
                    </a:p>
                    <a:p>
                      <a:r>
                        <a:rPr lang="en-GB" sz="1200" b="0" i="0" kern="1200" dirty="0">
                          <a:solidFill>
                            <a:schemeClr val="lt1"/>
                          </a:solidFill>
                          <a:effectLst/>
                          <a:latin typeface="Arial" panose="020B0604020202020204" pitchFamily="34" charset="0"/>
                          <a:ea typeface="+mn-ea"/>
                          <a:cs typeface="Arial" panose="020B0604020202020204" pitchFamily="34" charset="0"/>
                        </a:rPr>
                        <a:t>def greet(name=""):</a:t>
                      </a:r>
                    </a:p>
                    <a:p>
                      <a:r>
                        <a:rPr lang="en-GB" sz="1200" b="0" i="0" kern="1200" dirty="0">
                          <a:solidFill>
                            <a:schemeClr val="lt1"/>
                          </a:solidFill>
                          <a:effectLst/>
                          <a:latin typeface="Arial" panose="020B0604020202020204" pitchFamily="34" charset="0"/>
                          <a:ea typeface="+mn-ea"/>
                          <a:cs typeface="Arial" panose="020B0604020202020204" pitchFamily="34" charset="0"/>
                        </a:rPr>
                        <a:t>print(</a:t>
                      </a:r>
                      <a:r>
                        <a:rPr lang="en-GB" sz="1200" b="0" i="0" kern="1200" dirty="0" err="1">
                          <a:solidFill>
                            <a:schemeClr val="lt1"/>
                          </a:solidFill>
                          <a:effectLst/>
                          <a:latin typeface="Arial" panose="020B0604020202020204" pitchFamily="34" charset="0"/>
                          <a:ea typeface="+mn-ea"/>
                          <a:cs typeface="Arial" panose="020B0604020202020204" pitchFamily="34" charset="0"/>
                        </a:rPr>
                        <a:t>f"Hello</a:t>
                      </a:r>
                      <a:r>
                        <a:rPr lang="en-GB" sz="1200" b="0" i="0" kern="1200" dirty="0">
                          <a:solidFill>
                            <a:schemeClr val="lt1"/>
                          </a:solidFill>
                          <a:effectLst/>
                          <a:latin typeface="Arial" panose="020B0604020202020204" pitchFamily="34" charset="0"/>
                          <a:ea typeface="+mn-ea"/>
                          <a:cs typeface="Arial" panose="020B0604020202020204" pitchFamily="34" charset="0"/>
                        </a:rPr>
                        <a:t>! Nice to meet you {name}")</a:t>
                      </a:r>
                    </a:p>
                    <a:p>
                      <a:endParaRPr lang="en-US" sz="1200" b="0" i="0" dirty="0">
                        <a:solidFill>
                          <a:schemeClr val="bg1"/>
                        </a:solidFill>
                        <a:latin typeface="Arial" panose="020B0604020202020204" pitchFamily="34" charset="0"/>
                        <a:cs typeface="Arial" panose="020B0604020202020204" pitchFamily="34" charset="0"/>
                      </a:endParaRPr>
                    </a:p>
                    <a:p>
                      <a:r>
                        <a:rPr lang="en-GB" sz="1200" b="0" i="0" kern="1200" dirty="0">
                          <a:solidFill>
                            <a:schemeClr val="lt1"/>
                          </a:solidFill>
                          <a:effectLst/>
                          <a:latin typeface="Arial" panose="020B0604020202020204" pitchFamily="34" charset="0"/>
                          <a:ea typeface="+mn-ea"/>
                          <a:cs typeface="Arial" panose="020B0604020202020204" pitchFamily="34" charset="0"/>
                        </a:rPr>
                        <a:t># </a:t>
                      </a:r>
                      <a:r>
                        <a:rPr lang="en-GB" sz="1200" b="0" i="0" kern="1200" dirty="0" err="1">
                          <a:solidFill>
                            <a:schemeClr val="lt1"/>
                          </a:solidFill>
                          <a:effectLst/>
                          <a:latin typeface="Arial" panose="020B0604020202020204" pitchFamily="34" charset="0"/>
                          <a:ea typeface="+mn-ea"/>
                          <a:cs typeface="Arial" panose="020B0604020202020204" pitchFamily="34" charset="0"/>
                        </a:rPr>
                        <a:t>main.py</a:t>
                      </a:r>
                      <a:endParaRPr lang="en-GB" sz="1200" b="0" i="0" kern="1200" dirty="0">
                        <a:solidFill>
                          <a:schemeClr val="lt1"/>
                        </a:solidFill>
                        <a:effectLst/>
                        <a:latin typeface="Arial" panose="020B0604020202020204" pitchFamily="34" charset="0"/>
                        <a:ea typeface="+mn-ea"/>
                        <a:cs typeface="Arial" panose="020B0604020202020204" pitchFamily="34" charset="0"/>
                      </a:endParaRPr>
                    </a:p>
                    <a:p>
                      <a:r>
                        <a:rPr lang="en-GB" sz="1200" b="0" i="0" kern="1200" dirty="0">
                          <a:solidFill>
                            <a:schemeClr val="lt1"/>
                          </a:solidFill>
                          <a:effectLst/>
                          <a:latin typeface="Arial" panose="020B0604020202020204" pitchFamily="34" charset="0"/>
                          <a:ea typeface="+mn-ea"/>
                          <a:cs typeface="Arial" panose="020B0604020202020204" pitchFamily="34" charset="0"/>
                        </a:rPr>
                        <a:t>import hello</a:t>
                      </a:r>
                    </a:p>
                    <a:p>
                      <a:r>
                        <a:rPr lang="en-GB" sz="1200" b="0" i="0" kern="1200" dirty="0" err="1">
                          <a:solidFill>
                            <a:schemeClr val="lt1"/>
                          </a:solidFill>
                          <a:effectLst/>
                          <a:latin typeface="Arial" panose="020B0604020202020204" pitchFamily="34" charset="0"/>
                          <a:ea typeface="+mn-ea"/>
                          <a:cs typeface="Arial" panose="020B0604020202020204" pitchFamily="34" charset="0"/>
                        </a:rPr>
                        <a:t>hello.greet</a:t>
                      </a:r>
                      <a:r>
                        <a:rPr lang="en-GB" sz="1200" b="0" i="0" kern="1200" dirty="0">
                          <a:solidFill>
                            <a:schemeClr val="lt1"/>
                          </a:solidFill>
                          <a:effectLst/>
                          <a:latin typeface="Arial" panose="020B0604020202020204" pitchFamily="34" charset="0"/>
                          <a:ea typeface="+mn-ea"/>
                          <a:cs typeface="Arial" panose="020B0604020202020204" pitchFamily="34" charset="0"/>
                        </a:rPr>
                        <a:t>(”Pratul") # Output: Hello! Nice to meet you Pratul</a:t>
                      </a:r>
                    </a:p>
                    <a:p>
                      <a:r>
                        <a:rPr lang="en-GB" sz="1200" b="0" i="0" kern="1200" dirty="0">
                          <a:solidFill>
                            <a:schemeClr val="lt1"/>
                          </a:solidFill>
                          <a:effectLst/>
                          <a:latin typeface="Arial" panose="020B0604020202020204" pitchFamily="34" charset="0"/>
                          <a:ea typeface="+mn-ea"/>
                          <a:cs typeface="Arial" panose="020B0604020202020204" pitchFamily="34" charset="0"/>
                        </a:rPr>
                        <a:t>There are different ways to import modules in Python:</a:t>
                      </a:r>
                    </a:p>
                    <a:p>
                      <a:r>
                        <a:rPr lang="en-GB" sz="1200" b="0" i="0" kern="1200" dirty="0">
                          <a:solidFill>
                            <a:schemeClr val="lt1"/>
                          </a:solidFill>
                          <a:effectLst/>
                          <a:latin typeface="Arial" panose="020B0604020202020204" pitchFamily="34" charset="0"/>
                          <a:ea typeface="+mn-ea"/>
                          <a:cs typeface="Arial" panose="020B0604020202020204" pitchFamily="34" charset="0"/>
                        </a:rPr>
                        <a:t>Using import keyword: This imports the entire module.</a:t>
                      </a:r>
                    </a:p>
                    <a:p>
                      <a:r>
                        <a:rPr lang="en-GB" sz="1200" b="0" i="0" kern="1200" dirty="0">
                          <a:solidFill>
                            <a:schemeClr val="lt1"/>
                          </a:solidFill>
                          <a:effectLst/>
                          <a:latin typeface="Arial" panose="020B0604020202020204" pitchFamily="34" charset="0"/>
                          <a:ea typeface="+mn-ea"/>
                          <a:cs typeface="Arial" panose="020B0604020202020204" pitchFamily="34" charset="0"/>
                        </a:rPr>
                        <a:t>import math</a:t>
                      </a:r>
                    </a:p>
                    <a:p>
                      <a:r>
                        <a:rPr lang="en-GB" sz="1200" b="0" i="0" kern="1200" dirty="0">
                          <a:solidFill>
                            <a:schemeClr val="lt1"/>
                          </a:solidFill>
                          <a:effectLst/>
                          <a:latin typeface="Arial" panose="020B0604020202020204" pitchFamily="34" charset="0"/>
                          <a:ea typeface="+mn-ea"/>
                          <a:cs typeface="Arial" panose="020B0604020202020204" pitchFamily="34" charset="0"/>
                        </a:rPr>
                        <a:t>print(</a:t>
                      </a:r>
                      <a:r>
                        <a:rPr lang="en-GB" sz="1200" b="0" i="0" kern="1200" dirty="0" err="1">
                          <a:solidFill>
                            <a:schemeClr val="lt1"/>
                          </a:solidFill>
                          <a:effectLst/>
                          <a:latin typeface="Arial" panose="020B0604020202020204" pitchFamily="34" charset="0"/>
                          <a:ea typeface="+mn-ea"/>
                          <a:cs typeface="Arial" panose="020B0604020202020204" pitchFamily="34" charset="0"/>
                        </a:rPr>
                        <a:t>math.sqrt</a:t>
                      </a:r>
                      <a:r>
                        <a:rPr lang="en-GB" sz="1200" b="0" i="0" kern="1200" dirty="0">
                          <a:solidFill>
                            <a:schemeClr val="lt1"/>
                          </a:solidFill>
                          <a:effectLst/>
                          <a:latin typeface="Arial" panose="020B0604020202020204" pitchFamily="34" charset="0"/>
                          <a:ea typeface="+mn-ea"/>
                          <a:cs typeface="Arial" panose="020B0604020202020204" pitchFamily="34" charset="0"/>
                        </a:rPr>
                        <a:t>(16)) # Output: 4.0</a:t>
                      </a:r>
                    </a:p>
                    <a:p>
                      <a:r>
                        <a:rPr lang="en-GB" sz="1200" b="0" i="0" kern="1200" dirty="0">
                          <a:solidFill>
                            <a:schemeClr val="lt1"/>
                          </a:solidFill>
                          <a:effectLst/>
                          <a:latin typeface="Arial" panose="020B0604020202020204" pitchFamily="34" charset="0"/>
                          <a:ea typeface="+mn-ea"/>
                          <a:cs typeface="Arial" panose="020B0604020202020204" pitchFamily="34" charset="0"/>
                        </a:rPr>
                        <a:t>Using from keyword: </a:t>
                      </a:r>
                    </a:p>
                    <a:p>
                      <a:r>
                        <a:rPr lang="en-GB" sz="1200" b="0" i="0" kern="1200" dirty="0">
                          <a:solidFill>
                            <a:schemeClr val="lt1"/>
                          </a:solidFill>
                          <a:effectLst/>
                          <a:latin typeface="Arial" panose="020B0604020202020204" pitchFamily="34" charset="0"/>
                          <a:ea typeface="+mn-ea"/>
                          <a:cs typeface="Arial" panose="020B0604020202020204" pitchFamily="34" charset="0"/>
                        </a:rPr>
                        <a:t>This imports specific attributes from a module.</a:t>
                      </a:r>
                    </a:p>
                    <a:p>
                      <a:r>
                        <a:rPr lang="en-GB" sz="1200" b="0" i="0" kern="1200" dirty="0">
                          <a:solidFill>
                            <a:schemeClr val="lt1"/>
                          </a:solidFill>
                          <a:effectLst/>
                          <a:latin typeface="Arial" panose="020B0604020202020204" pitchFamily="34" charset="0"/>
                          <a:ea typeface="+mn-ea"/>
                          <a:cs typeface="Arial" panose="020B0604020202020204" pitchFamily="34" charset="0"/>
                        </a:rPr>
                        <a:t>from math import sqrt</a:t>
                      </a:r>
                    </a:p>
                    <a:p>
                      <a:r>
                        <a:rPr lang="en-GB" sz="1200" b="0" i="0" kern="1200" dirty="0">
                          <a:solidFill>
                            <a:schemeClr val="lt1"/>
                          </a:solidFill>
                          <a:effectLst/>
                          <a:latin typeface="Arial" panose="020B0604020202020204" pitchFamily="34" charset="0"/>
                          <a:ea typeface="+mn-ea"/>
                          <a:cs typeface="Arial" panose="020B0604020202020204" pitchFamily="34" charset="0"/>
                        </a:rPr>
                        <a:t>print(sqrt(16)) # Output: 4.0</a:t>
                      </a:r>
                    </a:p>
                    <a:p>
                      <a:endParaRPr lang="en-US" sz="1200" dirty="0">
                        <a:solidFill>
                          <a:schemeClr val="bg1"/>
                        </a:solidFill>
                      </a:endParaRPr>
                    </a:p>
                  </a:txBody>
                  <a:tcPr/>
                </a:tc>
                <a:extLst>
                  <a:ext uri="{0D108BD9-81ED-4DB2-BD59-A6C34878D82A}">
                    <a16:rowId xmlns:a16="http://schemas.microsoft.com/office/drawing/2014/main" val="2226958084"/>
                  </a:ext>
                </a:extLst>
              </a:tr>
            </a:tbl>
          </a:graphicData>
        </a:graphic>
      </p:graphicFrame>
    </p:spTree>
    <p:extLst>
      <p:ext uri="{BB962C8B-B14F-4D97-AF65-F5344CB8AC3E}">
        <p14:creationId xmlns:p14="http://schemas.microsoft.com/office/powerpoint/2010/main" val="50724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E5AFE7-5F66-8BF0-3C75-49D328EBEC8F}"/>
              </a:ext>
            </a:extLst>
          </p:cNvPr>
          <p:cNvSpPr>
            <a:spLocks noGrp="1"/>
          </p:cNvSpPr>
          <p:nvPr>
            <p:ph type="ctrTitle"/>
          </p:nvPr>
        </p:nvSpPr>
        <p:spPr>
          <a:xfrm>
            <a:off x="178768" y="289919"/>
            <a:ext cx="11090276" cy="747897"/>
          </a:xfrm>
        </p:spPr>
        <p:txBody>
          <a:bodyPr/>
          <a:lstStyle/>
          <a:p>
            <a:r>
              <a:rPr lang="en-US" dirty="0"/>
              <a:t>5 Packages</a:t>
            </a:r>
          </a:p>
        </p:txBody>
      </p:sp>
      <p:sp>
        <p:nvSpPr>
          <p:cNvPr id="5" name="TextBox 4">
            <a:extLst>
              <a:ext uri="{FF2B5EF4-FFF2-40B4-BE49-F238E27FC236}">
                <a16:creationId xmlns:a16="http://schemas.microsoft.com/office/drawing/2014/main" id="{0F3011DE-DD58-56C1-1500-17C0BC1540D4}"/>
              </a:ext>
            </a:extLst>
          </p:cNvPr>
          <p:cNvSpPr txBox="1"/>
          <p:nvPr/>
        </p:nvSpPr>
        <p:spPr>
          <a:xfrm>
            <a:off x="178768" y="1037816"/>
            <a:ext cx="11635280" cy="523220"/>
          </a:xfrm>
          <a:prstGeom prst="rect">
            <a:avLst/>
          </a:prstGeom>
          <a:noFill/>
        </p:spPr>
        <p:txBody>
          <a:bodyPr wrap="square">
            <a:spAutoFit/>
          </a:bodyPr>
          <a:lstStyle/>
          <a:p>
            <a:r>
              <a:rPr lang="en-GB" sz="1400" b="0" i="0" dirty="0">
                <a:solidFill>
                  <a:schemeClr val="bg1"/>
                </a:solidFill>
                <a:effectLst/>
                <a:latin typeface="Roboto" panose="02000000000000000000" pitchFamily="2" charset="0"/>
              </a:rPr>
              <a:t>Creating a Python package involves organizing your code into a structured format that can be easily distributed and reused. Here is a step-by-step guide to creating a Python package:</a:t>
            </a:r>
            <a:endParaRPr lang="en-US" sz="1400" dirty="0">
              <a:solidFill>
                <a:schemeClr val="bg1"/>
              </a:solidFill>
            </a:endParaRPr>
          </a:p>
        </p:txBody>
      </p:sp>
      <p:sp>
        <p:nvSpPr>
          <p:cNvPr id="7" name="TextBox 6">
            <a:extLst>
              <a:ext uri="{FF2B5EF4-FFF2-40B4-BE49-F238E27FC236}">
                <a16:creationId xmlns:a16="http://schemas.microsoft.com/office/drawing/2014/main" id="{761E1C66-A6B1-1C11-7206-7E3ECE83390F}"/>
              </a:ext>
            </a:extLst>
          </p:cNvPr>
          <p:cNvSpPr txBox="1"/>
          <p:nvPr/>
        </p:nvSpPr>
        <p:spPr>
          <a:xfrm>
            <a:off x="178768" y="1561036"/>
            <a:ext cx="11635280" cy="2123658"/>
          </a:xfrm>
          <a:prstGeom prst="rect">
            <a:avLst/>
          </a:prstGeom>
          <a:noFill/>
        </p:spPr>
        <p:txBody>
          <a:bodyPr wrap="square">
            <a:spAutoFit/>
          </a:bodyPr>
          <a:lstStyle/>
          <a:p>
            <a:endParaRPr lang="en-GB" sz="1200" dirty="0">
              <a:solidFill>
                <a:schemeClr val="bg1"/>
              </a:solidFill>
            </a:endParaRPr>
          </a:p>
          <a:p>
            <a:r>
              <a:rPr lang="en-GB" sz="1200" dirty="0">
                <a:solidFill>
                  <a:schemeClr val="bg1"/>
                </a:solidFill>
              </a:rPr>
              <a:t>PYPI : PYTHON PACKAGE INDEX Which contain python packages (Same as docker hub).   If pip not installed then need </a:t>
            </a:r>
            <a:r>
              <a:rPr lang="en-GB" sz="1200">
                <a:solidFill>
                  <a:schemeClr val="bg1"/>
                </a:solidFill>
              </a:rPr>
              <a:t>to install pip </a:t>
            </a:r>
            <a:endParaRPr lang="en-GB" sz="1200" dirty="0">
              <a:solidFill>
                <a:schemeClr val="bg1"/>
              </a:solidFill>
            </a:endParaRPr>
          </a:p>
          <a:p>
            <a:r>
              <a:rPr lang="en-US" sz="1200" dirty="0">
                <a:solidFill>
                  <a:schemeClr val="bg1"/>
                </a:solidFill>
                <a:hlinkClick r:id="rId3"/>
              </a:rPr>
              <a:t>https://pypi.org/</a:t>
            </a:r>
            <a:endParaRPr lang="en-US" sz="1200" dirty="0">
              <a:solidFill>
                <a:schemeClr val="bg1"/>
              </a:solidFill>
            </a:endParaRPr>
          </a:p>
          <a:p>
            <a:endParaRPr lang="en-US" sz="1200" dirty="0">
              <a:solidFill>
                <a:schemeClr val="bg1"/>
              </a:solidFill>
            </a:endParaRPr>
          </a:p>
          <a:p>
            <a:r>
              <a:rPr lang="en-US" sz="1200" dirty="0">
                <a:solidFill>
                  <a:schemeClr val="bg1"/>
                </a:solidFill>
              </a:rPr>
              <a:t>From above you can install with pip command</a:t>
            </a:r>
          </a:p>
          <a:p>
            <a:r>
              <a:rPr lang="en-US" sz="1200" dirty="0">
                <a:solidFill>
                  <a:schemeClr val="bg1"/>
                </a:solidFill>
              </a:rPr>
              <a:t>pip install boto3</a:t>
            </a:r>
          </a:p>
          <a:p>
            <a:r>
              <a:rPr lang="en-US" sz="1200" dirty="0">
                <a:solidFill>
                  <a:schemeClr val="bg1"/>
                </a:solidFill>
              </a:rPr>
              <a:t>pip install </a:t>
            </a:r>
            <a:r>
              <a:rPr lang="en-US" sz="1200" dirty="0" err="1">
                <a:solidFill>
                  <a:schemeClr val="bg1"/>
                </a:solidFill>
              </a:rPr>
              <a:t>jira</a:t>
            </a:r>
            <a:endParaRPr lang="en-US" sz="1200" dirty="0">
              <a:solidFill>
                <a:schemeClr val="bg1"/>
              </a:solidFill>
            </a:endParaRPr>
          </a:p>
          <a:p>
            <a:r>
              <a:rPr lang="en-US" sz="1200" dirty="0">
                <a:solidFill>
                  <a:schemeClr val="bg1"/>
                </a:solidFill>
              </a:rPr>
              <a:t>pip install </a:t>
            </a:r>
            <a:r>
              <a:rPr lang="en-US" sz="1200" dirty="0" err="1">
                <a:solidFill>
                  <a:schemeClr val="bg1"/>
                </a:solidFill>
              </a:rPr>
              <a:t>github</a:t>
            </a:r>
            <a:endParaRPr lang="en-US" sz="1200" dirty="0">
              <a:solidFill>
                <a:schemeClr val="bg1"/>
              </a:solidFill>
            </a:endParaRPr>
          </a:p>
          <a:p>
            <a:r>
              <a:rPr lang="en-US" sz="1200" dirty="0">
                <a:solidFill>
                  <a:schemeClr val="bg1"/>
                </a:solidFill>
              </a:rPr>
              <a:t>Pip list </a:t>
            </a:r>
            <a:r>
              <a:rPr lang="en-US" sz="1200" dirty="0">
                <a:solidFill>
                  <a:schemeClr val="bg1"/>
                </a:solidFill>
                <a:sym typeface="Wingdings" pitchFamily="2" charset="2"/>
              </a:rPr>
              <a:t> show installed packages </a:t>
            </a:r>
            <a:endParaRPr lang="en-US" sz="1200" dirty="0">
              <a:solidFill>
                <a:schemeClr val="bg1"/>
              </a:solidFill>
            </a:endParaRPr>
          </a:p>
          <a:p>
            <a:r>
              <a:rPr lang="en-US" sz="1200" dirty="0">
                <a:solidFill>
                  <a:schemeClr val="bg1"/>
                </a:solidFill>
              </a:rPr>
              <a:t>Pip list </a:t>
            </a:r>
            <a:r>
              <a:rPr lang="en-US" sz="1200" dirty="0">
                <a:solidFill>
                  <a:schemeClr val="bg1"/>
                </a:solidFill>
                <a:sym typeface="Wingdings" pitchFamily="2" charset="2"/>
              </a:rPr>
              <a:t> show </a:t>
            </a:r>
            <a:r>
              <a:rPr lang="en-US" sz="1200">
                <a:solidFill>
                  <a:schemeClr val="bg1"/>
                </a:solidFill>
                <a:sym typeface="Wingdings" pitchFamily="2" charset="2"/>
              </a:rPr>
              <a:t>installed packages </a:t>
            </a:r>
            <a:endParaRPr lang="en-US" sz="1200" dirty="0">
              <a:solidFill>
                <a:schemeClr val="bg1"/>
              </a:solidFill>
            </a:endParaRPr>
          </a:p>
          <a:p>
            <a:endParaRPr lang="en-US" sz="1200" dirty="0">
              <a:solidFill>
                <a:schemeClr val="bg1"/>
              </a:solidFill>
            </a:endParaRPr>
          </a:p>
        </p:txBody>
      </p:sp>
    </p:spTree>
    <p:extLst>
      <p:ext uri="{BB962C8B-B14F-4D97-AF65-F5344CB8AC3E}">
        <p14:creationId xmlns:p14="http://schemas.microsoft.com/office/powerpoint/2010/main" val="3183869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3FD297-F65B-347F-37F5-196A87406694}"/>
              </a:ext>
            </a:extLst>
          </p:cNvPr>
          <p:cNvSpPr>
            <a:spLocks noGrp="1"/>
          </p:cNvSpPr>
          <p:nvPr>
            <p:ph type="ctrTitle"/>
          </p:nvPr>
        </p:nvSpPr>
        <p:spPr>
          <a:xfrm>
            <a:off x="297640" y="171047"/>
            <a:ext cx="11772440" cy="747897"/>
          </a:xfrm>
        </p:spPr>
        <p:txBody>
          <a:bodyPr/>
          <a:lstStyle/>
          <a:p>
            <a:r>
              <a:rPr lang="en-US" dirty="0"/>
              <a:t>6 Command Line </a:t>
            </a:r>
            <a:r>
              <a:rPr lang="en-US" dirty="0" err="1"/>
              <a:t>Args</a:t>
            </a:r>
            <a:r>
              <a:rPr lang="en-US" dirty="0"/>
              <a:t> / Env. Variable</a:t>
            </a:r>
          </a:p>
        </p:txBody>
      </p:sp>
      <p:sp>
        <p:nvSpPr>
          <p:cNvPr id="5" name="TextBox 4">
            <a:extLst>
              <a:ext uri="{FF2B5EF4-FFF2-40B4-BE49-F238E27FC236}">
                <a16:creationId xmlns:a16="http://schemas.microsoft.com/office/drawing/2014/main" id="{8880658E-55CA-72AF-7012-5D78263FCE32}"/>
              </a:ext>
            </a:extLst>
          </p:cNvPr>
          <p:cNvSpPr txBox="1"/>
          <p:nvPr/>
        </p:nvSpPr>
        <p:spPr>
          <a:xfrm>
            <a:off x="297640" y="918944"/>
            <a:ext cx="11443256" cy="5909310"/>
          </a:xfrm>
          <a:prstGeom prst="rect">
            <a:avLst/>
          </a:prstGeom>
          <a:noFill/>
        </p:spPr>
        <p:txBody>
          <a:bodyPr wrap="square">
            <a:spAutoFit/>
          </a:bodyPr>
          <a:lstStyle/>
          <a:p>
            <a:r>
              <a:rPr lang="en-GB" dirty="0">
                <a:solidFill>
                  <a:schemeClr val="bg1"/>
                </a:solidFill>
              </a:rPr>
              <a:t>Command-line arguments allow you to pass information to a Python script when you run it. </a:t>
            </a:r>
          </a:p>
          <a:p>
            <a:endParaRPr lang="en-GB" dirty="0">
              <a:solidFill>
                <a:schemeClr val="bg1"/>
              </a:solidFill>
              <a:latin typeface="Roboto" panose="02000000000000000000" pitchFamily="2" charset="0"/>
            </a:endParaRPr>
          </a:p>
          <a:p>
            <a:r>
              <a:rPr lang="en-GB" b="1" dirty="0">
                <a:solidFill>
                  <a:schemeClr val="bg1"/>
                </a:solidFill>
              </a:rPr>
              <a:t>Using </a:t>
            </a:r>
            <a:r>
              <a:rPr lang="en-GB" b="1" dirty="0" err="1">
                <a:solidFill>
                  <a:schemeClr val="bg1"/>
                </a:solidFill>
              </a:rPr>
              <a:t>sys.argv</a:t>
            </a:r>
            <a:endParaRPr lang="en-GB" b="1" dirty="0">
              <a:solidFill>
                <a:schemeClr val="bg1"/>
              </a:solidFill>
            </a:endParaRPr>
          </a:p>
          <a:p>
            <a:pPr marL="342900" indent="-342900">
              <a:buAutoNum type="arabicPeriod"/>
            </a:pPr>
            <a:endParaRPr lang="en-GB" b="1" dirty="0">
              <a:solidFill>
                <a:schemeClr val="bg1"/>
              </a:solidFill>
            </a:endParaRPr>
          </a:p>
          <a:p>
            <a:r>
              <a:rPr lang="en-GB" dirty="0">
                <a:solidFill>
                  <a:schemeClr val="bg1"/>
                </a:solidFill>
              </a:rPr>
              <a:t>The sys module provides access to the list of command-line arguments via </a:t>
            </a:r>
            <a:r>
              <a:rPr lang="en-GB" dirty="0" err="1">
                <a:solidFill>
                  <a:schemeClr val="bg1"/>
                </a:solidFill>
              </a:rPr>
              <a:t>sys.argv</a:t>
            </a:r>
            <a:r>
              <a:rPr lang="en-GB" dirty="0">
                <a:solidFill>
                  <a:schemeClr val="bg1"/>
                </a:solidFill>
              </a:rPr>
              <a:t>. </a:t>
            </a:r>
          </a:p>
          <a:p>
            <a:r>
              <a:rPr lang="en-GB" dirty="0">
                <a:solidFill>
                  <a:schemeClr val="bg1"/>
                </a:solidFill>
              </a:rPr>
              <a:t>The first element (</a:t>
            </a:r>
            <a:r>
              <a:rPr lang="en-GB" dirty="0" err="1">
                <a:solidFill>
                  <a:schemeClr val="bg1"/>
                </a:solidFill>
              </a:rPr>
              <a:t>sys.argv</a:t>
            </a:r>
            <a:r>
              <a:rPr lang="en-GB" dirty="0">
                <a:solidFill>
                  <a:schemeClr val="bg1"/>
                </a:solidFill>
              </a:rPr>
              <a:t>[0]) is the script name, and the subsequent elements are the arguments passed.</a:t>
            </a:r>
          </a:p>
          <a:p>
            <a:endParaRPr lang="en-GB" dirty="0">
              <a:solidFill>
                <a:schemeClr val="bg1"/>
              </a:solidFill>
            </a:endParaRPr>
          </a:p>
          <a:p>
            <a:r>
              <a:rPr lang="en-GB" dirty="0">
                <a:solidFill>
                  <a:schemeClr val="bg1"/>
                </a:solidFill>
              </a:rPr>
              <a:t>num1 = </a:t>
            </a:r>
            <a:r>
              <a:rPr lang="en-GB" dirty="0" err="1">
                <a:solidFill>
                  <a:schemeClr val="bg1"/>
                </a:solidFill>
              </a:rPr>
              <a:t>sys.argv</a:t>
            </a:r>
            <a:r>
              <a:rPr lang="en-GB" dirty="0">
                <a:solidFill>
                  <a:schemeClr val="bg1"/>
                </a:solidFill>
              </a:rPr>
              <a:t>[1]</a:t>
            </a:r>
          </a:p>
          <a:p>
            <a:endParaRPr lang="en-GB" dirty="0">
              <a:solidFill>
                <a:schemeClr val="bg1"/>
              </a:solidFill>
            </a:endParaRPr>
          </a:p>
          <a:p>
            <a:r>
              <a:rPr lang="en-GB" b="1" dirty="0">
                <a:solidFill>
                  <a:schemeClr val="bg1"/>
                </a:solidFill>
              </a:rPr>
              <a:t>Environment variables </a:t>
            </a:r>
            <a:r>
              <a:rPr lang="en-GB" dirty="0">
                <a:solidFill>
                  <a:schemeClr val="bg1"/>
                </a:solidFill>
              </a:rPr>
              <a:t>in Python are used to store configuration settings or sensitive information like API keys, database credentials, or system-specific settings. Here's a quick guide on how to work with them:</a:t>
            </a:r>
          </a:p>
          <a:p>
            <a:r>
              <a:rPr lang="en-GB" dirty="0">
                <a:solidFill>
                  <a:schemeClr val="bg1"/>
                </a:solidFill>
              </a:rPr>
              <a:t>&gt;env                --list all environment variable</a:t>
            </a:r>
          </a:p>
          <a:p>
            <a:endParaRPr lang="en-GB" dirty="0">
              <a:solidFill>
                <a:schemeClr val="bg1"/>
              </a:solidFill>
            </a:endParaRPr>
          </a:p>
          <a:p>
            <a:endParaRPr lang="en-GB" dirty="0">
              <a:solidFill>
                <a:schemeClr val="bg1"/>
              </a:solidFill>
            </a:endParaRPr>
          </a:p>
          <a:p>
            <a:r>
              <a:rPr lang="en-GB" b="1" dirty="0">
                <a:solidFill>
                  <a:schemeClr val="bg1"/>
                </a:solidFill>
              </a:rPr>
              <a:t>Best Practices</a:t>
            </a:r>
          </a:p>
          <a:p>
            <a:pPr lvl="1"/>
            <a:r>
              <a:rPr lang="en-GB" dirty="0">
                <a:solidFill>
                  <a:schemeClr val="bg1"/>
                </a:solidFill>
              </a:rPr>
              <a:t>Avoid hardcoding sensitive information in your scripts.</a:t>
            </a:r>
          </a:p>
          <a:p>
            <a:pPr lvl="1"/>
            <a:r>
              <a:rPr lang="en-GB" dirty="0">
                <a:solidFill>
                  <a:schemeClr val="bg1"/>
                </a:solidFill>
              </a:rPr>
              <a:t>Use .env files for local development and environment variables for production.</a:t>
            </a:r>
          </a:p>
          <a:p>
            <a:pPr lvl="1"/>
            <a:r>
              <a:rPr lang="en-GB" dirty="0">
                <a:solidFill>
                  <a:schemeClr val="bg1"/>
                </a:solidFill>
              </a:rPr>
              <a:t>Never commit .env files to version control (e.g., Git). Add them to .</a:t>
            </a:r>
            <a:r>
              <a:rPr lang="en-GB" dirty="0" err="1">
                <a:solidFill>
                  <a:schemeClr val="bg1"/>
                </a:solidFill>
              </a:rPr>
              <a:t>gitignore</a:t>
            </a:r>
            <a:r>
              <a:rPr lang="en-GB" dirty="0">
                <a:solidFill>
                  <a:schemeClr val="bg1"/>
                </a:solidFill>
              </a:rPr>
              <a:t>.</a:t>
            </a:r>
          </a:p>
          <a:p>
            <a:br>
              <a:rPr lang="en-GB" dirty="0"/>
            </a:br>
            <a:endParaRPr lang="en-GB"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036969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EC0BBB-BABC-5F90-1B9B-BE33161BF9C9}"/>
              </a:ext>
            </a:extLst>
          </p:cNvPr>
          <p:cNvSpPr>
            <a:spLocks noGrp="1"/>
          </p:cNvSpPr>
          <p:nvPr>
            <p:ph type="ctrTitle"/>
          </p:nvPr>
        </p:nvSpPr>
        <p:spPr>
          <a:xfrm>
            <a:off x="407368" y="232789"/>
            <a:ext cx="11090276" cy="747897"/>
          </a:xfrm>
        </p:spPr>
        <p:txBody>
          <a:bodyPr/>
          <a:lstStyle/>
          <a:p>
            <a:r>
              <a:rPr lang="en-US"/>
              <a:t>7 Operator</a:t>
            </a:r>
          </a:p>
        </p:txBody>
      </p:sp>
      <p:sp>
        <p:nvSpPr>
          <p:cNvPr id="5" name="TextBox 4">
            <a:extLst>
              <a:ext uri="{FF2B5EF4-FFF2-40B4-BE49-F238E27FC236}">
                <a16:creationId xmlns:a16="http://schemas.microsoft.com/office/drawing/2014/main" id="{36DA5CE6-506A-D73E-788D-FFDC78DCFCC1}"/>
              </a:ext>
            </a:extLst>
          </p:cNvPr>
          <p:cNvSpPr txBox="1"/>
          <p:nvPr/>
        </p:nvSpPr>
        <p:spPr>
          <a:xfrm>
            <a:off x="271181" y="1130931"/>
            <a:ext cx="11445689" cy="923330"/>
          </a:xfrm>
          <a:prstGeom prst="rect">
            <a:avLst/>
          </a:prstGeom>
          <a:noFill/>
        </p:spPr>
        <p:txBody>
          <a:bodyPr wrap="square">
            <a:spAutoFit/>
          </a:bodyPr>
          <a:lstStyle/>
          <a:p>
            <a:r>
              <a:rPr lang="en-GB" b="0" i="0">
                <a:solidFill>
                  <a:schemeClr val="bg2"/>
                </a:solidFill>
                <a:effectLst/>
                <a:latin typeface="-apple-system"/>
              </a:rPr>
              <a:t>Operators in Python are special symbols or keywords that are used to perform operations on variables and values. Python supports a wide range of operators, categorized into several types. These operators allow you to perform tasks such as arithmetic calculations, assign values to variables, compare values, perform logical operations, and more.</a:t>
            </a:r>
            <a:endParaRPr lang="en-US">
              <a:solidFill>
                <a:schemeClr val="bg2"/>
              </a:solidFill>
            </a:endParaRPr>
          </a:p>
        </p:txBody>
      </p:sp>
      <p:sp>
        <p:nvSpPr>
          <p:cNvPr id="7" name="TextBox 6">
            <a:extLst>
              <a:ext uri="{FF2B5EF4-FFF2-40B4-BE49-F238E27FC236}">
                <a16:creationId xmlns:a16="http://schemas.microsoft.com/office/drawing/2014/main" id="{3C5B4BC5-4CB3-787D-C63D-8C976DF042CD}"/>
              </a:ext>
            </a:extLst>
          </p:cNvPr>
          <p:cNvSpPr txBox="1"/>
          <p:nvPr/>
        </p:nvSpPr>
        <p:spPr>
          <a:xfrm>
            <a:off x="407368" y="2054261"/>
            <a:ext cx="10739717" cy="4216539"/>
          </a:xfrm>
          <a:prstGeom prst="rect">
            <a:avLst/>
          </a:prstGeom>
          <a:noFill/>
        </p:spPr>
        <p:txBody>
          <a:bodyPr wrap="square">
            <a:spAutoFit/>
          </a:bodyPr>
          <a:lstStyle/>
          <a:p>
            <a:r>
              <a:rPr lang="en-GB" sz="1400" b="1">
                <a:solidFill>
                  <a:schemeClr val="bg2"/>
                </a:solidFill>
              </a:rPr>
              <a:t>Here are the main types of operators in Python:</a:t>
            </a:r>
          </a:p>
          <a:p>
            <a:r>
              <a:rPr lang="en-GB" sz="1400" b="1">
                <a:solidFill>
                  <a:schemeClr val="bg2"/>
                </a:solidFill>
              </a:rPr>
              <a:t> </a:t>
            </a:r>
          </a:p>
          <a:p>
            <a:pPr marL="342900" indent="-342900" fontAlgn="ctr">
              <a:buFont typeface="+mj-lt"/>
              <a:buAutoNum type="arabicPeriod"/>
            </a:pPr>
            <a:r>
              <a:rPr lang="en-GB" sz="1500">
                <a:solidFill>
                  <a:schemeClr val="bg2"/>
                </a:solidFill>
              </a:rPr>
              <a:t>Arithmetic Operators: These operators are used for performing basic mathematical operations such as addition, subtraction, multiplication, division, and more.</a:t>
            </a:r>
          </a:p>
          <a:p>
            <a:pPr marL="342900" indent="-342900" fontAlgn="ctr">
              <a:buFont typeface="+mj-lt"/>
              <a:buAutoNum type="arabicPeriod"/>
            </a:pPr>
            <a:r>
              <a:rPr lang="en-GB" sz="1500">
                <a:solidFill>
                  <a:schemeClr val="bg2"/>
                </a:solidFill>
              </a:rPr>
              <a:t>Assignment Operators: Assignment operators are used to assign values to variables. They include the equal sign (=) and various compound assignment operators.</a:t>
            </a:r>
          </a:p>
          <a:p>
            <a:pPr marL="342900" indent="-342900" fontAlgn="ctr">
              <a:buFont typeface="+mj-lt"/>
              <a:buAutoNum type="arabicPeriod"/>
            </a:pPr>
            <a:r>
              <a:rPr lang="en-GB" sz="1500">
                <a:solidFill>
                  <a:schemeClr val="bg2"/>
                </a:solidFill>
              </a:rPr>
              <a:t>Relational Operators: Relational operators are used to compare values and determine the relationship between them. They return a Boolean result (True or False).</a:t>
            </a:r>
          </a:p>
          <a:p>
            <a:pPr marL="342900" indent="-342900" fontAlgn="ctr">
              <a:buFont typeface="+mj-lt"/>
              <a:buAutoNum type="arabicPeriod"/>
            </a:pPr>
            <a:r>
              <a:rPr lang="en-GB" sz="1500">
                <a:solidFill>
                  <a:schemeClr val="bg2"/>
                </a:solidFill>
              </a:rPr>
              <a:t>Logical Operators: Logical operators are used to combine and manipulate Boolean values. They include "and," "or," and "not."</a:t>
            </a:r>
          </a:p>
          <a:p>
            <a:pPr marL="342900" indent="-342900" fontAlgn="ctr">
              <a:buFont typeface="+mj-lt"/>
              <a:buAutoNum type="arabicPeriod"/>
            </a:pPr>
            <a:r>
              <a:rPr lang="en-GB" sz="1500">
                <a:solidFill>
                  <a:schemeClr val="bg2"/>
                </a:solidFill>
              </a:rPr>
              <a:t>Identity Operators: Identity operators are used to check if two variables point to the same object in memory. The identity operators in Python are "is" and "is not."</a:t>
            </a:r>
          </a:p>
          <a:p>
            <a:pPr marL="342900" indent="-342900" fontAlgn="ctr">
              <a:buFont typeface="+mj-lt"/>
              <a:buAutoNum type="arabicPeriod"/>
            </a:pPr>
            <a:r>
              <a:rPr lang="en-GB" sz="1500">
                <a:solidFill>
                  <a:schemeClr val="bg2"/>
                </a:solidFill>
              </a:rPr>
              <a:t>Membership Operators: Membership operators are used to check if a value is present in a sequence or collection, such as a list, tuple, or string. The membership operators in Python are "in" and "not in."</a:t>
            </a:r>
          </a:p>
          <a:p>
            <a:pPr marL="342900" indent="-342900" fontAlgn="ctr">
              <a:buFont typeface="+mj-lt"/>
              <a:buAutoNum type="arabicPeriod"/>
            </a:pPr>
            <a:r>
              <a:rPr lang="en-GB" sz="1500">
                <a:solidFill>
                  <a:schemeClr val="bg2"/>
                </a:solidFill>
              </a:rPr>
              <a:t>Bitwise Operators: Bitwise operators are used to perform operations on individual bits of binary numbers. They include bitwise AND, OR, XOR, and more.</a:t>
            </a:r>
          </a:p>
          <a:p>
            <a:pPr marL="342900" indent="-342900" fontAlgn="ctr">
              <a:buFont typeface="+mj-lt"/>
              <a:buAutoNum type="arabicPeriod"/>
            </a:pPr>
            <a:r>
              <a:rPr lang="en-GB" sz="1500">
                <a:solidFill>
                  <a:schemeClr val="bg2"/>
                </a:solidFill>
              </a:rPr>
              <a:t>Precedence of Operations: Operators in Python have different levels of precedence, which determine the order in which operations are performed in an expression.</a:t>
            </a:r>
          </a:p>
        </p:txBody>
      </p:sp>
    </p:spTree>
    <p:extLst>
      <p:ext uri="{BB962C8B-B14F-4D97-AF65-F5344CB8AC3E}">
        <p14:creationId xmlns:p14="http://schemas.microsoft.com/office/powerpoint/2010/main" val="726651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7F343-420E-34B4-979B-75B9D9C6A093}"/>
            </a:ext>
          </a:extLst>
        </p:cNvPr>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1F4226A-7774-828B-2BC9-0FB36A367676}"/>
              </a:ext>
            </a:extLst>
          </p:cNvPr>
          <p:cNvSpPr>
            <a:spLocks noGrp="1"/>
          </p:cNvSpPr>
          <p:nvPr>
            <p:ph type="title" idx="4294967295"/>
          </p:nvPr>
        </p:nvSpPr>
        <p:spPr>
          <a:xfrm>
            <a:off x="191344" y="259540"/>
            <a:ext cx="10984599" cy="747897"/>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sz="5400">
                <a:solidFill>
                  <a:schemeClr val="bg1"/>
                </a:solidFill>
                <a:ea typeface="+mn-ea"/>
                <a:cs typeface="+mn-cs"/>
              </a:rPr>
              <a:t>Python</a:t>
            </a:r>
            <a:endParaRPr kumimoji="0" lang="en-GB" sz="5400" b="0" i="0" u="none" strike="noStrike" kern="1200" cap="none" spc="0" normalizeH="0" baseline="0" noProof="0">
              <a:ln>
                <a:noFill/>
              </a:ln>
              <a:solidFill>
                <a:schemeClr val="bg1"/>
              </a:solidFill>
              <a:effectLst/>
              <a:uLnTx/>
              <a:uFillTx/>
              <a:latin typeface="+mj-lt"/>
              <a:ea typeface="+mn-ea"/>
              <a:cs typeface="+mn-cs"/>
            </a:endParaRPr>
          </a:p>
        </p:txBody>
      </p:sp>
      <p:sp>
        <p:nvSpPr>
          <p:cNvPr id="3" name="ZoneTexte 2">
            <a:extLst>
              <a:ext uri="{FF2B5EF4-FFF2-40B4-BE49-F238E27FC236}">
                <a16:creationId xmlns:a16="http://schemas.microsoft.com/office/drawing/2014/main" id="{3FDE14C9-AC95-D4B9-DA2E-6DEFD1CA59BF}"/>
              </a:ext>
            </a:extLst>
          </p:cNvPr>
          <p:cNvSpPr txBox="1"/>
          <p:nvPr/>
        </p:nvSpPr>
        <p:spPr>
          <a:xfrm>
            <a:off x="9696400" y="6237312"/>
            <a:ext cx="2330715" cy="248402"/>
          </a:xfrm>
          <a:prstGeom prst="rect">
            <a:avLst/>
          </a:prstGeom>
          <a:noFill/>
        </p:spPr>
        <p:txBody>
          <a:bodyPr vert="horz" wrap="square" lIns="90000" tIns="46800" rIns="90000" bIns="46800" rtlCol="0" anchor="ctr">
            <a:spAutoFit/>
          </a:bodyPr>
          <a:lstStyle/>
          <a:p>
            <a:pPr algn="r">
              <a:spcBef>
                <a:spcPct val="0"/>
              </a:spcBef>
            </a:pPr>
            <a:r>
              <a:rPr lang="en-GB" sz="1000" noProof="0">
                <a:solidFill>
                  <a:schemeClr val="bg2">
                    <a:lumMod val="75000"/>
                  </a:schemeClr>
                </a:solidFill>
              </a:rPr>
              <a:t>Company confidential</a:t>
            </a:r>
          </a:p>
        </p:txBody>
      </p:sp>
      <p:pic>
        <p:nvPicPr>
          <p:cNvPr id="12" name="Image 11">
            <a:extLst>
              <a:ext uri="{FF2B5EF4-FFF2-40B4-BE49-F238E27FC236}">
                <a16:creationId xmlns:a16="http://schemas.microsoft.com/office/drawing/2014/main" id="{CDE2F184-186C-8FA0-B731-0B558FFB2A5A}"/>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447928" y="836712"/>
            <a:ext cx="7729744" cy="6403861"/>
          </a:xfrm>
          <a:prstGeom prst="rect">
            <a:avLst/>
          </a:prstGeom>
        </p:spPr>
      </p:pic>
      <p:pic>
        <p:nvPicPr>
          <p:cNvPr id="4" name="Picture 6" descr="Python (programming language) - Wikipedia">
            <a:extLst>
              <a:ext uri="{FF2B5EF4-FFF2-40B4-BE49-F238E27FC236}">
                <a16:creationId xmlns:a16="http://schemas.microsoft.com/office/drawing/2014/main" id="{7E4DF427-5217-2EA3-37E0-E432ADAB36A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59120" y="633488"/>
            <a:ext cx="2670098" cy="29329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E8A9F7D-B442-783B-9D5F-D2BBD2136576}"/>
              </a:ext>
            </a:extLst>
          </p:cNvPr>
          <p:cNvSpPr txBox="1"/>
          <p:nvPr/>
        </p:nvSpPr>
        <p:spPr>
          <a:xfrm>
            <a:off x="551384" y="1475518"/>
            <a:ext cx="6728114" cy="3896451"/>
          </a:xfrm>
          <a:prstGeom prst="rect">
            <a:avLst/>
          </a:prstGeom>
          <a:noFill/>
        </p:spPr>
        <p:txBody>
          <a:bodyPr wrap="square" lIns="91440" tIns="45720" rIns="91440" bIns="45720" anchor="t">
            <a:spAutoFit/>
          </a:bodyPr>
          <a:lstStyle/>
          <a:p>
            <a:pPr marL="114300" indent="-342900">
              <a:lnSpc>
                <a:spcPct val="90000"/>
              </a:lnSpc>
              <a:spcAft>
                <a:spcPts val="600"/>
              </a:spcAft>
              <a:buClr>
                <a:srgbClr val="FEAE00"/>
              </a:buClr>
              <a:buSzPct val="110000"/>
              <a:buFont typeface="+mj-lt"/>
              <a:buAutoNum type="arabicPeriod"/>
            </a:pPr>
            <a:r>
              <a:rPr lang="en-US" sz="1600" dirty="0">
                <a:solidFill>
                  <a:schemeClr val="bg1"/>
                </a:solidFill>
              </a:rPr>
              <a:t>Introduction</a:t>
            </a:r>
          </a:p>
          <a:p>
            <a:pPr marL="114300" indent="-342900">
              <a:lnSpc>
                <a:spcPct val="90000"/>
              </a:lnSpc>
              <a:spcAft>
                <a:spcPts val="600"/>
              </a:spcAft>
              <a:buClr>
                <a:srgbClr val="FEAE00"/>
              </a:buClr>
              <a:buSzPct val="110000"/>
              <a:buFont typeface="+mj-lt"/>
              <a:buAutoNum type="arabicPeriod"/>
            </a:pPr>
            <a:r>
              <a:rPr lang="en-US" sz="1600" dirty="0">
                <a:solidFill>
                  <a:schemeClr val="bg1"/>
                </a:solidFill>
              </a:rPr>
              <a:t>Python Basics for Platform (History, Why, Installation, hello world)</a:t>
            </a:r>
          </a:p>
          <a:p>
            <a:pPr marL="114300" indent="-342900">
              <a:lnSpc>
                <a:spcPct val="90000"/>
              </a:lnSpc>
              <a:spcAft>
                <a:spcPts val="600"/>
              </a:spcAft>
              <a:buClr>
                <a:srgbClr val="FEAE00"/>
              </a:buClr>
              <a:buSzPct val="110000"/>
              <a:buFont typeface="+mj-lt"/>
              <a:buAutoNum type="arabicPeriod"/>
            </a:pPr>
            <a:r>
              <a:rPr lang="en-US" sz="1600" dirty="0">
                <a:solidFill>
                  <a:schemeClr val="bg1"/>
                </a:solidFill>
              </a:rPr>
              <a:t>Data Types </a:t>
            </a:r>
          </a:p>
          <a:p>
            <a:pPr marL="114300" indent="-342900">
              <a:lnSpc>
                <a:spcPct val="90000"/>
              </a:lnSpc>
              <a:spcAft>
                <a:spcPts val="600"/>
              </a:spcAft>
              <a:buClr>
                <a:srgbClr val="FEAE00"/>
              </a:buClr>
              <a:buSzPct val="110000"/>
              <a:buFont typeface="+mj-lt"/>
              <a:buAutoNum type="arabicPeriod"/>
            </a:pPr>
            <a:r>
              <a:rPr lang="en-US" sz="1600" dirty="0">
                <a:solidFill>
                  <a:schemeClr val="bg1"/>
                </a:solidFill>
              </a:rPr>
              <a:t>Keywords/ Variables ( local/global)</a:t>
            </a:r>
          </a:p>
          <a:p>
            <a:pPr marL="114300" indent="-342900">
              <a:lnSpc>
                <a:spcPct val="90000"/>
              </a:lnSpc>
              <a:spcAft>
                <a:spcPts val="600"/>
              </a:spcAft>
              <a:buClr>
                <a:srgbClr val="FEAE00"/>
              </a:buClr>
              <a:buSzPct val="110000"/>
              <a:buFont typeface="+mj-lt"/>
              <a:buAutoNum type="arabicPeriod"/>
            </a:pPr>
            <a:r>
              <a:rPr lang="en-US" sz="1600" dirty="0">
                <a:solidFill>
                  <a:schemeClr val="bg1"/>
                </a:solidFill>
              </a:rPr>
              <a:t>Functions, Modules and Packages</a:t>
            </a:r>
          </a:p>
          <a:p>
            <a:pPr marL="114300" indent="-342900">
              <a:lnSpc>
                <a:spcPct val="90000"/>
              </a:lnSpc>
              <a:spcAft>
                <a:spcPts val="600"/>
              </a:spcAft>
              <a:buClr>
                <a:srgbClr val="FEAE00"/>
              </a:buClr>
              <a:buSzPct val="110000"/>
              <a:buFont typeface="+mj-lt"/>
              <a:buAutoNum type="arabicPeriod"/>
            </a:pPr>
            <a:r>
              <a:rPr lang="en-US" sz="1600" dirty="0">
                <a:solidFill>
                  <a:schemeClr val="bg1"/>
                </a:solidFill>
              </a:rPr>
              <a:t>Command Line </a:t>
            </a:r>
            <a:r>
              <a:rPr lang="en-US" sz="1600" dirty="0" err="1">
                <a:solidFill>
                  <a:schemeClr val="bg1"/>
                </a:solidFill>
              </a:rPr>
              <a:t>Args</a:t>
            </a:r>
            <a:r>
              <a:rPr lang="en-US" sz="1600" dirty="0">
                <a:solidFill>
                  <a:schemeClr val="bg1"/>
                </a:solidFill>
              </a:rPr>
              <a:t> &amp; Env Vars</a:t>
            </a:r>
          </a:p>
          <a:p>
            <a:pPr marL="114300" indent="-342900">
              <a:lnSpc>
                <a:spcPct val="90000"/>
              </a:lnSpc>
              <a:spcAft>
                <a:spcPts val="600"/>
              </a:spcAft>
              <a:buClr>
                <a:srgbClr val="FEAE00"/>
              </a:buClr>
              <a:buSzPct val="110000"/>
              <a:buFont typeface="+mj-lt"/>
              <a:buAutoNum type="arabicPeriod"/>
            </a:pPr>
            <a:r>
              <a:rPr lang="en-US" sz="1600" dirty="0">
                <a:solidFill>
                  <a:schemeClr val="bg1"/>
                </a:solidFill>
              </a:rPr>
              <a:t>Operators</a:t>
            </a:r>
          </a:p>
          <a:p>
            <a:pPr marL="114300" indent="-342900">
              <a:lnSpc>
                <a:spcPct val="90000"/>
              </a:lnSpc>
              <a:spcAft>
                <a:spcPts val="600"/>
              </a:spcAft>
              <a:buClr>
                <a:srgbClr val="FEAE00"/>
              </a:buClr>
              <a:buSzPct val="110000"/>
              <a:buFont typeface="+mj-lt"/>
              <a:buAutoNum type="arabicPeriod"/>
            </a:pPr>
            <a:r>
              <a:rPr lang="en-US" sz="1600" dirty="0">
                <a:solidFill>
                  <a:schemeClr val="bg1"/>
                </a:solidFill>
              </a:rPr>
              <a:t>Conditional Handling</a:t>
            </a:r>
          </a:p>
          <a:p>
            <a:pPr marL="114300" indent="-342900">
              <a:lnSpc>
                <a:spcPct val="90000"/>
              </a:lnSpc>
              <a:spcAft>
                <a:spcPts val="600"/>
              </a:spcAft>
              <a:buClr>
                <a:srgbClr val="FEAE00"/>
              </a:buClr>
              <a:buSzPct val="110000"/>
              <a:buFont typeface="+mj-lt"/>
              <a:buAutoNum type="arabicPeriod"/>
            </a:pPr>
            <a:r>
              <a:rPr lang="en-US" sz="1600" dirty="0">
                <a:solidFill>
                  <a:schemeClr val="bg1"/>
                </a:solidFill>
              </a:rPr>
              <a:t>Working with lists, tuple</a:t>
            </a:r>
          </a:p>
          <a:p>
            <a:pPr marL="114300" indent="-342900">
              <a:lnSpc>
                <a:spcPct val="90000"/>
              </a:lnSpc>
              <a:spcAft>
                <a:spcPts val="600"/>
              </a:spcAft>
              <a:buClr>
                <a:srgbClr val="FEAE00"/>
              </a:buClr>
              <a:buSzPct val="110000"/>
              <a:buFont typeface="+mj-lt"/>
              <a:buAutoNum type="arabicPeriod"/>
            </a:pPr>
            <a:r>
              <a:rPr lang="en-US" sz="1600" dirty="0">
                <a:solidFill>
                  <a:schemeClr val="bg1"/>
                </a:solidFill>
              </a:rPr>
              <a:t>Loops</a:t>
            </a:r>
          </a:p>
          <a:p>
            <a:pPr marL="114300" indent="-342900">
              <a:lnSpc>
                <a:spcPct val="90000"/>
              </a:lnSpc>
              <a:spcAft>
                <a:spcPts val="600"/>
              </a:spcAft>
              <a:buClr>
                <a:srgbClr val="FEAE00"/>
              </a:buClr>
              <a:buSzPct val="110000"/>
              <a:buFont typeface="+mj-lt"/>
              <a:buAutoNum type="arabicPeriod"/>
            </a:pPr>
            <a:r>
              <a:rPr lang="en-US" sz="1600" dirty="0">
                <a:solidFill>
                  <a:schemeClr val="bg1"/>
                </a:solidFill>
              </a:rPr>
              <a:t>Working with Dictionaries and Sets</a:t>
            </a:r>
          </a:p>
          <a:p>
            <a:pPr marL="114300" indent="-342900">
              <a:lnSpc>
                <a:spcPct val="90000"/>
              </a:lnSpc>
              <a:spcAft>
                <a:spcPts val="600"/>
              </a:spcAft>
              <a:buClr>
                <a:srgbClr val="FEAE00"/>
              </a:buClr>
              <a:buSzPct val="110000"/>
              <a:buFont typeface="+mj-lt"/>
              <a:buAutoNum type="arabicPeriod"/>
            </a:pPr>
            <a:r>
              <a:rPr lang="en-US" sz="1600" dirty="0">
                <a:solidFill>
                  <a:schemeClr val="bg1"/>
                </a:solidFill>
              </a:rPr>
              <a:t>Python Tasks – File Operations</a:t>
            </a:r>
          </a:p>
          <a:p>
            <a:pPr marL="114300" indent="-342900">
              <a:lnSpc>
                <a:spcPct val="90000"/>
              </a:lnSpc>
              <a:spcAft>
                <a:spcPts val="600"/>
              </a:spcAft>
              <a:buClr>
                <a:srgbClr val="FEAE00"/>
              </a:buClr>
              <a:buSzPct val="110000"/>
              <a:buFont typeface="+mj-lt"/>
              <a:buAutoNum type="arabicPeriod"/>
            </a:pPr>
            <a:r>
              <a:rPr lang="en-US" sz="1600" dirty="0">
                <a:solidFill>
                  <a:schemeClr val="bg1"/>
                </a:solidFill>
              </a:rPr>
              <a:t>Boto3</a:t>
            </a:r>
          </a:p>
        </p:txBody>
      </p:sp>
    </p:spTree>
    <p:extLst>
      <p:ext uri="{BB962C8B-B14F-4D97-AF65-F5344CB8AC3E}">
        <p14:creationId xmlns:p14="http://schemas.microsoft.com/office/powerpoint/2010/main" val="1160829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105CFD-60FC-AE78-2CA2-25E28923D9EA}"/>
              </a:ext>
            </a:extLst>
          </p:cNvPr>
          <p:cNvSpPr>
            <a:spLocks noGrp="1"/>
          </p:cNvSpPr>
          <p:nvPr>
            <p:ph type="ctrTitle"/>
          </p:nvPr>
        </p:nvSpPr>
        <p:spPr>
          <a:xfrm>
            <a:off x="407368" y="235055"/>
            <a:ext cx="11090276" cy="747897"/>
          </a:xfrm>
        </p:spPr>
        <p:txBody>
          <a:bodyPr/>
          <a:lstStyle/>
          <a:p>
            <a:r>
              <a:rPr lang="en-US" dirty="0"/>
              <a:t>8 Conditional Statements</a:t>
            </a:r>
          </a:p>
        </p:txBody>
      </p:sp>
      <p:sp>
        <p:nvSpPr>
          <p:cNvPr id="5" name="TextBox 4">
            <a:extLst>
              <a:ext uri="{FF2B5EF4-FFF2-40B4-BE49-F238E27FC236}">
                <a16:creationId xmlns:a16="http://schemas.microsoft.com/office/drawing/2014/main" id="{AE150CA1-D516-A04C-4720-661AF5A4865A}"/>
              </a:ext>
            </a:extLst>
          </p:cNvPr>
          <p:cNvSpPr txBox="1"/>
          <p:nvPr/>
        </p:nvSpPr>
        <p:spPr>
          <a:xfrm>
            <a:off x="407368" y="1108424"/>
            <a:ext cx="11090276" cy="3016210"/>
          </a:xfrm>
          <a:prstGeom prst="rect">
            <a:avLst/>
          </a:prstGeom>
          <a:noFill/>
        </p:spPr>
        <p:txBody>
          <a:bodyPr wrap="square">
            <a:spAutoFit/>
          </a:bodyPr>
          <a:lstStyle/>
          <a:p>
            <a:r>
              <a:rPr lang="en-GB" b="0" i="0" dirty="0">
                <a:solidFill>
                  <a:schemeClr val="bg1"/>
                </a:solidFill>
                <a:effectLst/>
                <a:latin typeface="-apple-system"/>
              </a:rPr>
              <a:t>Conditional statements are a fundamental part of programming that allow you to make decisions and execute different blocks of code based on certain conditions.</a:t>
            </a:r>
          </a:p>
          <a:p>
            <a:endParaRPr lang="en-GB" dirty="0">
              <a:solidFill>
                <a:schemeClr val="bg1"/>
              </a:solidFill>
              <a:latin typeface="-apple-system"/>
            </a:endParaRPr>
          </a:p>
          <a:p>
            <a:r>
              <a:rPr lang="en-GB" b="0" i="0" dirty="0">
                <a:solidFill>
                  <a:schemeClr val="bg1"/>
                </a:solidFill>
                <a:effectLst/>
                <a:latin typeface="-apple-system"/>
              </a:rPr>
              <a:t>In Python, you can use </a:t>
            </a:r>
            <a:r>
              <a:rPr lang="en-GB" b="0" i="0" dirty="0">
                <a:solidFill>
                  <a:schemeClr val="bg1"/>
                </a:solidFill>
                <a:effectLst/>
                <a:latin typeface="ui-monospace"/>
              </a:rPr>
              <a:t>if</a:t>
            </a:r>
            <a:r>
              <a:rPr lang="en-GB" b="0" i="0" dirty="0">
                <a:solidFill>
                  <a:schemeClr val="bg1"/>
                </a:solidFill>
                <a:effectLst/>
                <a:latin typeface="-apple-system"/>
              </a:rPr>
              <a:t>, </a:t>
            </a:r>
            <a:r>
              <a:rPr lang="en-GB" b="0" i="0" dirty="0" err="1">
                <a:solidFill>
                  <a:schemeClr val="bg1"/>
                </a:solidFill>
                <a:effectLst/>
                <a:latin typeface="ui-monospace"/>
              </a:rPr>
              <a:t>elif</a:t>
            </a:r>
            <a:r>
              <a:rPr lang="en-GB" b="0" i="0" dirty="0">
                <a:solidFill>
                  <a:schemeClr val="bg1"/>
                </a:solidFill>
                <a:effectLst/>
                <a:latin typeface="-apple-system"/>
              </a:rPr>
              <a:t> (short for "else if"), and </a:t>
            </a:r>
            <a:r>
              <a:rPr lang="en-GB" b="0" i="0" dirty="0">
                <a:solidFill>
                  <a:schemeClr val="bg1"/>
                </a:solidFill>
                <a:effectLst/>
                <a:latin typeface="ui-monospace"/>
              </a:rPr>
              <a:t>else</a:t>
            </a:r>
            <a:r>
              <a:rPr lang="en-GB" b="0" i="0" dirty="0">
                <a:solidFill>
                  <a:schemeClr val="bg1"/>
                </a:solidFill>
                <a:effectLst/>
                <a:latin typeface="-apple-system"/>
              </a:rPr>
              <a:t> to create conditional statements.</a:t>
            </a:r>
          </a:p>
          <a:p>
            <a:endParaRPr lang="en-GB" dirty="0">
              <a:solidFill>
                <a:schemeClr val="bg1"/>
              </a:solidFill>
              <a:latin typeface="-apple-system"/>
            </a:endParaRPr>
          </a:p>
          <a:p>
            <a:r>
              <a:rPr lang="en-GB" b="1" dirty="0">
                <a:solidFill>
                  <a:schemeClr val="bg1"/>
                </a:solidFill>
              </a:rPr>
              <a:t>if Statement</a:t>
            </a:r>
          </a:p>
          <a:p>
            <a:r>
              <a:rPr lang="en-GB" sz="1400" dirty="0">
                <a:solidFill>
                  <a:schemeClr val="bg1"/>
                </a:solidFill>
              </a:rPr>
              <a:t>Executes a block of code if the condition is True.</a:t>
            </a:r>
          </a:p>
          <a:p>
            <a:endParaRPr lang="en-GB" sz="1400" dirty="0">
              <a:solidFill>
                <a:schemeClr val="bg1"/>
              </a:solidFill>
            </a:endParaRPr>
          </a:p>
          <a:p>
            <a:r>
              <a:rPr lang="en-GB" dirty="0">
                <a:solidFill>
                  <a:schemeClr val="bg1"/>
                </a:solidFill>
              </a:rPr>
              <a:t>x = 10</a:t>
            </a:r>
          </a:p>
          <a:p>
            <a:r>
              <a:rPr lang="en-GB" dirty="0">
                <a:solidFill>
                  <a:schemeClr val="bg1"/>
                </a:solidFill>
              </a:rPr>
              <a:t>if x &gt; 5: </a:t>
            </a:r>
          </a:p>
          <a:p>
            <a:r>
              <a:rPr lang="en-GB" dirty="0">
                <a:solidFill>
                  <a:schemeClr val="bg1"/>
                </a:solidFill>
              </a:rPr>
              <a:t>      print("x is greater than 5")</a:t>
            </a:r>
            <a:endParaRPr lang="en-US" sz="1400" dirty="0">
              <a:solidFill>
                <a:schemeClr val="bg1"/>
              </a:solidFill>
            </a:endParaRPr>
          </a:p>
        </p:txBody>
      </p:sp>
    </p:spTree>
    <p:extLst>
      <p:ext uri="{BB962C8B-B14F-4D97-AF65-F5344CB8AC3E}">
        <p14:creationId xmlns:p14="http://schemas.microsoft.com/office/powerpoint/2010/main" val="3784478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92ADD7-CF1E-752D-D23D-DA129109E582}"/>
              </a:ext>
            </a:extLst>
          </p:cNvPr>
          <p:cNvSpPr>
            <a:spLocks noGrp="1"/>
          </p:cNvSpPr>
          <p:nvPr>
            <p:ph type="ctrTitle"/>
          </p:nvPr>
        </p:nvSpPr>
        <p:spPr>
          <a:xfrm>
            <a:off x="197056" y="152759"/>
            <a:ext cx="11090276" cy="747897"/>
          </a:xfrm>
        </p:spPr>
        <p:txBody>
          <a:bodyPr/>
          <a:lstStyle/>
          <a:p>
            <a:r>
              <a:rPr lang="en-US" dirty="0"/>
              <a:t>9 List</a:t>
            </a:r>
          </a:p>
        </p:txBody>
      </p:sp>
      <p:sp>
        <p:nvSpPr>
          <p:cNvPr id="5" name="TextBox 4">
            <a:extLst>
              <a:ext uri="{FF2B5EF4-FFF2-40B4-BE49-F238E27FC236}">
                <a16:creationId xmlns:a16="http://schemas.microsoft.com/office/drawing/2014/main" id="{BFEAA7B7-446C-44F7-4104-DF19A969192B}"/>
              </a:ext>
            </a:extLst>
          </p:cNvPr>
          <p:cNvSpPr txBox="1"/>
          <p:nvPr/>
        </p:nvSpPr>
        <p:spPr>
          <a:xfrm>
            <a:off x="197056" y="900656"/>
            <a:ext cx="11552984" cy="5109091"/>
          </a:xfrm>
          <a:prstGeom prst="rect">
            <a:avLst/>
          </a:prstGeom>
          <a:noFill/>
        </p:spPr>
        <p:txBody>
          <a:bodyPr wrap="square">
            <a:spAutoFit/>
          </a:bodyPr>
          <a:lstStyle/>
          <a:p>
            <a:pPr algn="l">
              <a:spcBef>
                <a:spcPts val="1800"/>
              </a:spcBef>
              <a:spcAft>
                <a:spcPts val="1200"/>
              </a:spcAft>
              <a:buNone/>
            </a:pPr>
            <a:r>
              <a:rPr lang="en-GB" b="1" i="0" dirty="0">
                <a:solidFill>
                  <a:schemeClr val="bg1"/>
                </a:solidFill>
                <a:effectLst/>
                <a:latin typeface="-apple-system"/>
              </a:rPr>
              <a:t>What is a List?</a:t>
            </a:r>
          </a:p>
          <a:p>
            <a:pPr algn="l">
              <a:spcAft>
                <a:spcPts val="1200"/>
              </a:spcAft>
              <a:buNone/>
            </a:pPr>
            <a:r>
              <a:rPr lang="en-GB" b="0" i="0" dirty="0">
                <a:solidFill>
                  <a:schemeClr val="bg1"/>
                </a:solidFill>
                <a:effectLst/>
                <a:latin typeface="-apple-system"/>
              </a:rPr>
              <a:t>A list is a fundamental data structure in programming that allows you to store a collection of items. Lists are ordered and can contain elements of various data types, such as numbers, strings, and objects.</a:t>
            </a:r>
            <a:endParaRPr lang="en-GB" dirty="0">
              <a:solidFill>
                <a:schemeClr val="bg1"/>
              </a:solidFill>
              <a:latin typeface="-apple-system"/>
            </a:endParaRPr>
          </a:p>
          <a:p>
            <a:pPr>
              <a:spcAft>
                <a:spcPts val="1200"/>
              </a:spcAft>
            </a:pPr>
            <a:r>
              <a:rPr lang="en-GB" sz="1600" dirty="0">
                <a:solidFill>
                  <a:schemeClr val="bg1"/>
                </a:solidFill>
              </a:rPr>
              <a:t>you can create a list in various programming languages. In Python, for example, you create a list using square brackets:</a:t>
            </a:r>
          </a:p>
          <a:p>
            <a:pPr>
              <a:spcAft>
                <a:spcPts val="1200"/>
              </a:spcAft>
            </a:pPr>
            <a:r>
              <a:rPr lang="en-GB" dirty="0" err="1">
                <a:solidFill>
                  <a:schemeClr val="bg1"/>
                </a:solidFill>
              </a:rPr>
              <a:t>new_list</a:t>
            </a:r>
            <a:r>
              <a:rPr lang="en-GB" dirty="0">
                <a:solidFill>
                  <a:schemeClr val="bg1"/>
                </a:solidFill>
              </a:rPr>
              <a:t> = [1, 2, 3, ‘fruit', ‘veg’]</a:t>
            </a:r>
          </a:p>
          <a:p>
            <a:pPr>
              <a:spcAft>
                <a:spcPts val="1200"/>
              </a:spcAft>
            </a:pPr>
            <a:r>
              <a:rPr lang="en-GB" dirty="0">
                <a:solidFill>
                  <a:schemeClr val="bg1"/>
                </a:solidFill>
              </a:rPr>
              <a:t>List elements are indexed, starting from 0 for the first element.  Eg </a:t>
            </a:r>
            <a:r>
              <a:rPr lang="en-GB" dirty="0" err="1">
                <a:solidFill>
                  <a:schemeClr val="bg1"/>
                </a:solidFill>
              </a:rPr>
              <a:t>firstelement</a:t>
            </a:r>
            <a:r>
              <a:rPr lang="en-GB" dirty="0">
                <a:solidFill>
                  <a:schemeClr val="bg1"/>
                </a:solidFill>
              </a:rPr>
              <a:t> = </a:t>
            </a:r>
            <a:r>
              <a:rPr lang="en-GB" dirty="0" err="1">
                <a:solidFill>
                  <a:schemeClr val="bg1"/>
                </a:solidFill>
              </a:rPr>
              <a:t>new_list</a:t>
            </a:r>
            <a:r>
              <a:rPr lang="en-GB" dirty="0">
                <a:solidFill>
                  <a:schemeClr val="bg1"/>
                </a:solidFill>
              </a:rPr>
              <a:t>[0]</a:t>
            </a:r>
          </a:p>
          <a:p>
            <a:pPr>
              <a:spcAft>
                <a:spcPts val="1200"/>
              </a:spcAft>
            </a:pPr>
            <a:r>
              <a:rPr lang="en-GB" dirty="0">
                <a:solidFill>
                  <a:schemeClr val="bg1"/>
                </a:solidFill>
              </a:rPr>
              <a:t>You can find the length of a list using </a:t>
            </a:r>
            <a:r>
              <a:rPr lang="en-GB" dirty="0" err="1">
                <a:solidFill>
                  <a:schemeClr val="bg1"/>
                </a:solidFill>
              </a:rPr>
              <a:t>len</a:t>
            </a:r>
            <a:r>
              <a:rPr lang="en-GB" dirty="0">
                <a:solidFill>
                  <a:schemeClr val="bg1"/>
                </a:solidFill>
              </a:rPr>
              <a:t>() function </a:t>
            </a:r>
            <a:r>
              <a:rPr lang="en-GB" dirty="0" err="1">
                <a:solidFill>
                  <a:schemeClr val="bg1"/>
                </a:solidFill>
              </a:rPr>
              <a:t>eg</a:t>
            </a:r>
            <a:r>
              <a:rPr lang="en-GB" dirty="0">
                <a:solidFill>
                  <a:schemeClr val="bg1"/>
                </a:solidFill>
              </a:rPr>
              <a:t> </a:t>
            </a:r>
            <a:r>
              <a:rPr lang="en-GB" dirty="0" err="1">
                <a:solidFill>
                  <a:schemeClr val="bg1"/>
                </a:solidFill>
              </a:rPr>
              <a:t>new_list_length</a:t>
            </a:r>
            <a:r>
              <a:rPr lang="en-GB" dirty="0">
                <a:solidFill>
                  <a:schemeClr val="bg1"/>
                </a:solidFill>
              </a:rPr>
              <a:t> = </a:t>
            </a:r>
            <a:r>
              <a:rPr lang="en-GB" dirty="0" err="1">
                <a:solidFill>
                  <a:schemeClr val="bg1"/>
                </a:solidFill>
              </a:rPr>
              <a:t>len</a:t>
            </a:r>
            <a:r>
              <a:rPr lang="en-GB" dirty="0">
                <a:solidFill>
                  <a:schemeClr val="bg1"/>
                </a:solidFill>
              </a:rPr>
              <a:t>(</a:t>
            </a:r>
            <a:r>
              <a:rPr lang="en-GB" dirty="0" err="1">
                <a:solidFill>
                  <a:schemeClr val="bg1"/>
                </a:solidFill>
              </a:rPr>
              <a:t>new_list</a:t>
            </a:r>
            <a:r>
              <a:rPr lang="en-GB" dirty="0">
                <a:solidFill>
                  <a:schemeClr val="bg1"/>
                </a:solidFill>
              </a:rPr>
              <a:t>)</a:t>
            </a:r>
          </a:p>
          <a:p>
            <a:pPr>
              <a:spcAft>
                <a:spcPts val="1200"/>
              </a:spcAft>
            </a:pPr>
            <a:r>
              <a:rPr lang="en-GB" dirty="0">
                <a:solidFill>
                  <a:schemeClr val="bg1"/>
                </a:solidFill>
              </a:rPr>
              <a:t>Common Operation on List</a:t>
            </a:r>
          </a:p>
          <a:p>
            <a:pPr marL="285750" indent="-285750">
              <a:buFont typeface="Arial" panose="020B0604020202020204" pitchFamily="34" charset="0"/>
              <a:buChar char="•"/>
            </a:pPr>
            <a:r>
              <a:rPr lang="en-GB" sz="1600" dirty="0">
                <a:solidFill>
                  <a:schemeClr val="bg1"/>
                </a:solidFill>
                <a:latin typeface="Arial" panose="020B0604020202020204" pitchFamily="34" charset="0"/>
                <a:cs typeface="Arial" panose="020B0604020202020204" pitchFamily="34" charset="0"/>
              </a:rPr>
              <a:t>Appending to a List : You can add elements to the end of a list using the append() method. </a:t>
            </a:r>
          </a:p>
          <a:p>
            <a:pPr marL="285750" indent="-285750">
              <a:buFont typeface="Arial" panose="020B0604020202020204" pitchFamily="34" charset="0"/>
              <a:buChar char="•"/>
            </a:pPr>
            <a:r>
              <a:rPr lang="en-GB" sz="1600" dirty="0">
                <a:solidFill>
                  <a:schemeClr val="bg1"/>
                </a:solidFill>
                <a:latin typeface="Arial" panose="020B0604020202020204" pitchFamily="34" charset="0"/>
                <a:cs typeface="Arial" panose="020B0604020202020204" pitchFamily="34" charset="0"/>
              </a:rPr>
              <a:t>Removing from a list : You can remove elements by their value using the remove() method.</a:t>
            </a:r>
          </a:p>
          <a:p>
            <a:pPr marL="285750" indent="-285750">
              <a:buFont typeface="Arial" panose="020B0604020202020204" pitchFamily="34" charset="0"/>
              <a:buChar char="•"/>
            </a:pPr>
            <a:r>
              <a:rPr lang="en-GB" sz="1600" dirty="0">
                <a:solidFill>
                  <a:schemeClr val="bg1"/>
                </a:solidFill>
                <a:latin typeface="Arial" panose="020B0604020202020204" pitchFamily="34" charset="0"/>
                <a:cs typeface="Arial" panose="020B0604020202020204" pitchFamily="34" charset="0"/>
              </a:rPr>
              <a:t>Slicing a List : Slicing allows you to create a new list from a subset of the original list.</a:t>
            </a:r>
          </a:p>
          <a:p>
            <a:pPr marL="285750" indent="-285750">
              <a:buFont typeface="Arial" panose="020B0604020202020204" pitchFamily="34" charset="0"/>
              <a:buChar char="•"/>
            </a:pPr>
            <a:r>
              <a:rPr lang="en-GB" sz="1600" dirty="0">
                <a:solidFill>
                  <a:schemeClr val="bg1"/>
                </a:solidFill>
                <a:latin typeface="Arial" panose="020B0604020202020204" pitchFamily="34" charset="0"/>
                <a:cs typeface="Arial" panose="020B0604020202020204" pitchFamily="34" charset="0"/>
              </a:rPr>
              <a:t>Concatenating Lists : You can combine two or more lists to create a new list.</a:t>
            </a:r>
          </a:p>
          <a:p>
            <a:pPr marL="285750" indent="-285750">
              <a:buFont typeface="Arial" panose="020B0604020202020204" pitchFamily="34" charset="0"/>
              <a:buChar char="•"/>
            </a:pPr>
            <a:r>
              <a:rPr lang="en-GB" sz="1600" dirty="0">
                <a:solidFill>
                  <a:schemeClr val="bg1"/>
                </a:solidFill>
                <a:latin typeface="Arial" panose="020B0604020202020204" pitchFamily="34" charset="0"/>
                <a:cs typeface="Arial" panose="020B0604020202020204" pitchFamily="34" charset="0"/>
              </a:rPr>
              <a:t>Sorting a List : You can sort a list in ascending or descending order using the sort() method.</a:t>
            </a:r>
          </a:p>
          <a:p>
            <a:pPr marL="285750" indent="-285750">
              <a:buFont typeface="Arial" panose="020B0604020202020204" pitchFamily="34" charset="0"/>
              <a:buChar char="•"/>
            </a:pPr>
            <a:r>
              <a:rPr lang="en-GB" sz="1600" dirty="0">
                <a:solidFill>
                  <a:schemeClr val="bg1"/>
                </a:solidFill>
                <a:latin typeface="Arial" panose="020B0604020202020204" pitchFamily="34" charset="0"/>
                <a:cs typeface="Arial" panose="020B0604020202020204" pitchFamily="34" charset="0"/>
              </a:rPr>
              <a:t>Checking for an Element : You can check if an element exists in a list using the in keyword.</a:t>
            </a:r>
          </a:p>
          <a:p>
            <a:pPr>
              <a:spcAft>
                <a:spcPts val="1200"/>
              </a:spcAft>
            </a:pPr>
            <a:endParaRPr lang="en-GB" dirty="0"/>
          </a:p>
        </p:txBody>
      </p:sp>
    </p:spTree>
    <p:extLst>
      <p:ext uri="{BB962C8B-B14F-4D97-AF65-F5344CB8AC3E}">
        <p14:creationId xmlns:p14="http://schemas.microsoft.com/office/powerpoint/2010/main" val="85510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358238-8F16-03CD-9691-AAA0E6019655}"/>
              </a:ext>
            </a:extLst>
          </p:cNvPr>
          <p:cNvSpPr>
            <a:spLocks noGrp="1"/>
          </p:cNvSpPr>
          <p:nvPr>
            <p:ph type="ctrTitle"/>
          </p:nvPr>
        </p:nvSpPr>
        <p:spPr>
          <a:xfrm>
            <a:off x="370792" y="207623"/>
            <a:ext cx="11090276" cy="747897"/>
          </a:xfrm>
        </p:spPr>
        <p:txBody>
          <a:bodyPr/>
          <a:lstStyle/>
          <a:p>
            <a:r>
              <a:rPr lang="en-US" dirty="0"/>
              <a:t>9 Tuple</a:t>
            </a:r>
          </a:p>
        </p:txBody>
      </p:sp>
      <p:sp>
        <p:nvSpPr>
          <p:cNvPr id="4" name="TextBox 3">
            <a:extLst>
              <a:ext uri="{FF2B5EF4-FFF2-40B4-BE49-F238E27FC236}">
                <a16:creationId xmlns:a16="http://schemas.microsoft.com/office/drawing/2014/main" id="{F6BA2EE3-AEB3-84FF-8839-8EF4FCE5D032}"/>
              </a:ext>
            </a:extLst>
          </p:cNvPr>
          <p:cNvSpPr txBox="1"/>
          <p:nvPr/>
        </p:nvSpPr>
        <p:spPr>
          <a:xfrm>
            <a:off x="731520" y="1006309"/>
            <a:ext cx="181822" cy="309958"/>
          </a:xfrm>
          <a:prstGeom prst="rect">
            <a:avLst/>
          </a:prstGeom>
          <a:noFill/>
        </p:spPr>
        <p:txBody>
          <a:bodyPr vert="horz" wrap="none" lIns="90000" tIns="46800" rIns="90000" bIns="46800" numCol="1" rtlCol="0" anchor="ctr">
            <a:spAutoFit/>
          </a:bodyPr>
          <a:lstStyle/>
          <a:p>
            <a:pPr algn="l">
              <a:spcBef>
                <a:spcPct val="0"/>
              </a:spcBef>
            </a:pPr>
            <a:endParaRPr lang="en-US" sz="1400" dirty="0" err="1"/>
          </a:p>
        </p:txBody>
      </p:sp>
      <p:sp>
        <p:nvSpPr>
          <p:cNvPr id="6" name="TextBox 5">
            <a:extLst>
              <a:ext uri="{FF2B5EF4-FFF2-40B4-BE49-F238E27FC236}">
                <a16:creationId xmlns:a16="http://schemas.microsoft.com/office/drawing/2014/main" id="{8829DC90-319E-0CAF-6585-58D0754AC0B5}"/>
              </a:ext>
            </a:extLst>
          </p:cNvPr>
          <p:cNvSpPr txBox="1"/>
          <p:nvPr/>
        </p:nvSpPr>
        <p:spPr>
          <a:xfrm>
            <a:off x="251460" y="955520"/>
            <a:ext cx="11681460" cy="5324535"/>
          </a:xfrm>
          <a:prstGeom prst="rect">
            <a:avLst/>
          </a:prstGeom>
          <a:noFill/>
        </p:spPr>
        <p:txBody>
          <a:bodyPr wrap="square">
            <a:spAutoFit/>
          </a:bodyPr>
          <a:lstStyle/>
          <a:p>
            <a:r>
              <a:rPr lang="en-GB" sz="1600" dirty="0">
                <a:solidFill>
                  <a:schemeClr val="bg1"/>
                </a:solidFill>
                <a:effectLst/>
                <a:latin typeface="Arial" panose="020B0604020202020204" pitchFamily="34" charset="0"/>
                <a:cs typeface="Arial" panose="020B0604020202020204" pitchFamily="34" charset="0"/>
              </a:rPr>
              <a:t>A tuple is a data structure similar to a list, but unlike lists, tuples are immutable, meaning their contents cannot be changed after creation. Tuples are typically used for grouping related data.</a:t>
            </a:r>
          </a:p>
          <a:p>
            <a:endParaRPr lang="en-GB" sz="1600" dirty="0">
              <a:solidFill>
                <a:schemeClr val="bg1"/>
              </a:solidFill>
              <a:latin typeface="Arial" panose="020B0604020202020204" pitchFamily="34" charset="0"/>
              <a:cs typeface="Arial" panose="020B0604020202020204" pitchFamily="34" charset="0"/>
            </a:endParaRPr>
          </a:p>
          <a:p>
            <a:r>
              <a:rPr lang="en-GB" sz="1600" dirty="0">
                <a:solidFill>
                  <a:schemeClr val="bg1"/>
                </a:solidFill>
              </a:rPr>
              <a:t>You can create a tuple in various programming languages. In Python, for example, you create a tuple using parentheses:</a:t>
            </a:r>
          </a:p>
          <a:p>
            <a:r>
              <a:rPr lang="en-GB" sz="1600" dirty="0" err="1">
                <a:solidFill>
                  <a:schemeClr val="bg1"/>
                </a:solidFill>
              </a:rPr>
              <a:t>my_tuple</a:t>
            </a:r>
            <a:r>
              <a:rPr lang="en-GB" sz="1600" dirty="0">
                <a:solidFill>
                  <a:schemeClr val="bg1"/>
                </a:solidFill>
              </a:rPr>
              <a:t> = (1, 2, 'apple', 'banana’)</a:t>
            </a:r>
          </a:p>
          <a:p>
            <a:endParaRPr lang="en-GB" sz="1600" dirty="0">
              <a:solidFill>
                <a:schemeClr val="bg1"/>
              </a:solidFill>
            </a:endParaRPr>
          </a:p>
          <a:p>
            <a:r>
              <a:rPr lang="en-GB" dirty="0">
                <a:solidFill>
                  <a:schemeClr val="bg1"/>
                </a:solidFill>
              </a:rPr>
              <a:t>Tuple elements are indexed, starting from 0 for the first element. You can access elements by their index, just like lists.</a:t>
            </a:r>
          </a:p>
          <a:p>
            <a:r>
              <a:rPr lang="en-GB" sz="1600" dirty="0" err="1">
                <a:solidFill>
                  <a:schemeClr val="bg1"/>
                </a:solidFill>
              </a:rPr>
              <a:t>first_element</a:t>
            </a:r>
            <a:r>
              <a:rPr lang="en-GB" sz="1600" dirty="0">
                <a:solidFill>
                  <a:schemeClr val="bg1"/>
                </a:solidFill>
              </a:rPr>
              <a:t> = </a:t>
            </a:r>
            <a:r>
              <a:rPr lang="en-GB" sz="1600" dirty="0" err="1">
                <a:solidFill>
                  <a:schemeClr val="bg1"/>
                </a:solidFill>
              </a:rPr>
              <a:t>my_tuple</a:t>
            </a:r>
            <a:r>
              <a:rPr lang="en-GB" sz="1600" dirty="0">
                <a:solidFill>
                  <a:schemeClr val="bg1"/>
                </a:solidFill>
              </a:rPr>
              <a:t>[0]  # Access the first element (1)</a:t>
            </a:r>
          </a:p>
          <a:p>
            <a:endParaRPr lang="en-GB" sz="1600" dirty="0">
              <a:solidFill>
                <a:schemeClr val="bg1"/>
              </a:solidFill>
            </a:endParaRPr>
          </a:p>
          <a:p>
            <a:r>
              <a:rPr lang="en-GB" sz="1600" dirty="0" err="1">
                <a:solidFill>
                  <a:schemeClr val="bg1"/>
                </a:solidFill>
              </a:rPr>
              <a:t>tuple_length</a:t>
            </a:r>
            <a:r>
              <a:rPr lang="en-GB" sz="1600" dirty="0">
                <a:solidFill>
                  <a:schemeClr val="bg1"/>
                </a:solidFill>
              </a:rPr>
              <a:t> = </a:t>
            </a:r>
            <a:r>
              <a:rPr lang="en-GB" sz="1600" dirty="0" err="1">
                <a:solidFill>
                  <a:schemeClr val="bg1"/>
                </a:solidFill>
              </a:rPr>
              <a:t>len</a:t>
            </a:r>
            <a:r>
              <a:rPr lang="en-GB" sz="1600" dirty="0">
                <a:solidFill>
                  <a:schemeClr val="bg1"/>
                </a:solidFill>
              </a:rPr>
              <a:t>(</a:t>
            </a:r>
            <a:r>
              <a:rPr lang="en-GB" sz="1600" dirty="0" err="1">
                <a:solidFill>
                  <a:schemeClr val="bg1"/>
                </a:solidFill>
              </a:rPr>
              <a:t>my_tuple</a:t>
            </a:r>
            <a:r>
              <a:rPr lang="en-GB" sz="1600" dirty="0">
                <a:solidFill>
                  <a:schemeClr val="bg1"/>
                </a:solidFill>
              </a:rPr>
              <a:t>)  # Length of the tuple (4)</a:t>
            </a:r>
          </a:p>
          <a:p>
            <a:endParaRPr lang="en-GB" sz="1600" dirty="0">
              <a:solidFill>
                <a:schemeClr val="bg1"/>
              </a:solidFill>
            </a:endParaRPr>
          </a:p>
          <a:p>
            <a:r>
              <a:rPr lang="en-GB" sz="1600" dirty="0">
                <a:solidFill>
                  <a:schemeClr val="bg1"/>
                </a:solidFill>
              </a:rPr>
              <a:t>Common Tuple Operations: </a:t>
            </a:r>
          </a:p>
          <a:p>
            <a:endParaRPr lang="en-GB" sz="1600" dirty="0">
              <a:solidFill>
                <a:schemeClr val="bg1"/>
              </a:solidFill>
            </a:endParaRPr>
          </a:p>
          <a:p>
            <a:r>
              <a:rPr lang="en-GB" sz="1600" dirty="0">
                <a:solidFill>
                  <a:schemeClr val="bg1"/>
                </a:solidFill>
                <a:latin typeface="Arial" panose="020B0604020202020204" pitchFamily="34" charset="0"/>
                <a:cs typeface="Arial" panose="020B0604020202020204" pitchFamily="34" charset="0"/>
              </a:rPr>
              <a:t>Accessing Tuple Elements : Tuples are immutable, so you can only access their elements.</a:t>
            </a:r>
          </a:p>
          <a:p>
            <a:r>
              <a:rPr lang="en-GB" sz="1600" dirty="0">
                <a:solidFill>
                  <a:schemeClr val="bg1"/>
                </a:solidFill>
                <a:latin typeface="Arial" panose="020B0604020202020204" pitchFamily="34" charset="0"/>
                <a:cs typeface="Arial" panose="020B0604020202020204" pitchFamily="34" charset="0"/>
              </a:rPr>
              <a:t>Tuple Packing and Unpacking: You can pack multiple values into a tuple and unpack them into separate variables.</a:t>
            </a:r>
          </a:p>
          <a:p>
            <a:r>
              <a:rPr lang="en-GB" sz="1600" dirty="0">
                <a:solidFill>
                  <a:schemeClr val="bg1"/>
                </a:solidFill>
                <a:latin typeface="Arial" panose="020B0604020202020204" pitchFamily="34" charset="0"/>
                <a:cs typeface="Arial" panose="020B0604020202020204" pitchFamily="34" charset="0"/>
              </a:rPr>
              <a:t>Concatenating Tuples : You can concatenate two or more tuples to create a new tuple.</a:t>
            </a:r>
          </a:p>
          <a:p>
            <a:r>
              <a:rPr lang="en-GB" sz="1600" dirty="0">
                <a:solidFill>
                  <a:schemeClr val="bg1"/>
                </a:solidFill>
                <a:latin typeface="Arial" panose="020B0604020202020204" pitchFamily="34" charset="0"/>
                <a:cs typeface="Arial" panose="020B0604020202020204" pitchFamily="34" charset="0"/>
              </a:rPr>
              <a:t>Checking for an Element : You can check if an element exists in a tuple using the in keyword.</a:t>
            </a:r>
          </a:p>
          <a:p>
            <a:r>
              <a:rPr lang="en-GB" sz="1600" dirty="0">
                <a:solidFill>
                  <a:schemeClr val="bg1"/>
                </a:solidFill>
                <a:latin typeface="Arial" panose="020B0604020202020204" pitchFamily="34" charset="0"/>
                <a:cs typeface="Arial" panose="020B0604020202020204" pitchFamily="34" charset="0"/>
              </a:rPr>
              <a:t>Using Tuples for Multiple Return Values : Tuples are often used to return multiple values from a function.</a:t>
            </a:r>
          </a:p>
          <a:p>
            <a:endParaRPr lang="en-GB" sz="1600" dirty="0">
              <a:solidFill>
                <a:schemeClr val="bg1"/>
              </a:solidFill>
            </a:endParaRPr>
          </a:p>
          <a:p>
            <a:endParaRPr 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408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40E9A1-6AD3-5CE0-7ACD-7D67BD6F8FEF}"/>
              </a:ext>
            </a:extLst>
          </p:cNvPr>
          <p:cNvSpPr>
            <a:spLocks noGrp="1"/>
          </p:cNvSpPr>
          <p:nvPr>
            <p:ph type="ctrTitle"/>
          </p:nvPr>
        </p:nvSpPr>
        <p:spPr>
          <a:xfrm>
            <a:off x="187912" y="189335"/>
            <a:ext cx="11090276" cy="747897"/>
          </a:xfrm>
        </p:spPr>
        <p:txBody>
          <a:bodyPr/>
          <a:lstStyle/>
          <a:p>
            <a:r>
              <a:rPr lang="en-US" dirty="0"/>
              <a:t>9 List vs Tuple</a:t>
            </a:r>
          </a:p>
        </p:txBody>
      </p:sp>
      <p:sp>
        <p:nvSpPr>
          <p:cNvPr id="5" name="TextBox 4">
            <a:extLst>
              <a:ext uri="{FF2B5EF4-FFF2-40B4-BE49-F238E27FC236}">
                <a16:creationId xmlns:a16="http://schemas.microsoft.com/office/drawing/2014/main" id="{340141E8-EFF9-47A9-3753-B02E3F979F49}"/>
              </a:ext>
            </a:extLst>
          </p:cNvPr>
          <p:cNvSpPr txBox="1"/>
          <p:nvPr/>
        </p:nvSpPr>
        <p:spPr>
          <a:xfrm>
            <a:off x="187912" y="937232"/>
            <a:ext cx="11552984" cy="7048083"/>
          </a:xfrm>
          <a:prstGeom prst="rect">
            <a:avLst/>
          </a:prstGeom>
          <a:noFill/>
        </p:spPr>
        <p:txBody>
          <a:bodyPr wrap="square">
            <a:spAutoFit/>
          </a:bodyPr>
          <a:lstStyle/>
          <a:p>
            <a:r>
              <a:rPr lang="en-GB" b="0" i="0" dirty="0">
                <a:solidFill>
                  <a:schemeClr val="bg1"/>
                </a:solidFill>
                <a:effectLst/>
                <a:latin typeface="-apple-system"/>
              </a:rPr>
              <a:t>Tuples and lists are both common data structures used in programming, but they have some fundamental differences that make them suitable for different purposes. Let's explore these differences:</a:t>
            </a:r>
          </a:p>
          <a:p>
            <a:endParaRPr lang="en-US" b="0" i="0" dirty="0">
              <a:solidFill>
                <a:schemeClr val="bg1"/>
              </a:solidFill>
              <a:effectLst/>
              <a:latin typeface="-apple-system"/>
            </a:endParaRPr>
          </a:p>
          <a:p>
            <a:r>
              <a:rPr lang="en-US" dirty="0">
                <a:solidFill>
                  <a:schemeClr val="bg1"/>
                </a:solidFill>
                <a:latin typeface="-apple-system"/>
              </a:rPr>
              <a:t>1 Mutability : </a:t>
            </a:r>
            <a:r>
              <a:rPr lang="en-GB" sz="1600" b="1" dirty="0">
                <a:solidFill>
                  <a:schemeClr val="bg1"/>
                </a:solidFill>
              </a:rPr>
              <a:t>List:</a:t>
            </a:r>
            <a:r>
              <a:rPr lang="en-GB" sz="1600" dirty="0">
                <a:solidFill>
                  <a:schemeClr val="bg1"/>
                </a:solidFill>
              </a:rPr>
              <a:t> Lists are mutable, meaning their elements can be added, removed, or modified after creation. You can use methods like append(), remove(), and pop() to change the contents of a list.</a:t>
            </a:r>
          </a:p>
          <a:p>
            <a:r>
              <a:rPr lang="en-GB" sz="1600" b="1" dirty="0">
                <a:solidFill>
                  <a:schemeClr val="bg1"/>
                </a:solidFill>
              </a:rPr>
              <a:t>Tuple:</a:t>
            </a:r>
            <a:r>
              <a:rPr lang="en-GB" sz="1600" dirty="0">
                <a:solidFill>
                  <a:schemeClr val="bg1"/>
                </a:solidFill>
              </a:rPr>
              <a:t> Tuples are immutable, and once created, their elements cannot be changed, added, or removed. You can't use methods to modify the tuple.</a:t>
            </a:r>
          </a:p>
          <a:p>
            <a:endParaRPr lang="en-GB" sz="1600" dirty="0">
              <a:solidFill>
                <a:schemeClr val="bg1"/>
              </a:solidFill>
            </a:endParaRPr>
          </a:p>
          <a:p>
            <a:r>
              <a:rPr lang="en-GB" sz="1600" dirty="0">
                <a:solidFill>
                  <a:schemeClr val="bg1"/>
                </a:solidFill>
              </a:rPr>
              <a:t>2 Syntax : </a:t>
            </a:r>
            <a:r>
              <a:rPr lang="en-GB" sz="1600" dirty="0">
                <a:solidFill>
                  <a:schemeClr val="bg1"/>
                </a:solidFill>
                <a:latin typeface="Arial" panose="020B0604020202020204" pitchFamily="34" charset="0"/>
                <a:cs typeface="Arial" panose="020B0604020202020204" pitchFamily="34" charset="0"/>
              </a:rPr>
              <a:t>List: Lists are created using square brackets [ ]. Elements are separated by commas.</a:t>
            </a:r>
          </a:p>
          <a:p>
            <a:r>
              <a:rPr lang="en-GB" sz="1600" dirty="0">
                <a:solidFill>
                  <a:schemeClr val="bg1"/>
                </a:solidFill>
                <a:latin typeface="Arial" panose="020B0604020202020204" pitchFamily="34" charset="0"/>
                <a:cs typeface="Arial" panose="020B0604020202020204" pitchFamily="34" charset="0"/>
              </a:rPr>
              <a:t> 		</a:t>
            </a:r>
            <a:r>
              <a:rPr lang="en-GB" sz="1600" dirty="0" err="1">
                <a:solidFill>
                  <a:schemeClr val="bg1"/>
                </a:solidFill>
              </a:rPr>
              <a:t>my_list</a:t>
            </a:r>
            <a:r>
              <a:rPr lang="en-GB" sz="1600" dirty="0">
                <a:solidFill>
                  <a:schemeClr val="bg1"/>
                </a:solidFill>
              </a:rPr>
              <a:t> = [1, 2, 3, 'apple', 'banana’]</a:t>
            </a:r>
          </a:p>
          <a:p>
            <a:r>
              <a:rPr lang="en-GB" sz="1600" dirty="0">
                <a:solidFill>
                  <a:schemeClr val="bg1"/>
                </a:solidFill>
              </a:rPr>
              <a:t>                   </a:t>
            </a:r>
            <a:r>
              <a:rPr lang="en-GB" sz="1400" dirty="0">
                <a:solidFill>
                  <a:schemeClr val="bg1"/>
                </a:solidFill>
              </a:rPr>
              <a:t>Tuple: Tuples are created using parentheses ( ). Elements are also separated by commas.</a:t>
            </a:r>
          </a:p>
          <a:p>
            <a:r>
              <a:rPr lang="en-GB" sz="1400" dirty="0">
                <a:solidFill>
                  <a:schemeClr val="bg1"/>
                </a:solidFill>
              </a:rPr>
              <a:t>                                            </a:t>
            </a:r>
            <a:r>
              <a:rPr lang="en-GB" sz="1600" dirty="0" err="1">
                <a:solidFill>
                  <a:schemeClr val="bg1"/>
                </a:solidFill>
              </a:rPr>
              <a:t>my_tuple</a:t>
            </a:r>
            <a:r>
              <a:rPr lang="en-GB" sz="1600" dirty="0">
                <a:solidFill>
                  <a:schemeClr val="bg1"/>
                </a:solidFill>
              </a:rPr>
              <a:t> = (1, 2, 'apple', 'banana’)</a:t>
            </a:r>
          </a:p>
          <a:p>
            <a:endParaRPr lang="en-GB" sz="1600" dirty="0">
              <a:solidFill>
                <a:schemeClr val="bg1"/>
              </a:solidFill>
            </a:endParaRPr>
          </a:p>
          <a:p>
            <a:r>
              <a:rPr lang="en-GB" sz="1600" dirty="0">
                <a:solidFill>
                  <a:schemeClr val="bg1"/>
                </a:solidFill>
              </a:rPr>
              <a:t>3 Performance : </a:t>
            </a:r>
            <a:r>
              <a:rPr lang="en-GB" sz="1600" dirty="0">
                <a:solidFill>
                  <a:schemeClr val="bg1"/>
                </a:solidFill>
                <a:latin typeface="Arial" panose="020B0604020202020204" pitchFamily="34" charset="0"/>
                <a:cs typeface="Arial" panose="020B0604020202020204" pitchFamily="34" charset="0"/>
              </a:rPr>
              <a:t>List: Lists may have slightly slower performance compared to tuples because they are mutable. Modifying a list requires memory reallocation, which can be slower for large lists.</a:t>
            </a:r>
          </a:p>
          <a:p>
            <a:r>
              <a:rPr lang="en-GB" sz="1600" dirty="0">
                <a:solidFill>
                  <a:schemeClr val="bg1"/>
                </a:solidFill>
                <a:latin typeface="Arial" panose="020B0604020202020204" pitchFamily="34" charset="0"/>
                <a:cs typeface="Arial" panose="020B0604020202020204" pitchFamily="34" charset="0"/>
              </a:rPr>
              <a:t>	        Tuple: Tuples have better performance, especially for read-only operations, because of their immutability. They do not require memory reallocation.</a:t>
            </a:r>
          </a:p>
          <a:p>
            <a:endParaRPr lang="en-GB" sz="1600" dirty="0">
              <a:solidFill>
                <a:schemeClr val="bg1"/>
              </a:solidFill>
              <a:latin typeface="Arial" panose="020B0604020202020204" pitchFamily="34" charset="0"/>
              <a:cs typeface="Arial" panose="020B0604020202020204" pitchFamily="34" charset="0"/>
            </a:endParaRPr>
          </a:p>
          <a:p>
            <a:r>
              <a:rPr lang="en-GB" sz="1400" dirty="0">
                <a:solidFill>
                  <a:schemeClr val="bg1"/>
                </a:solidFill>
                <a:latin typeface="Arial" panose="020B0604020202020204" pitchFamily="34" charset="0"/>
                <a:cs typeface="Arial" panose="020B0604020202020204" pitchFamily="34" charset="0"/>
              </a:rPr>
              <a:t>4 Memory Usage : List: Lists generally consume more memory than tuples because they need to store additional information to support their mutability.</a:t>
            </a:r>
          </a:p>
          <a:p>
            <a:r>
              <a:rPr lang="en-GB" sz="1400" dirty="0">
                <a:solidFill>
                  <a:schemeClr val="bg1"/>
                </a:solidFill>
                <a:latin typeface="Arial" panose="020B0604020202020204" pitchFamily="34" charset="0"/>
                <a:cs typeface="Arial" panose="020B0604020202020204" pitchFamily="34" charset="0"/>
              </a:rPr>
              <a:t>Tuple: Tuples consume less memory because they are immutable, and the interpreter can optimize memory usage.</a:t>
            </a:r>
          </a:p>
          <a:p>
            <a:endParaRPr lang="en-GB" b="1" dirty="0"/>
          </a:p>
          <a:p>
            <a:endParaRPr lang="en-GB" sz="1600" dirty="0">
              <a:solidFill>
                <a:schemeClr val="bg1"/>
              </a:solidFill>
              <a:latin typeface="Arial" panose="020B0604020202020204" pitchFamily="34" charset="0"/>
              <a:cs typeface="Arial" panose="020B0604020202020204" pitchFamily="34" charset="0"/>
            </a:endParaRPr>
          </a:p>
          <a:p>
            <a:endParaRPr lang="en-GB" sz="1600" dirty="0">
              <a:solidFill>
                <a:schemeClr val="bg1"/>
              </a:solidFill>
            </a:endParaRPr>
          </a:p>
          <a:p>
            <a:endParaRPr lang="en-GB" sz="1600" dirty="0">
              <a:solidFill>
                <a:schemeClr val="bg1"/>
              </a:solidFill>
            </a:endParaRPr>
          </a:p>
          <a:p>
            <a:endParaRPr lang="en-GB" sz="1400" dirty="0">
              <a:solidFill>
                <a:schemeClr val="bg1"/>
              </a:solidFill>
            </a:endParaRPr>
          </a:p>
          <a:p>
            <a:endParaRPr lang="en-GB" sz="1600" dirty="0">
              <a:solidFill>
                <a:schemeClr val="bg1"/>
              </a:solidFill>
              <a:latin typeface="Arial" panose="020B0604020202020204" pitchFamily="34" charset="0"/>
              <a:cs typeface="Arial" panose="020B0604020202020204" pitchFamily="34" charset="0"/>
            </a:endParaRPr>
          </a:p>
          <a:p>
            <a:endParaRPr lang="en-GB" b="0" i="0" dirty="0">
              <a:solidFill>
                <a:schemeClr val="bg1"/>
              </a:solidFill>
              <a:effectLst/>
              <a:latin typeface="-apple-system"/>
            </a:endParaRPr>
          </a:p>
        </p:txBody>
      </p:sp>
    </p:spTree>
    <p:extLst>
      <p:ext uri="{BB962C8B-B14F-4D97-AF65-F5344CB8AC3E}">
        <p14:creationId xmlns:p14="http://schemas.microsoft.com/office/powerpoint/2010/main" val="2621376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590498-FC88-495C-3704-1AAEFB39CC07}"/>
              </a:ext>
            </a:extLst>
          </p:cNvPr>
          <p:cNvSpPr>
            <a:spLocks noGrp="1"/>
          </p:cNvSpPr>
          <p:nvPr>
            <p:ph type="ctrTitle"/>
          </p:nvPr>
        </p:nvSpPr>
        <p:spPr>
          <a:xfrm>
            <a:off x="224488" y="198479"/>
            <a:ext cx="11090276" cy="747897"/>
          </a:xfrm>
        </p:spPr>
        <p:txBody>
          <a:bodyPr/>
          <a:lstStyle/>
          <a:p>
            <a:r>
              <a:rPr lang="en-US" dirty="0"/>
              <a:t>10 Loops</a:t>
            </a:r>
          </a:p>
        </p:txBody>
      </p:sp>
      <p:sp>
        <p:nvSpPr>
          <p:cNvPr id="5" name="TextBox 4">
            <a:extLst>
              <a:ext uri="{FF2B5EF4-FFF2-40B4-BE49-F238E27FC236}">
                <a16:creationId xmlns:a16="http://schemas.microsoft.com/office/drawing/2014/main" id="{0A300EC1-CC06-BC0E-FCFC-ECF5759CBA2B}"/>
              </a:ext>
            </a:extLst>
          </p:cNvPr>
          <p:cNvSpPr txBox="1"/>
          <p:nvPr/>
        </p:nvSpPr>
        <p:spPr>
          <a:xfrm>
            <a:off x="224488" y="1037951"/>
            <a:ext cx="11342672" cy="646331"/>
          </a:xfrm>
          <a:prstGeom prst="rect">
            <a:avLst/>
          </a:prstGeom>
          <a:noFill/>
        </p:spPr>
        <p:txBody>
          <a:bodyPr wrap="square">
            <a:spAutoFit/>
          </a:bodyPr>
          <a:lstStyle/>
          <a:p>
            <a:r>
              <a:rPr lang="en-GB" b="0" i="0" dirty="0">
                <a:solidFill>
                  <a:schemeClr val="bg1"/>
                </a:solidFill>
                <a:effectLst/>
                <a:latin typeface="-apple-system"/>
              </a:rPr>
              <a:t>Loops are a fundamental concept in programming, and they allow you to perform repetitive tasks efficiently. In Python, there are two primary types of loops: "for" and "while."</a:t>
            </a:r>
            <a:endParaRPr lang="en-US" dirty="0">
              <a:solidFill>
                <a:schemeClr val="bg1"/>
              </a:solidFill>
            </a:endParaRPr>
          </a:p>
        </p:txBody>
      </p:sp>
      <p:sp>
        <p:nvSpPr>
          <p:cNvPr id="8" name="TextBox 7">
            <a:extLst>
              <a:ext uri="{FF2B5EF4-FFF2-40B4-BE49-F238E27FC236}">
                <a16:creationId xmlns:a16="http://schemas.microsoft.com/office/drawing/2014/main" id="{573CCEAE-AA28-A950-84C8-D237EE623B24}"/>
              </a:ext>
            </a:extLst>
          </p:cNvPr>
          <p:cNvSpPr txBox="1"/>
          <p:nvPr/>
        </p:nvSpPr>
        <p:spPr>
          <a:xfrm>
            <a:off x="224488" y="1948141"/>
            <a:ext cx="11214656" cy="4616648"/>
          </a:xfrm>
          <a:prstGeom prst="rect">
            <a:avLst/>
          </a:prstGeom>
          <a:noFill/>
        </p:spPr>
        <p:txBody>
          <a:bodyPr wrap="square">
            <a:spAutoFit/>
          </a:bodyPr>
          <a:lstStyle/>
          <a:p>
            <a:r>
              <a:rPr lang="en-GB" sz="1600" b="0" i="0" dirty="0">
                <a:solidFill>
                  <a:schemeClr val="bg1"/>
                </a:solidFill>
                <a:effectLst/>
                <a:latin typeface="-apple-system"/>
              </a:rPr>
              <a:t>The "for" loop is used to iterate over a sequence (such as a list, tuple, string, or range) and execute a set of statements for each item in the sequence. The loop continues until all items in the sequence have been processed.</a:t>
            </a:r>
          </a:p>
          <a:p>
            <a:r>
              <a:rPr lang="en-GB" sz="1200" dirty="0">
                <a:solidFill>
                  <a:schemeClr val="bg1"/>
                </a:solidFill>
              </a:rPr>
              <a:t>for variable in sequence:</a:t>
            </a:r>
          </a:p>
          <a:p>
            <a:r>
              <a:rPr lang="en-GB" sz="1200" dirty="0">
                <a:solidFill>
                  <a:schemeClr val="bg1"/>
                </a:solidFill>
              </a:rPr>
              <a:t>    # Code to be executed for each item in the sequence</a:t>
            </a:r>
          </a:p>
          <a:p>
            <a:endParaRPr lang="en-GB" sz="1200" dirty="0">
              <a:solidFill>
                <a:schemeClr val="bg1"/>
              </a:solidFill>
            </a:endParaRPr>
          </a:p>
          <a:p>
            <a:r>
              <a:rPr lang="en-GB" sz="1400" dirty="0">
                <a:solidFill>
                  <a:schemeClr val="bg1"/>
                </a:solidFill>
              </a:rPr>
              <a:t>fruits = ["apple", "banana", "cherry"]</a:t>
            </a:r>
          </a:p>
          <a:p>
            <a:r>
              <a:rPr lang="en-GB" sz="1400" dirty="0">
                <a:solidFill>
                  <a:schemeClr val="bg1"/>
                </a:solidFill>
              </a:rPr>
              <a:t>for fruit in fruits:</a:t>
            </a:r>
          </a:p>
          <a:p>
            <a:r>
              <a:rPr lang="en-GB" sz="1400" dirty="0">
                <a:solidFill>
                  <a:schemeClr val="bg1"/>
                </a:solidFill>
              </a:rPr>
              <a:t>    print(fruit)</a:t>
            </a:r>
          </a:p>
          <a:p>
            <a:endParaRPr lang="en-GB" sz="1400" dirty="0">
              <a:solidFill>
                <a:schemeClr val="bg1"/>
              </a:solidFill>
            </a:endParaRPr>
          </a:p>
          <a:p>
            <a:r>
              <a:rPr lang="en-GB" sz="1400" dirty="0">
                <a:solidFill>
                  <a:schemeClr val="bg1"/>
                </a:solidFill>
                <a:latin typeface="Arial" panose="020B0604020202020204" pitchFamily="34" charset="0"/>
                <a:cs typeface="Arial" panose="020B0604020202020204" pitchFamily="34" charset="0"/>
              </a:rPr>
              <a:t>The "while" loop continues to execute a block of code as long as a specified condition is true. It's often used when you don't know in advance how many times the loop should run.</a:t>
            </a:r>
          </a:p>
          <a:p>
            <a:r>
              <a:rPr lang="en-GB" sz="1400" dirty="0">
                <a:solidFill>
                  <a:schemeClr val="bg1"/>
                </a:solidFill>
                <a:latin typeface="Arial" panose="020B0604020202020204" pitchFamily="34" charset="0"/>
                <a:cs typeface="Arial" panose="020B0604020202020204" pitchFamily="34" charset="0"/>
              </a:rPr>
              <a:t>while condition:</a:t>
            </a:r>
          </a:p>
          <a:p>
            <a:r>
              <a:rPr lang="en-GB" sz="1400" dirty="0">
                <a:solidFill>
                  <a:schemeClr val="bg1"/>
                </a:solidFill>
                <a:latin typeface="Arial" panose="020B0604020202020204" pitchFamily="34" charset="0"/>
                <a:cs typeface="Arial" panose="020B0604020202020204" pitchFamily="34" charset="0"/>
              </a:rPr>
              <a:t>    # Code to be executed as long as the condition is true</a:t>
            </a:r>
          </a:p>
          <a:p>
            <a:endParaRPr lang="en-GB" sz="1400" dirty="0">
              <a:solidFill>
                <a:schemeClr val="bg1"/>
              </a:solidFill>
              <a:latin typeface="Arial" panose="020B0604020202020204" pitchFamily="34" charset="0"/>
              <a:cs typeface="Arial" panose="020B0604020202020204" pitchFamily="34" charset="0"/>
            </a:endParaRPr>
          </a:p>
          <a:p>
            <a:r>
              <a:rPr lang="en-GB" sz="1400" dirty="0">
                <a:solidFill>
                  <a:schemeClr val="bg1"/>
                </a:solidFill>
                <a:latin typeface="Arial" panose="020B0604020202020204" pitchFamily="34" charset="0"/>
                <a:cs typeface="Arial" panose="020B0604020202020204" pitchFamily="34" charset="0"/>
              </a:rPr>
              <a:t>count = 0</a:t>
            </a:r>
          </a:p>
          <a:p>
            <a:r>
              <a:rPr lang="en-GB" sz="1400" dirty="0">
                <a:solidFill>
                  <a:schemeClr val="bg1"/>
                </a:solidFill>
                <a:latin typeface="Arial" panose="020B0604020202020204" pitchFamily="34" charset="0"/>
                <a:cs typeface="Arial" panose="020B0604020202020204" pitchFamily="34" charset="0"/>
              </a:rPr>
              <a:t>while count &lt; 5:</a:t>
            </a:r>
          </a:p>
          <a:p>
            <a:r>
              <a:rPr lang="en-GB" sz="1400" dirty="0">
                <a:solidFill>
                  <a:schemeClr val="bg1"/>
                </a:solidFill>
                <a:latin typeface="Arial" panose="020B0604020202020204" pitchFamily="34" charset="0"/>
                <a:cs typeface="Arial" panose="020B0604020202020204" pitchFamily="34" charset="0"/>
              </a:rPr>
              <a:t>    print(count)</a:t>
            </a:r>
          </a:p>
          <a:p>
            <a:r>
              <a:rPr lang="en-GB" sz="1400" dirty="0">
                <a:solidFill>
                  <a:schemeClr val="bg1"/>
                </a:solidFill>
                <a:latin typeface="Arial" panose="020B0604020202020204" pitchFamily="34" charset="0"/>
                <a:cs typeface="Arial" panose="020B0604020202020204" pitchFamily="34" charset="0"/>
              </a:rPr>
              <a:t>    count += 1</a:t>
            </a:r>
          </a:p>
          <a:p>
            <a:endParaRPr lang="en-GB" sz="1400" dirty="0">
              <a:solidFill>
                <a:schemeClr val="bg1"/>
              </a:solidFill>
              <a:latin typeface="Arial" panose="020B0604020202020204" pitchFamily="34" charset="0"/>
              <a:cs typeface="Arial" panose="020B0604020202020204" pitchFamily="34" charset="0"/>
            </a:endParaRPr>
          </a:p>
          <a:p>
            <a:endParaRPr lang="en-GB" sz="1200" dirty="0">
              <a:solidFill>
                <a:schemeClr val="bg1"/>
              </a:solidFill>
            </a:endParaRPr>
          </a:p>
          <a:p>
            <a:endParaRPr lang="en-US" dirty="0"/>
          </a:p>
        </p:txBody>
      </p:sp>
    </p:spTree>
    <p:extLst>
      <p:ext uri="{BB962C8B-B14F-4D97-AF65-F5344CB8AC3E}">
        <p14:creationId xmlns:p14="http://schemas.microsoft.com/office/powerpoint/2010/main" val="2885477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F90714-A62A-3CFA-1439-6FE98C4A0EC6}"/>
              </a:ext>
            </a:extLst>
          </p:cNvPr>
          <p:cNvSpPr txBox="1"/>
          <p:nvPr/>
        </p:nvSpPr>
        <p:spPr>
          <a:xfrm>
            <a:off x="331470" y="1628298"/>
            <a:ext cx="6094476" cy="338554"/>
          </a:xfrm>
          <a:prstGeom prst="rect">
            <a:avLst/>
          </a:prstGeom>
          <a:noFill/>
        </p:spPr>
        <p:txBody>
          <a:bodyPr wrap="square">
            <a:spAutoFit/>
          </a:bodyPr>
          <a:lstStyle/>
          <a:p>
            <a:pPr algn="l">
              <a:spcBef>
                <a:spcPts val="1800"/>
              </a:spcBef>
              <a:spcAft>
                <a:spcPts val="1200"/>
              </a:spcAft>
              <a:buNone/>
            </a:pPr>
            <a:r>
              <a:rPr lang="en-GB" sz="1600" b="1" i="0" u="sng" dirty="0">
                <a:solidFill>
                  <a:schemeClr val="bg1"/>
                </a:solidFill>
                <a:effectLst/>
                <a:latin typeface="ui-monospace"/>
              </a:rPr>
              <a:t>break</a:t>
            </a:r>
            <a:r>
              <a:rPr lang="en-GB" sz="1600" b="1" i="0" u="sng" dirty="0">
                <a:solidFill>
                  <a:schemeClr val="bg1"/>
                </a:solidFill>
                <a:effectLst/>
                <a:latin typeface="-apple-system"/>
              </a:rPr>
              <a:t> Statement</a:t>
            </a:r>
          </a:p>
        </p:txBody>
      </p:sp>
      <p:sp>
        <p:nvSpPr>
          <p:cNvPr id="7" name="TextBox 6">
            <a:extLst>
              <a:ext uri="{FF2B5EF4-FFF2-40B4-BE49-F238E27FC236}">
                <a16:creationId xmlns:a16="http://schemas.microsoft.com/office/drawing/2014/main" id="{25ED0207-2E17-D28A-21EB-214B994F16AD}"/>
              </a:ext>
            </a:extLst>
          </p:cNvPr>
          <p:cNvSpPr txBox="1"/>
          <p:nvPr/>
        </p:nvSpPr>
        <p:spPr>
          <a:xfrm>
            <a:off x="331470" y="1043523"/>
            <a:ext cx="11180826" cy="584775"/>
          </a:xfrm>
          <a:prstGeom prst="rect">
            <a:avLst/>
          </a:prstGeom>
          <a:noFill/>
        </p:spPr>
        <p:txBody>
          <a:bodyPr wrap="square">
            <a:spAutoFit/>
          </a:bodyPr>
          <a:lstStyle/>
          <a:p>
            <a:r>
              <a:rPr lang="en-GB" sz="1600" b="0" i="0" dirty="0">
                <a:solidFill>
                  <a:schemeClr val="bg1"/>
                </a:solidFill>
                <a:effectLst/>
                <a:latin typeface="-apple-system"/>
              </a:rPr>
              <a:t>Loop control statements are used to modify the behaviour of loops, providing greater control and flexibility during iteration. In Python, two primary loop control statements are "break" and "continue."</a:t>
            </a:r>
            <a:endParaRPr lang="en-US" sz="1600" dirty="0">
              <a:solidFill>
                <a:schemeClr val="bg1"/>
              </a:solidFill>
            </a:endParaRPr>
          </a:p>
        </p:txBody>
      </p:sp>
      <p:sp>
        <p:nvSpPr>
          <p:cNvPr id="8" name="Title 2">
            <a:extLst>
              <a:ext uri="{FF2B5EF4-FFF2-40B4-BE49-F238E27FC236}">
                <a16:creationId xmlns:a16="http://schemas.microsoft.com/office/drawing/2014/main" id="{A08A2D94-A7B7-D0FD-4F7C-99F798E9167B}"/>
              </a:ext>
            </a:extLst>
          </p:cNvPr>
          <p:cNvSpPr>
            <a:spLocks noGrp="1"/>
          </p:cNvSpPr>
          <p:nvPr>
            <p:ph type="ctrTitle"/>
          </p:nvPr>
        </p:nvSpPr>
        <p:spPr>
          <a:xfrm>
            <a:off x="331470" y="216767"/>
            <a:ext cx="11338560" cy="679345"/>
          </a:xfrm>
        </p:spPr>
        <p:txBody>
          <a:bodyPr/>
          <a:lstStyle/>
          <a:p>
            <a:r>
              <a:rPr lang="en-US" sz="3200" dirty="0"/>
              <a:t>Loop Control Statements  ( break and continue)</a:t>
            </a:r>
          </a:p>
        </p:txBody>
      </p:sp>
      <p:sp>
        <p:nvSpPr>
          <p:cNvPr id="10" name="TextBox 9">
            <a:extLst>
              <a:ext uri="{FF2B5EF4-FFF2-40B4-BE49-F238E27FC236}">
                <a16:creationId xmlns:a16="http://schemas.microsoft.com/office/drawing/2014/main" id="{4BB3B001-0C66-ECA9-56B1-5FA8847D8436}"/>
              </a:ext>
            </a:extLst>
          </p:cNvPr>
          <p:cNvSpPr txBox="1"/>
          <p:nvPr/>
        </p:nvSpPr>
        <p:spPr>
          <a:xfrm>
            <a:off x="322707" y="1967744"/>
            <a:ext cx="11546586" cy="646331"/>
          </a:xfrm>
          <a:prstGeom prst="rect">
            <a:avLst/>
          </a:prstGeom>
          <a:noFill/>
        </p:spPr>
        <p:txBody>
          <a:bodyPr wrap="square">
            <a:spAutoFit/>
          </a:bodyPr>
          <a:lstStyle/>
          <a:p>
            <a:r>
              <a:rPr lang="en-GB" b="0" i="0" dirty="0">
                <a:solidFill>
                  <a:schemeClr val="bg1"/>
                </a:solidFill>
                <a:effectLst/>
                <a:latin typeface="-apple-system"/>
              </a:rPr>
              <a:t>The "break" </a:t>
            </a:r>
            <a:r>
              <a:rPr lang="en-GB" sz="1600" b="0" i="0" dirty="0">
                <a:solidFill>
                  <a:schemeClr val="bg1"/>
                </a:solidFill>
                <a:effectLst/>
                <a:latin typeface="-apple-system"/>
              </a:rPr>
              <a:t>statement</a:t>
            </a:r>
            <a:r>
              <a:rPr lang="en-GB" b="0" i="0" dirty="0">
                <a:solidFill>
                  <a:schemeClr val="bg1"/>
                </a:solidFill>
                <a:effectLst/>
                <a:latin typeface="-apple-system"/>
              </a:rPr>
              <a:t> is used to exit the loop prematurely. It can be applied to both "for" and "while" loops, allowing you to terminate the loop when a particular condition is met.</a:t>
            </a:r>
            <a:endParaRPr lang="en-US" dirty="0">
              <a:solidFill>
                <a:schemeClr val="bg1"/>
              </a:solidFill>
            </a:endParaRPr>
          </a:p>
        </p:txBody>
      </p:sp>
      <p:sp>
        <p:nvSpPr>
          <p:cNvPr id="12" name="TextBox 11">
            <a:extLst>
              <a:ext uri="{FF2B5EF4-FFF2-40B4-BE49-F238E27FC236}">
                <a16:creationId xmlns:a16="http://schemas.microsoft.com/office/drawing/2014/main" id="{0136A174-1213-70DF-215D-D77B3B4E6E8A}"/>
              </a:ext>
            </a:extLst>
          </p:cNvPr>
          <p:cNvSpPr txBox="1"/>
          <p:nvPr/>
        </p:nvSpPr>
        <p:spPr>
          <a:xfrm>
            <a:off x="259461" y="3850511"/>
            <a:ext cx="11324844" cy="1015663"/>
          </a:xfrm>
          <a:prstGeom prst="rect">
            <a:avLst/>
          </a:prstGeom>
          <a:noFill/>
        </p:spPr>
        <p:txBody>
          <a:bodyPr wrap="square">
            <a:spAutoFit/>
          </a:bodyPr>
          <a:lstStyle/>
          <a:p>
            <a:r>
              <a:rPr lang="en-GB" sz="1400" u="sng" dirty="0">
                <a:solidFill>
                  <a:schemeClr val="bg1"/>
                </a:solidFill>
              </a:rPr>
              <a:t>Continue Statement :</a:t>
            </a:r>
          </a:p>
          <a:p>
            <a:r>
              <a:rPr lang="en-GB" sz="1400" dirty="0">
                <a:solidFill>
                  <a:schemeClr val="bg1"/>
                </a:solidFill>
              </a:rPr>
              <a:t>The "continue" statement is used to skip the current iteration of the loop and proceed to the next one. It can be used in both "for" and "while" loops, enabling you to bypass certain iterations based on a condition</a:t>
            </a:r>
            <a:r>
              <a:rPr lang="en-GB" dirty="0">
                <a:solidFill>
                  <a:schemeClr val="bg1"/>
                </a:solidFill>
              </a:rPr>
              <a:t>.</a:t>
            </a:r>
            <a:br>
              <a:rPr lang="en-GB" sz="1400" dirty="0">
                <a:solidFill>
                  <a:schemeClr val="bg1"/>
                </a:solidFill>
              </a:rPr>
            </a:br>
            <a:endParaRPr lang="en-US" sz="1400" dirty="0">
              <a:solidFill>
                <a:schemeClr val="bg1"/>
              </a:solidFill>
            </a:endParaRPr>
          </a:p>
        </p:txBody>
      </p:sp>
      <p:sp>
        <p:nvSpPr>
          <p:cNvPr id="14" name="TextBox 13">
            <a:extLst>
              <a:ext uri="{FF2B5EF4-FFF2-40B4-BE49-F238E27FC236}">
                <a16:creationId xmlns:a16="http://schemas.microsoft.com/office/drawing/2014/main" id="{85B2F1DB-9D56-402E-80B3-E46E428CDA4A}"/>
              </a:ext>
            </a:extLst>
          </p:cNvPr>
          <p:cNvSpPr txBox="1"/>
          <p:nvPr/>
        </p:nvSpPr>
        <p:spPr>
          <a:xfrm>
            <a:off x="331470" y="2614075"/>
            <a:ext cx="6094476" cy="1169551"/>
          </a:xfrm>
          <a:prstGeom prst="rect">
            <a:avLst/>
          </a:prstGeom>
          <a:noFill/>
        </p:spPr>
        <p:txBody>
          <a:bodyPr wrap="square">
            <a:spAutoFit/>
          </a:bodyPr>
          <a:lstStyle/>
          <a:p>
            <a:r>
              <a:rPr lang="en-US" sz="1400" dirty="0">
                <a:solidFill>
                  <a:schemeClr val="bg1"/>
                </a:solidFill>
              </a:rPr>
              <a:t>numbers = [1, 2, 3, 4, 5]</a:t>
            </a:r>
          </a:p>
          <a:p>
            <a:r>
              <a:rPr lang="en-US" sz="1400" dirty="0">
                <a:solidFill>
                  <a:schemeClr val="bg1"/>
                </a:solidFill>
              </a:rPr>
              <a:t>for number in numbers:</a:t>
            </a:r>
          </a:p>
          <a:p>
            <a:r>
              <a:rPr lang="en-US" sz="1400" dirty="0">
                <a:solidFill>
                  <a:schemeClr val="bg1"/>
                </a:solidFill>
              </a:rPr>
              <a:t>    if number == 3:</a:t>
            </a:r>
          </a:p>
          <a:p>
            <a:r>
              <a:rPr lang="en-US" sz="1400" dirty="0">
                <a:solidFill>
                  <a:schemeClr val="bg1"/>
                </a:solidFill>
              </a:rPr>
              <a:t>        break</a:t>
            </a:r>
          </a:p>
          <a:p>
            <a:r>
              <a:rPr lang="en-US" sz="1400" dirty="0">
                <a:solidFill>
                  <a:schemeClr val="bg1"/>
                </a:solidFill>
              </a:rPr>
              <a:t>    print(number)</a:t>
            </a:r>
          </a:p>
        </p:txBody>
      </p:sp>
      <p:sp>
        <p:nvSpPr>
          <p:cNvPr id="16" name="TextBox 15">
            <a:extLst>
              <a:ext uri="{FF2B5EF4-FFF2-40B4-BE49-F238E27FC236}">
                <a16:creationId xmlns:a16="http://schemas.microsoft.com/office/drawing/2014/main" id="{5FBA341C-5989-CE9D-BE5C-2B2E74E3186D}"/>
              </a:ext>
            </a:extLst>
          </p:cNvPr>
          <p:cNvSpPr txBox="1"/>
          <p:nvPr/>
        </p:nvSpPr>
        <p:spPr>
          <a:xfrm>
            <a:off x="331470" y="4625282"/>
            <a:ext cx="6965442" cy="1169551"/>
          </a:xfrm>
          <a:prstGeom prst="rect">
            <a:avLst/>
          </a:prstGeom>
          <a:noFill/>
        </p:spPr>
        <p:txBody>
          <a:bodyPr wrap="square">
            <a:spAutoFit/>
          </a:bodyPr>
          <a:lstStyle/>
          <a:p>
            <a:r>
              <a:rPr lang="en-US" sz="1400" dirty="0">
                <a:solidFill>
                  <a:schemeClr val="bg1"/>
                </a:solidFill>
              </a:rPr>
              <a:t>numbers = [1, 2, 3, 4, 5]</a:t>
            </a:r>
          </a:p>
          <a:p>
            <a:r>
              <a:rPr lang="en-US" sz="1400" dirty="0">
                <a:solidFill>
                  <a:schemeClr val="bg1"/>
                </a:solidFill>
              </a:rPr>
              <a:t>for number in numbers:</a:t>
            </a:r>
          </a:p>
          <a:p>
            <a:r>
              <a:rPr lang="en-US" sz="1400" dirty="0">
                <a:solidFill>
                  <a:schemeClr val="bg1"/>
                </a:solidFill>
              </a:rPr>
              <a:t>    if number == 3:</a:t>
            </a:r>
          </a:p>
          <a:p>
            <a:r>
              <a:rPr lang="en-US" sz="1400" dirty="0">
                <a:solidFill>
                  <a:schemeClr val="bg1"/>
                </a:solidFill>
              </a:rPr>
              <a:t>        continue</a:t>
            </a:r>
          </a:p>
          <a:p>
            <a:r>
              <a:rPr lang="en-US" sz="1400" dirty="0">
                <a:solidFill>
                  <a:schemeClr val="bg1"/>
                </a:solidFill>
              </a:rPr>
              <a:t>    print(number)</a:t>
            </a:r>
          </a:p>
        </p:txBody>
      </p:sp>
    </p:spTree>
    <p:extLst>
      <p:ext uri="{BB962C8B-B14F-4D97-AF65-F5344CB8AC3E}">
        <p14:creationId xmlns:p14="http://schemas.microsoft.com/office/powerpoint/2010/main" val="313552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4480BE-FFBA-73F4-2073-359DFA577023}"/>
              </a:ext>
            </a:extLst>
          </p:cNvPr>
          <p:cNvSpPr>
            <a:spLocks noGrp="1"/>
          </p:cNvSpPr>
          <p:nvPr>
            <p:ph type="ctrTitle"/>
          </p:nvPr>
        </p:nvSpPr>
        <p:spPr>
          <a:xfrm>
            <a:off x="187912" y="171047"/>
            <a:ext cx="11090276" cy="747897"/>
          </a:xfrm>
        </p:spPr>
        <p:txBody>
          <a:bodyPr/>
          <a:lstStyle/>
          <a:p>
            <a:r>
              <a:rPr lang="en-US" dirty="0"/>
              <a:t>11 Dictionaries</a:t>
            </a:r>
          </a:p>
        </p:txBody>
      </p:sp>
      <p:sp>
        <p:nvSpPr>
          <p:cNvPr id="5" name="TextBox 4">
            <a:extLst>
              <a:ext uri="{FF2B5EF4-FFF2-40B4-BE49-F238E27FC236}">
                <a16:creationId xmlns:a16="http://schemas.microsoft.com/office/drawing/2014/main" id="{CBC8C85F-467D-7BB0-E364-B45AC8634F53}"/>
              </a:ext>
            </a:extLst>
          </p:cNvPr>
          <p:cNvSpPr txBox="1"/>
          <p:nvPr/>
        </p:nvSpPr>
        <p:spPr>
          <a:xfrm>
            <a:off x="187912" y="918944"/>
            <a:ext cx="11816176" cy="5786199"/>
          </a:xfrm>
          <a:prstGeom prst="rect">
            <a:avLst/>
          </a:prstGeom>
          <a:noFill/>
        </p:spPr>
        <p:txBody>
          <a:bodyPr wrap="square">
            <a:spAutoFit/>
          </a:bodyPr>
          <a:lstStyle/>
          <a:p>
            <a:r>
              <a:rPr lang="en-GB" sz="1400" dirty="0">
                <a:solidFill>
                  <a:schemeClr val="bg1"/>
                </a:solidFill>
                <a:effectLst/>
                <a:latin typeface="Arial" panose="020B0604020202020204" pitchFamily="34" charset="0"/>
                <a:cs typeface="Arial" panose="020B0604020202020204" pitchFamily="34" charset="0"/>
              </a:rPr>
              <a:t>A dictionary in Python is a data structure that allows you to store and retrieve values using keys. It is also known as a </a:t>
            </a:r>
            <a:r>
              <a:rPr lang="en-GB" sz="1400" dirty="0" err="1">
                <a:solidFill>
                  <a:schemeClr val="bg1"/>
                </a:solidFill>
                <a:effectLst/>
                <a:latin typeface="Arial" panose="020B0604020202020204" pitchFamily="34" charset="0"/>
                <a:cs typeface="Arial" panose="020B0604020202020204" pitchFamily="34" charset="0"/>
              </a:rPr>
              <a:t>hashmap</a:t>
            </a:r>
            <a:r>
              <a:rPr lang="en-GB" sz="1400" dirty="0">
                <a:solidFill>
                  <a:schemeClr val="bg1"/>
                </a:solidFill>
                <a:effectLst/>
                <a:latin typeface="Arial" panose="020B0604020202020204" pitchFamily="34" charset="0"/>
                <a:cs typeface="Arial" panose="020B0604020202020204" pitchFamily="34" charset="0"/>
              </a:rPr>
              <a:t> or associative array in other programming languages. Dictionaries are implemented as hash tables, providing fast access to values based on their keys.</a:t>
            </a:r>
          </a:p>
          <a:p>
            <a:endParaRPr lang="en-GB" sz="1400" dirty="0">
              <a:solidFill>
                <a:schemeClr val="bg1"/>
              </a:solidFill>
              <a:latin typeface="Arial" panose="020B0604020202020204" pitchFamily="34" charset="0"/>
              <a:cs typeface="Arial" panose="020B0604020202020204" pitchFamily="34" charset="0"/>
            </a:endParaRPr>
          </a:p>
          <a:p>
            <a:r>
              <a:rPr lang="en-GB" sz="1400" dirty="0" err="1">
                <a:solidFill>
                  <a:schemeClr val="bg1"/>
                </a:solidFill>
                <a:latin typeface="Arial" panose="020B0604020202020204" pitchFamily="34" charset="0"/>
                <a:cs typeface="Arial" panose="020B0604020202020204" pitchFamily="34" charset="0"/>
              </a:rPr>
              <a:t>my_dict</a:t>
            </a:r>
            <a:r>
              <a:rPr lang="en-GB" sz="1400" dirty="0">
                <a:solidFill>
                  <a:schemeClr val="bg1"/>
                </a:solidFill>
                <a:latin typeface="Arial" panose="020B0604020202020204" pitchFamily="34" charset="0"/>
                <a:cs typeface="Arial" panose="020B0604020202020204" pitchFamily="34" charset="0"/>
              </a:rPr>
              <a:t> = {'name': 'John', 'age': 25, 'city': 'New York’}</a:t>
            </a:r>
          </a:p>
          <a:p>
            <a:endParaRPr lang="en-US" sz="1400" dirty="0">
              <a:solidFill>
                <a:schemeClr val="bg1"/>
              </a:solidFill>
              <a:latin typeface="Arial" panose="020B0604020202020204" pitchFamily="34" charset="0"/>
              <a:cs typeface="Arial" panose="020B0604020202020204" pitchFamily="34" charset="0"/>
            </a:endParaRPr>
          </a:p>
          <a:p>
            <a:r>
              <a:rPr lang="en-US" sz="1400" u="sng" dirty="0">
                <a:solidFill>
                  <a:schemeClr val="bg1"/>
                </a:solidFill>
                <a:latin typeface="Arial" panose="020B0604020202020204" pitchFamily="34" charset="0"/>
                <a:cs typeface="Arial" panose="020B0604020202020204" pitchFamily="34" charset="0"/>
              </a:rPr>
              <a:t>Accessing Values: </a:t>
            </a:r>
          </a:p>
          <a:p>
            <a:r>
              <a:rPr lang="en-GB" sz="1400" dirty="0">
                <a:solidFill>
                  <a:schemeClr val="bg1"/>
                </a:solidFill>
                <a:latin typeface="Arial" panose="020B0604020202020204" pitchFamily="34" charset="0"/>
                <a:cs typeface="Arial" panose="020B0604020202020204" pitchFamily="34" charset="0"/>
              </a:rPr>
              <a:t>print(</a:t>
            </a:r>
            <a:r>
              <a:rPr lang="en-GB" sz="1400" dirty="0" err="1">
                <a:solidFill>
                  <a:schemeClr val="bg1"/>
                </a:solidFill>
                <a:latin typeface="Arial" panose="020B0604020202020204" pitchFamily="34" charset="0"/>
                <a:cs typeface="Arial" panose="020B0604020202020204" pitchFamily="34" charset="0"/>
              </a:rPr>
              <a:t>my_dict</a:t>
            </a:r>
            <a:r>
              <a:rPr lang="en-GB" sz="1400" dirty="0">
                <a:solidFill>
                  <a:schemeClr val="bg1"/>
                </a:solidFill>
                <a:latin typeface="Arial" panose="020B0604020202020204" pitchFamily="34" charset="0"/>
                <a:cs typeface="Arial" panose="020B0604020202020204" pitchFamily="34" charset="0"/>
              </a:rPr>
              <a:t>['name'])  # Output: John</a:t>
            </a:r>
          </a:p>
          <a:p>
            <a:endParaRPr lang="en-US" sz="1400" dirty="0">
              <a:solidFill>
                <a:schemeClr val="bg1"/>
              </a:solidFill>
              <a:latin typeface="Arial" panose="020B0604020202020204" pitchFamily="34" charset="0"/>
              <a:cs typeface="Arial" panose="020B0604020202020204" pitchFamily="34" charset="0"/>
            </a:endParaRPr>
          </a:p>
          <a:p>
            <a:r>
              <a:rPr lang="en-GB" sz="1400" u="sng" dirty="0">
                <a:solidFill>
                  <a:schemeClr val="bg1"/>
                </a:solidFill>
                <a:latin typeface="Arial" panose="020B0604020202020204" pitchFamily="34" charset="0"/>
                <a:cs typeface="Arial" panose="020B0604020202020204" pitchFamily="34" charset="0"/>
              </a:rPr>
              <a:t>Modifying and Adding Elements:</a:t>
            </a:r>
          </a:p>
          <a:p>
            <a:endParaRPr lang="en-US" sz="1400" dirty="0">
              <a:solidFill>
                <a:schemeClr val="bg1"/>
              </a:solidFill>
              <a:latin typeface="Arial" panose="020B0604020202020204" pitchFamily="34" charset="0"/>
              <a:cs typeface="Arial" panose="020B0604020202020204" pitchFamily="34" charset="0"/>
            </a:endParaRPr>
          </a:p>
          <a:p>
            <a:r>
              <a:rPr lang="en-GB" sz="1400" dirty="0" err="1">
                <a:solidFill>
                  <a:schemeClr val="bg1"/>
                </a:solidFill>
                <a:latin typeface="Arial" panose="020B0604020202020204" pitchFamily="34" charset="0"/>
                <a:cs typeface="Arial" panose="020B0604020202020204" pitchFamily="34" charset="0"/>
              </a:rPr>
              <a:t>my_dict</a:t>
            </a:r>
            <a:r>
              <a:rPr lang="en-GB" sz="1400" dirty="0">
                <a:solidFill>
                  <a:schemeClr val="bg1"/>
                </a:solidFill>
                <a:latin typeface="Arial" panose="020B0604020202020204" pitchFamily="34" charset="0"/>
                <a:cs typeface="Arial" panose="020B0604020202020204" pitchFamily="34" charset="0"/>
              </a:rPr>
              <a:t>['age'] = 26  # Modifying a value</a:t>
            </a:r>
          </a:p>
          <a:p>
            <a:r>
              <a:rPr lang="en-GB" sz="1400" dirty="0" err="1">
                <a:solidFill>
                  <a:schemeClr val="bg1"/>
                </a:solidFill>
                <a:latin typeface="Arial" panose="020B0604020202020204" pitchFamily="34" charset="0"/>
                <a:cs typeface="Arial" panose="020B0604020202020204" pitchFamily="34" charset="0"/>
              </a:rPr>
              <a:t>my_dict</a:t>
            </a:r>
            <a:r>
              <a:rPr lang="en-GB" sz="1400" dirty="0">
                <a:solidFill>
                  <a:schemeClr val="bg1"/>
                </a:solidFill>
                <a:latin typeface="Arial" panose="020B0604020202020204" pitchFamily="34" charset="0"/>
                <a:cs typeface="Arial" panose="020B0604020202020204" pitchFamily="34" charset="0"/>
              </a:rPr>
              <a:t>['occupation'] = 'Engineer'  # Adding a new key-value pair</a:t>
            </a:r>
          </a:p>
          <a:p>
            <a:endParaRPr lang="en-GB" sz="1400" dirty="0">
              <a:solidFill>
                <a:schemeClr val="bg1"/>
              </a:solidFill>
              <a:latin typeface="Arial" panose="020B0604020202020204" pitchFamily="34" charset="0"/>
              <a:cs typeface="Arial" panose="020B0604020202020204" pitchFamily="34" charset="0"/>
            </a:endParaRPr>
          </a:p>
          <a:p>
            <a:r>
              <a:rPr lang="en-GB" sz="1400" u="sng" dirty="0">
                <a:solidFill>
                  <a:schemeClr val="bg1"/>
                </a:solidFill>
                <a:latin typeface="Arial" panose="020B0604020202020204" pitchFamily="34" charset="0"/>
                <a:cs typeface="Arial" panose="020B0604020202020204" pitchFamily="34" charset="0"/>
              </a:rPr>
              <a:t>Removing Elements:</a:t>
            </a:r>
          </a:p>
          <a:p>
            <a:r>
              <a:rPr lang="en-GB" sz="1400" dirty="0">
                <a:solidFill>
                  <a:schemeClr val="bg1"/>
                </a:solidFill>
                <a:latin typeface="Arial" panose="020B0604020202020204" pitchFamily="34" charset="0"/>
                <a:cs typeface="Arial" panose="020B0604020202020204" pitchFamily="34" charset="0"/>
              </a:rPr>
              <a:t>del </a:t>
            </a:r>
            <a:r>
              <a:rPr lang="en-GB" sz="1400" dirty="0" err="1">
                <a:solidFill>
                  <a:schemeClr val="bg1"/>
                </a:solidFill>
                <a:latin typeface="Arial" panose="020B0604020202020204" pitchFamily="34" charset="0"/>
                <a:cs typeface="Arial" panose="020B0604020202020204" pitchFamily="34" charset="0"/>
              </a:rPr>
              <a:t>my_dict</a:t>
            </a:r>
            <a:r>
              <a:rPr lang="en-GB" sz="1400" dirty="0">
                <a:solidFill>
                  <a:schemeClr val="bg1"/>
                </a:solidFill>
                <a:latin typeface="Arial" panose="020B0604020202020204" pitchFamily="34" charset="0"/>
                <a:cs typeface="Arial" panose="020B0604020202020204" pitchFamily="34" charset="0"/>
              </a:rPr>
              <a:t>['city']  # Removing a key-value pair</a:t>
            </a:r>
          </a:p>
          <a:p>
            <a:endParaRPr lang="en-GB" sz="1400" dirty="0">
              <a:solidFill>
                <a:schemeClr val="bg1"/>
              </a:solidFill>
              <a:latin typeface="Arial" panose="020B0604020202020204" pitchFamily="34" charset="0"/>
              <a:cs typeface="Arial" panose="020B0604020202020204" pitchFamily="34" charset="0"/>
            </a:endParaRPr>
          </a:p>
          <a:p>
            <a:r>
              <a:rPr lang="en-GB" sz="1400" u="sng" dirty="0">
                <a:solidFill>
                  <a:schemeClr val="bg1"/>
                </a:solidFill>
                <a:latin typeface="Arial" panose="020B0604020202020204" pitchFamily="34" charset="0"/>
                <a:cs typeface="Arial" panose="020B0604020202020204" pitchFamily="34" charset="0"/>
              </a:rPr>
              <a:t>Checking Key Existence:</a:t>
            </a:r>
          </a:p>
          <a:p>
            <a:r>
              <a:rPr lang="en-GB" sz="1400" dirty="0">
                <a:solidFill>
                  <a:schemeClr val="bg1"/>
                </a:solidFill>
                <a:latin typeface="Arial" panose="020B0604020202020204" pitchFamily="34" charset="0"/>
                <a:cs typeface="Arial" panose="020B0604020202020204" pitchFamily="34" charset="0"/>
              </a:rPr>
              <a:t>if 'age' in </a:t>
            </a:r>
            <a:r>
              <a:rPr lang="en-GB" sz="1400" dirty="0" err="1">
                <a:solidFill>
                  <a:schemeClr val="bg1"/>
                </a:solidFill>
                <a:latin typeface="Arial" panose="020B0604020202020204" pitchFamily="34" charset="0"/>
                <a:cs typeface="Arial" panose="020B0604020202020204" pitchFamily="34" charset="0"/>
              </a:rPr>
              <a:t>my_dict</a:t>
            </a:r>
            <a:r>
              <a:rPr lang="en-GB" sz="1400" dirty="0">
                <a:solidFill>
                  <a:schemeClr val="bg1"/>
                </a:solidFill>
                <a:latin typeface="Arial" panose="020B0604020202020204" pitchFamily="34" charset="0"/>
                <a:cs typeface="Arial" panose="020B0604020202020204" pitchFamily="34" charset="0"/>
              </a:rPr>
              <a:t>:</a:t>
            </a:r>
          </a:p>
          <a:p>
            <a:r>
              <a:rPr lang="en-GB" sz="1400" dirty="0">
                <a:solidFill>
                  <a:schemeClr val="bg1"/>
                </a:solidFill>
                <a:latin typeface="Arial" panose="020B0604020202020204" pitchFamily="34" charset="0"/>
                <a:cs typeface="Arial" panose="020B0604020202020204" pitchFamily="34" charset="0"/>
              </a:rPr>
              <a:t>    print('Age is present in the dictionary’)</a:t>
            </a:r>
          </a:p>
          <a:p>
            <a:endParaRPr lang="en-GB" sz="1400" dirty="0">
              <a:solidFill>
                <a:schemeClr val="bg1"/>
              </a:solidFill>
              <a:latin typeface="Arial" panose="020B0604020202020204" pitchFamily="34" charset="0"/>
              <a:cs typeface="Arial" panose="020B0604020202020204" pitchFamily="34" charset="0"/>
            </a:endParaRPr>
          </a:p>
          <a:p>
            <a:r>
              <a:rPr lang="en-GB" sz="1400" u="sng" dirty="0">
                <a:solidFill>
                  <a:schemeClr val="bg1"/>
                </a:solidFill>
                <a:latin typeface="Arial" panose="020B0604020202020204" pitchFamily="34" charset="0"/>
                <a:cs typeface="Arial" panose="020B0604020202020204" pitchFamily="34" charset="0"/>
              </a:rPr>
              <a:t>Iterating Through Keys and Values:</a:t>
            </a:r>
          </a:p>
          <a:p>
            <a:r>
              <a:rPr lang="en-GB" sz="1400" dirty="0">
                <a:solidFill>
                  <a:schemeClr val="bg1"/>
                </a:solidFill>
                <a:latin typeface="Arial" panose="020B0604020202020204" pitchFamily="34" charset="0"/>
                <a:cs typeface="Arial" panose="020B0604020202020204" pitchFamily="34" charset="0"/>
              </a:rPr>
              <a:t>for key, value in </a:t>
            </a:r>
            <a:r>
              <a:rPr lang="en-GB" sz="1400" dirty="0" err="1">
                <a:solidFill>
                  <a:schemeClr val="bg1"/>
                </a:solidFill>
                <a:latin typeface="Arial" panose="020B0604020202020204" pitchFamily="34" charset="0"/>
                <a:cs typeface="Arial" panose="020B0604020202020204" pitchFamily="34" charset="0"/>
              </a:rPr>
              <a:t>my_dict.items</a:t>
            </a:r>
            <a:r>
              <a:rPr lang="en-GB" sz="1400" dirty="0">
                <a:solidFill>
                  <a:schemeClr val="bg1"/>
                </a:solidFill>
                <a:latin typeface="Arial" panose="020B0604020202020204" pitchFamily="34" charset="0"/>
                <a:cs typeface="Arial" panose="020B0604020202020204" pitchFamily="34" charset="0"/>
              </a:rPr>
              <a:t>():</a:t>
            </a:r>
          </a:p>
          <a:p>
            <a:r>
              <a:rPr lang="en-GB" sz="1400" dirty="0">
                <a:solidFill>
                  <a:schemeClr val="bg1"/>
                </a:solidFill>
                <a:latin typeface="Arial" panose="020B0604020202020204" pitchFamily="34" charset="0"/>
                <a:cs typeface="Arial" panose="020B0604020202020204" pitchFamily="34" charset="0"/>
              </a:rPr>
              <a:t>    print(key, value)</a:t>
            </a:r>
          </a:p>
          <a:p>
            <a:endParaRPr lang="en-GB" b="1" dirty="0">
              <a:solidFill>
                <a:schemeClr val="bg1"/>
              </a:solidFill>
            </a:endParaRPr>
          </a:p>
          <a:p>
            <a:endParaRPr lang="en-GB" sz="1600" dirty="0"/>
          </a:p>
          <a:p>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4605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5417EC-BACC-0CA3-9FFC-1DB47EE557D7}"/>
              </a:ext>
            </a:extLst>
          </p:cNvPr>
          <p:cNvSpPr>
            <a:spLocks noGrp="1"/>
          </p:cNvSpPr>
          <p:nvPr>
            <p:ph type="ctrTitle"/>
          </p:nvPr>
        </p:nvSpPr>
        <p:spPr>
          <a:xfrm>
            <a:off x="178768" y="143615"/>
            <a:ext cx="11090276" cy="747897"/>
          </a:xfrm>
        </p:spPr>
        <p:txBody>
          <a:bodyPr/>
          <a:lstStyle/>
          <a:p>
            <a:r>
              <a:rPr lang="en-US" dirty="0"/>
              <a:t>11 Sets</a:t>
            </a:r>
          </a:p>
        </p:txBody>
      </p:sp>
      <p:sp>
        <p:nvSpPr>
          <p:cNvPr id="5" name="TextBox 4">
            <a:extLst>
              <a:ext uri="{FF2B5EF4-FFF2-40B4-BE49-F238E27FC236}">
                <a16:creationId xmlns:a16="http://schemas.microsoft.com/office/drawing/2014/main" id="{02BB0665-9992-9125-F1C0-D93142FE7C83}"/>
              </a:ext>
            </a:extLst>
          </p:cNvPr>
          <p:cNvSpPr txBox="1"/>
          <p:nvPr/>
        </p:nvSpPr>
        <p:spPr>
          <a:xfrm>
            <a:off x="178768" y="973943"/>
            <a:ext cx="11735864" cy="646331"/>
          </a:xfrm>
          <a:prstGeom prst="rect">
            <a:avLst/>
          </a:prstGeom>
          <a:noFill/>
        </p:spPr>
        <p:txBody>
          <a:bodyPr wrap="square">
            <a:spAutoFit/>
          </a:bodyPr>
          <a:lstStyle/>
          <a:p>
            <a:r>
              <a:rPr lang="en-GB" b="0" i="0" dirty="0">
                <a:solidFill>
                  <a:schemeClr val="bg1"/>
                </a:solidFill>
                <a:effectLst/>
                <a:latin typeface="-apple-system"/>
              </a:rPr>
              <a:t>A set in Python is an unordered collection of unique elements. It is useful for mathematical operations like union, intersection, and difference.</a:t>
            </a:r>
            <a:endParaRPr lang="en-US" dirty="0">
              <a:solidFill>
                <a:schemeClr val="bg1"/>
              </a:solidFill>
            </a:endParaRPr>
          </a:p>
        </p:txBody>
      </p:sp>
      <p:sp>
        <p:nvSpPr>
          <p:cNvPr id="7" name="TextBox 6">
            <a:extLst>
              <a:ext uri="{FF2B5EF4-FFF2-40B4-BE49-F238E27FC236}">
                <a16:creationId xmlns:a16="http://schemas.microsoft.com/office/drawing/2014/main" id="{62E1FEB0-AA98-F4AD-1B25-DC23D7BB7AD8}"/>
              </a:ext>
            </a:extLst>
          </p:cNvPr>
          <p:cNvSpPr txBox="1"/>
          <p:nvPr/>
        </p:nvSpPr>
        <p:spPr>
          <a:xfrm>
            <a:off x="178768" y="2178193"/>
            <a:ext cx="5051600" cy="3031599"/>
          </a:xfrm>
          <a:prstGeom prst="rect">
            <a:avLst/>
          </a:prstGeom>
          <a:noFill/>
        </p:spPr>
        <p:txBody>
          <a:bodyPr wrap="square">
            <a:spAutoFit/>
          </a:bodyPr>
          <a:lstStyle/>
          <a:p>
            <a:pPr>
              <a:spcBef>
                <a:spcPts val="1800"/>
              </a:spcBef>
              <a:spcAft>
                <a:spcPts val="1200"/>
              </a:spcAft>
            </a:pPr>
            <a:r>
              <a:rPr lang="en-GB" sz="1200" b="1" i="0" dirty="0">
                <a:solidFill>
                  <a:schemeClr val="bg1"/>
                </a:solidFill>
                <a:effectLst/>
                <a:latin typeface="-apple-system"/>
              </a:rPr>
              <a:t>Creating a Set:  </a:t>
            </a:r>
            <a:r>
              <a:rPr lang="en-GB" sz="1200" dirty="0" err="1">
                <a:solidFill>
                  <a:schemeClr val="bg1"/>
                </a:solidFill>
              </a:rPr>
              <a:t>my_set</a:t>
            </a:r>
            <a:r>
              <a:rPr lang="en-GB" sz="1200" dirty="0">
                <a:solidFill>
                  <a:schemeClr val="bg1"/>
                </a:solidFill>
              </a:rPr>
              <a:t> = {1, 2, 3, 4, 5}</a:t>
            </a:r>
            <a:endParaRPr lang="en-GB" sz="1200" b="1" dirty="0">
              <a:solidFill>
                <a:schemeClr val="bg1"/>
              </a:solidFill>
              <a:latin typeface="-apple-system"/>
            </a:endParaRPr>
          </a:p>
          <a:p>
            <a:pPr>
              <a:spcBef>
                <a:spcPts val="1800"/>
              </a:spcBef>
              <a:spcAft>
                <a:spcPts val="1200"/>
              </a:spcAft>
            </a:pPr>
            <a:r>
              <a:rPr lang="en-GB" sz="1200" b="1" dirty="0">
                <a:solidFill>
                  <a:schemeClr val="bg1"/>
                </a:solidFill>
              </a:rPr>
              <a:t>Adding and Removing Elements:</a:t>
            </a:r>
          </a:p>
          <a:p>
            <a:r>
              <a:rPr lang="en-GB" sz="1200" dirty="0" err="1">
                <a:solidFill>
                  <a:schemeClr val="bg1"/>
                </a:solidFill>
              </a:rPr>
              <a:t>my_set.add</a:t>
            </a:r>
            <a:r>
              <a:rPr lang="en-GB" sz="1200" dirty="0">
                <a:solidFill>
                  <a:schemeClr val="bg1"/>
                </a:solidFill>
              </a:rPr>
              <a:t>(6)  # Adding an element</a:t>
            </a:r>
          </a:p>
          <a:p>
            <a:r>
              <a:rPr lang="en-GB" sz="1200" dirty="0" err="1">
                <a:solidFill>
                  <a:schemeClr val="bg1"/>
                </a:solidFill>
              </a:rPr>
              <a:t>my_set.remove</a:t>
            </a:r>
            <a:r>
              <a:rPr lang="en-GB" sz="1200" dirty="0">
                <a:solidFill>
                  <a:schemeClr val="bg1"/>
                </a:solidFill>
              </a:rPr>
              <a:t>(3)  # Removing an element</a:t>
            </a:r>
          </a:p>
          <a:p>
            <a:br>
              <a:rPr lang="en-GB" sz="1200" dirty="0">
                <a:solidFill>
                  <a:schemeClr val="bg1"/>
                </a:solidFill>
              </a:rPr>
            </a:br>
            <a:r>
              <a:rPr lang="en-GB" sz="1200" b="1" dirty="0">
                <a:solidFill>
                  <a:schemeClr val="bg1"/>
                </a:solidFill>
              </a:rPr>
              <a:t>Set Operations: </a:t>
            </a:r>
          </a:p>
          <a:p>
            <a:r>
              <a:rPr lang="en-GB" sz="1200" dirty="0">
                <a:solidFill>
                  <a:schemeClr val="bg1"/>
                </a:solidFill>
              </a:rPr>
              <a:t>set1 = {1, 2, 3, 4}</a:t>
            </a:r>
          </a:p>
          <a:p>
            <a:r>
              <a:rPr lang="en-GB" sz="1200" dirty="0">
                <a:solidFill>
                  <a:schemeClr val="bg1"/>
                </a:solidFill>
              </a:rPr>
              <a:t>set2 = {3, 4, 5, 6}</a:t>
            </a:r>
          </a:p>
          <a:p>
            <a:endParaRPr lang="en-GB" sz="1200" dirty="0">
              <a:solidFill>
                <a:schemeClr val="bg1"/>
              </a:solidFill>
            </a:endParaRPr>
          </a:p>
          <a:p>
            <a:r>
              <a:rPr lang="en-GB" sz="1200" dirty="0" err="1">
                <a:solidFill>
                  <a:schemeClr val="bg1"/>
                </a:solidFill>
              </a:rPr>
              <a:t>union_set</a:t>
            </a:r>
            <a:r>
              <a:rPr lang="en-GB" sz="1200" dirty="0">
                <a:solidFill>
                  <a:schemeClr val="bg1"/>
                </a:solidFill>
              </a:rPr>
              <a:t> = set1.union(set2)  # Union of sets</a:t>
            </a:r>
          </a:p>
          <a:p>
            <a:r>
              <a:rPr lang="en-GB" sz="1200" dirty="0" err="1">
                <a:solidFill>
                  <a:schemeClr val="bg1"/>
                </a:solidFill>
              </a:rPr>
              <a:t>intersection_set</a:t>
            </a:r>
            <a:r>
              <a:rPr lang="en-GB" sz="1200" dirty="0">
                <a:solidFill>
                  <a:schemeClr val="bg1"/>
                </a:solidFill>
              </a:rPr>
              <a:t> = set1.intersection(set2)  # Intersection of sets</a:t>
            </a:r>
          </a:p>
          <a:p>
            <a:r>
              <a:rPr lang="en-GB" sz="1200" dirty="0" err="1">
                <a:solidFill>
                  <a:schemeClr val="bg1"/>
                </a:solidFill>
              </a:rPr>
              <a:t>difference_set</a:t>
            </a:r>
            <a:r>
              <a:rPr lang="en-GB" sz="1200" dirty="0">
                <a:solidFill>
                  <a:schemeClr val="bg1"/>
                </a:solidFill>
              </a:rPr>
              <a:t> = set1.difference(set2)  # Difference of sets</a:t>
            </a:r>
          </a:p>
          <a:p>
            <a:endParaRPr lang="en-GB" sz="1200" dirty="0">
              <a:solidFill>
                <a:schemeClr val="bg1"/>
              </a:solidFill>
            </a:endParaRPr>
          </a:p>
        </p:txBody>
      </p:sp>
      <p:sp>
        <p:nvSpPr>
          <p:cNvPr id="8" name="TextBox 7">
            <a:extLst>
              <a:ext uri="{FF2B5EF4-FFF2-40B4-BE49-F238E27FC236}">
                <a16:creationId xmlns:a16="http://schemas.microsoft.com/office/drawing/2014/main" id="{A7B02AC5-647D-287C-A9F0-9EEF34949301}"/>
              </a:ext>
            </a:extLst>
          </p:cNvPr>
          <p:cNvSpPr txBox="1"/>
          <p:nvPr/>
        </p:nvSpPr>
        <p:spPr>
          <a:xfrm>
            <a:off x="5230368" y="2178192"/>
            <a:ext cx="6483096" cy="1877437"/>
          </a:xfrm>
          <a:prstGeom prst="rect">
            <a:avLst/>
          </a:prstGeom>
          <a:noFill/>
        </p:spPr>
        <p:txBody>
          <a:bodyPr wrap="square">
            <a:spAutoFit/>
          </a:bodyPr>
          <a:lstStyle/>
          <a:p>
            <a:pPr>
              <a:spcBef>
                <a:spcPts val="1800"/>
              </a:spcBef>
              <a:spcAft>
                <a:spcPts val="1200"/>
              </a:spcAft>
            </a:pPr>
            <a:r>
              <a:rPr lang="en-GB" sz="1200" b="1" i="0" dirty="0">
                <a:solidFill>
                  <a:schemeClr val="bg1"/>
                </a:solidFill>
                <a:effectLst/>
                <a:latin typeface="-apple-system"/>
              </a:rPr>
              <a:t>Subset and Superset: </a:t>
            </a:r>
          </a:p>
          <a:p>
            <a:r>
              <a:rPr lang="en-GB" sz="1400" dirty="0" err="1">
                <a:solidFill>
                  <a:schemeClr val="bg1"/>
                </a:solidFill>
                <a:latin typeface="Arial" panose="020B0604020202020204" pitchFamily="34" charset="0"/>
                <a:cs typeface="Arial" panose="020B0604020202020204" pitchFamily="34" charset="0"/>
              </a:rPr>
              <a:t>is_subset</a:t>
            </a:r>
            <a:r>
              <a:rPr lang="en-GB" sz="1400" dirty="0">
                <a:solidFill>
                  <a:schemeClr val="bg1"/>
                </a:solidFill>
                <a:latin typeface="Arial" panose="020B0604020202020204" pitchFamily="34" charset="0"/>
                <a:cs typeface="Arial" panose="020B0604020202020204" pitchFamily="34" charset="0"/>
              </a:rPr>
              <a:t> = set1.issubset(set2)  # Checking if set1 is a subset of set2</a:t>
            </a:r>
          </a:p>
          <a:p>
            <a:r>
              <a:rPr lang="en-GB" sz="1400" dirty="0" err="1">
                <a:solidFill>
                  <a:schemeClr val="bg1"/>
                </a:solidFill>
                <a:latin typeface="Arial" panose="020B0604020202020204" pitchFamily="34" charset="0"/>
                <a:cs typeface="Arial" panose="020B0604020202020204" pitchFamily="34" charset="0"/>
              </a:rPr>
              <a:t>is_superset</a:t>
            </a:r>
            <a:r>
              <a:rPr lang="en-GB" sz="1400" dirty="0">
                <a:solidFill>
                  <a:schemeClr val="bg1"/>
                </a:solidFill>
                <a:latin typeface="Arial" panose="020B0604020202020204" pitchFamily="34" charset="0"/>
                <a:cs typeface="Arial" panose="020B0604020202020204" pitchFamily="34" charset="0"/>
              </a:rPr>
              <a:t> = set1.issuperset(set2)  # Checking if set1 is a superset of set2</a:t>
            </a:r>
          </a:p>
          <a:p>
            <a:pPr>
              <a:spcBef>
                <a:spcPts val="1800"/>
              </a:spcBef>
              <a:spcAft>
                <a:spcPts val="1200"/>
              </a:spcAft>
            </a:pPr>
            <a:endParaRPr lang="en-GB" sz="1400" b="1" dirty="0">
              <a:solidFill>
                <a:schemeClr val="bg1"/>
              </a:solidFill>
            </a:endParaRPr>
          </a:p>
          <a:p>
            <a:pPr>
              <a:spcBef>
                <a:spcPts val="1800"/>
              </a:spcBef>
              <a:spcAft>
                <a:spcPts val="1200"/>
              </a:spcAft>
            </a:pPr>
            <a:endParaRPr lang="en-GB" sz="1200" b="1" i="0" dirty="0">
              <a:solidFill>
                <a:schemeClr val="bg1"/>
              </a:solidFill>
              <a:effectLst/>
              <a:latin typeface="-apple-system"/>
            </a:endParaRPr>
          </a:p>
        </p:txBody>
      </p:sp>
    </p:spTree>
    <p:extLst>
      <p:ext uri="{BB962C8B-B14F-4D97-AF65-F5344CB8AC3E}">
        <p14:creationId xmlns:p14="http://schemas.microsoft.com/office/powerpoint/2010/main" val="3740977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771163-F2FD-E00A-D075-18607135E7F2}"/>
              </a:ext>
            </a:extLst>
          </p:cNvPr>
          <p:cNvSpPr>
            <a:spLocks noGrp="1"/>
          </p:cNvSpPr>
          <p:nvPr>
            <p:ph type="ctrTitle"/>
          </p:nvPr>
        </p:nvSpPr>
        <p:spPr>
          <a:xfrm>
            <a:off x="151336" y="107039"/>
            <a:ext cx="11090276" cy="747897"/>
          </a:xfrm>
        </p:spPr>
        <p:txBody>
          <a:bodyPr/>
          <a:lstStyle/>
          <a:p>
            <a:r>
              <a:rPr lang="en-US" dirty="0"/>
              <a:t>11 List vs. Sets </a:t>
            </a:r>
          </a:p>
        </p:txBody>
      </p:sp>
      <p:sp>
        <p:nvSpPr>
          <p:cNvPr id="6" name="TextBox 5">
            <a:extLst>
              <a:ext uri="{FF2B5EF4-FFF2-40B4-BE49-F238E27FC236}">
                <a16:creationId xmlns:a16="http://schemas.microsoft.com/office/drawing/2014/main" id="{84DFC9D1-2415-BEDE-435E-707FDFBBB96B}"/>
              </a:ext>
            </a:extLst>
          </p:cNvPr>
          <p:cNvSpPr txBox="1"/>
          <p:nvPr/>
        </p:nvSpPr>
        <p:spPr>
          <a:xfrm>
            <a:off x="151336" y="797510"/>
            <a:ext cx="10830608" cy="5262979"/>
          </a:xfrm>
          <a:prstGeom prst="rect">
            <a:avLst/>
          </a:prstGeom>
          <a:noFill/>
        </p:spPr>
        <p:txBody>
          <a:bodyPr wrap="square">
            <a:spAutoFit/>
          </a:bodyPr>
          <a:lstStyle/>
          <a:p>
            <a:r>
              <a:rPr lang="en-GB" sz="1200" b="1" u="sng" dirty="0">
                <a:solidFill>
                  <a:schemeClr val="bg1"/>
                </a:solidFill>
              </a:rPr>
              <a:t>Lists</a:t>
            </a:r>
          </a:p>
          <a:p>
            <a:r>
              <a:rPr lang="en-GB" sz="1200" b="1" dirty="0">
                <a:solidFill>
                  <a:schemeClr val="bg1"/>
                </a:solidFill>
              </a:rPr>
              <a:t>Ordered Collection:</a:t>
            </a:r>
            <a:endParaRPr lang="en-GB" sz="1200" dirty="0">
              <a:solidFill>
                <a:schemeClr val="bg1"/>
              </a:solidFill>
            </a:endParaRPr>
          </a:p>
          <a:p>
            <a:pPr lvl="1"/>
            <a:r>
              <a:rPr lang="en-GB" sz="1200" dirty="0">
                <a:solidFill>
                  <a:schemeClr val="bg1"/>
                </a:solidFill>
              </a:rPr>
              <a:t>Lists are ordered collections of elements. The order in which elements are added is preserved.</a:t>
            </a:r>
          </a:p>
          <a:p>
            <a:pPr lvl="1"/>
            <a:r>
              <a:rPr lang="en-GB" sz="1200" dirty="0">
                <a:solidFill>
                  <a:schemeClr val="bg1"/>
                </a:solidFill>
              </a:rPr>
              <a:t>Elements can be accessed by their index.</a:t>
            </a:r>
          </a:p>
          <a:p>
            <a:r>
              <a:rPr lang="en-GB" sz="1200" dirty="0" err="1">
                <a:solidFill>
                  <a:schemeClr val="bg1"/>
                </a:solidFill>
              </a:rPr>
              <a:t>my_list</a:t>
            </a:r>
            <a:r>
              <a:rPr lang="en-GB" sz="1200" dirty="0">
                <a:solidFill>
                  <a:schemeClr val="bg1"/>
                </a:solidFill>
              </a:rPr>
              <a:t> = [1, 2, 3, 4, 5]</a:t>
            </a:r>
          </a:p>
          <a:p>
            <a:r>
              <a:rPr lang="en-GB" sz="1200" dirty="0">
                <a:solidFill>
                  <a:schemeClr val="bg1"/>
                </a:solidFill>
              </a:rPr>
              <a:t>print(</a:t>
            </a:r>
            <a:r>
              <a:rPr lang="en-GB" sz="1200" dirty="0" err="1">
                <a:solidFill>
                  <a:schemeClr val="bg1"/>
                </a:solidFill>
              </a:rPr>
              <a:t>my_list</a:t>
            </a:r>
            <a:r>
              <a:rPr lang="en-GB" sz="1200" dirty="0">
                <a:solidFill>
                  <a:schemeClr val="bg1"/>
                </a:solidFill>
              </a:rPr>
              <a:t>[0])  # Output: 1</a:t>
            </a:r>
          </a:p>
          <a:p>
            <a:r>
              <a:rPr lang="en-GB" sz="1200" b="1" dirty="0">
                <a:solidFill>
                  <a:schemeClr val="bg1"/>
                </a:solidFill>
              </a:rPr>
              <a:t>Mutable:</a:t>
            </a:r>
            <a:endParaRPr lang="en-GB" sz="1200" dirty="0">
              <a:solidFill>
                <a:schemeClr val="bg1"/>
              </a:solidFill>
            </a:endParaRPr>
          </a:p>
          <a:p>
            <a:pPr lvl="1"/>
            <a:r>
              <a:rPr lang="en-GB" sz="1200" dirty="0">
                <a:solidFill>
                  <a:schemeClr val="bg1"/>
                </a:solidFill>
              </a:rPr>
              <a:t>Lists are mutable, meaning you can modify their elements after creation.</a:t>
            </a:r>
          </a:p>
          <a:p>
            <a:r>
              <a:rPr lang="en-GB" sz="1200" dirty="0" err="1">
                <a:solidFill>
                  <a:schemeClr val="bg1"/>
                </a:solidFill>
              </a:rPr>
              <a:t>my_list</a:t>
            </a:r>
            <a:r>
              <a:rPr lang="en-GB" sz="1200" dirty="0">
                <a:solidFill>
                  <a:schemeClr val="bg1"/>
                </a:solidFill>
              </a:rPr>
              <a:t>[1] = 10</a:t>
            </a:r>
          </a:p>
          <a:p>
            <a:r>
              <a:rPr lang="en-GB" sz="1200" b="1" dirty="0">
                <a:solidFill>
                  <a:schemeClr val="bg1"/>
                </a:solidFill>
              </a:rPr>
              <a:t>Allows Duplicate Elements:</a:t>
            </a:r>
            <a:endParaRPr lang="en-GB" sz="1200" dirty="0">
              <a:solidFill>
                <a:schemeClr val="bg1"/>
              </a:solidFill>
            </a:endParaRPr>
          </a:p>
          <a:p>
            <a:pPr lvl="1"/>
            <a:r>
              <a:rPr lang="en-GB" sz="1200" dirty="0">
                <a:solidFill>
                  <a:schemeClr val="bg1"/>
                </a:solidFill>
              </a:rPr>
              <a:t>Lists can contain duplicate elements.</a:t>
            </a:r>
          </a:p>
          <a:p>
            <a:r>
              <a:rPr lang="en-GB" sz="1200" dirty="0" err="1">
                <a:solidFill>
                  <a:schemeClr val="bg1"/>
                </a:solidFill>
              </a:rPr>
              <a:t>my_list</a:t>
            </a:r>
            <a:r>
              <a:rPr lang="en-GB" sz="1200" dirty="0">
                <a:solidFill>
                  <a:schemeClr val="bg1"/>
                </a:solidFill>
              </a:rPr>
              <a:t> = [1, 2, 2, 3, 4]</a:t>
            </a:r>
          </a:p>
          <a:p>
            <a:r>
              <a:rPr lang="en-GB" sz="1200" b="1" dirty="0">
                <a:solidFill>
                  <a:schemeClr val="bg1"/>
                </a:solidFill>
              </a:rPr>
              <a:t>Use Cases:</a:t>
            </a:r>
            <a:endParaRPr lang="en-GB" sz="1200" dirty="0">
              <a:solidFill>
                <a:schemeClr val="bg1"/>
              </a:solidFill>
            </a:endParaRPr>
          </a:p>
          <a:p>
            <a:pPr lvl="1"/>
            <a:r>
              <a:rPr lang="en-GB" sz="1200" dirty="0">
                <a:solidFill>
                  <a:schemeClr val="bg1"/>
                </a:solidFill>
              </a:rPr>
              <a:t>Use lists when you need an ordered collection with the ability to modify elements.</a:t>
            </a:r>
          </a:p>
          <a:p>
            <a:r>
              <a:rPr lang="en-GB" sz="1200" b="1" u="sng" dirty="0">
                <a:solidFill>
                  <a:schemeClr val="bg1"/>
                </a:solidFill>
              </a:rPr>
              <a:t>Sets</a:t>
            </a:r>
          </a:p>
          <a:p>
            <a:r>
              <a:rPr lang="en-GB" sz="1200" b="1" dirty="0">
                <a:solidFill>
                  <a:schemeClr val="bg1"/>
                </a:solidFill>
              </a:rPr>
              <a:t>Unordered Collection:</a:t>
            </a:r>
            <a:endParaRPr lang="en-GB" sz="1200" dirty="0">
              <a:solidFill>
                <a:schemeClr val="bg1"/>
              </a:solidFill>
            </a:endParaRPr>
          </a:p>
          <a:p>
            <a:pPr lvl="1"/>
            <a:r>
              <a:rPr lang="en-GB" sz="1200" dirty="0">
                <a:solidFill>
                  <a:schemeClr val="bg1"/>
                </a:solidFill>
              </a:rPr>
              <a:t>Sets are unordered collections of unique elements. The order in which elements are added is not preserved.</a:t>
            </a:r>
          </a:p>
          <a:p>
            <a:pPr lvl="1"/>
            <a:r>
              <a:rPr lang="en-GB" sz="1200" dirty="0">
                <a:solidFill>
                  <a:schemeClr val="bg1"/>
                </a:solidFill>
              </a:rPr>
              <a:t>Elements cannot be accessed by their index.</a:t>
            </a:r>
          </a:p>
          <a:p>
            <a:r>
              <a:rPr lang="en-GB" sz="1200" dirty="0" err="1">
                <a:solidFill>
                  <a:schemeClr val="bg1"/>
                </a:solidFill>
              </a:rPr>
              <a:t>my_set</a:t>
            </a:r>
            <a:r>
              <a:rPr lang="en-GB" sz="1200" dirty="0">
                <a:solidFill>
                  <a:schemeClr val="bg1"/>
                </a:solidFill>
              </a:rPr>
              <a:t> = {1, 2, 3, 4, 5}</a:t>
            </a:r>
          </a:p>
          <a:p>
            <a:r>
              <a:rPr lang="en-GB" sz="1200" b="1" dirty="0">
                <a:solidFill>
                  <a:schemeClr val="bg1"/>
                </a:solidFill>
              </a:rPr>
              <a:t>Mutable:</a:t>
            </a:r>
            <a:endParaRPr lang="en-GB" sz="1200" dirty="0">
              <a:solidFill>
                <a:schemeClr val="bg1"/>
              </a:solidFill>
            </a:endParaRPr>
          </a:p>
          <a:p>
            <a:pPr lvl="1"/>
            <a:r>
              <a:rPr lang="en-GB" sz="1200" dirty="0">
                <a:solidFill>
                  <a:schemeClr val="bg1"/>
                </a:solidFill>
              </a:rPr>
              <a:t>Sets are mutable, meaning you can add and remove elements after creation.</a:t>
            </a:r>
          </a:p>
          <a:p>
            <a:r>
              <a:rPr lang="en-GB" sz="1200" dirty="0" err="1">
                <a:solidFill>
                  <a:schemeClr val="bg1"/>
                </a:solidFill>
              </a:rPr>
              <a:t>my_set.add</a:t>
            </a:r>
            <a:r>
              <a:rPr lang="en-GB" sz="1200" dirty="0">
                <a:solidFill>
                  <a:schemeClr val="bg1"/>
                </a:solidFill>
              </a:rPr>
              <a:t>(6)</a:t>
            </a:r>
          </a:p>
          <a:p>
            <a:r>
              <a:rPr lang="en-GB" sz="1200" b="1" dirty="0">
                <a:solidFill>
                  <a:schemeClr val="bg1"/>
                </a:solidFill>
              </a:rPr>
              <a:t>No Duplicate Elements:</a:t>
            </a:r>
            <a:endParaRPr lang="en-GB" sz="1200" dirty="0">
              <a:solidFill>
                <a:schemeClr val="bg1"/>
              </a:solidFill>
            </a:endParaRPr>
          </a:p>
          <a:p>
            <a:pPr lvl="1"/>
            <a:r>
              <a:rPr lang="en-GB" sz="1200" dirty="0">
                <a:solidFill>
                  <a:schemeClr val="bg1"/>
                </a:solidFill>
              </a:rPr>
              <a:t>Sets do not allow duplicate elements. If you try to add a duplicate, it won't raise an error, but the set won't change.</a:t>
            </a:r>
          </a:p>
          <a:p>
            <a:r>
              <a:rPr lang="en-GB" sz="1200" dirty="0" err="1">
                <a:solidFill>
                  <a:schemeClr val="bg1"/>
                </a:solidFill>
              </a:rPr>
              <a:t>my_set</a:t>
            </a:r>
            <a:r>
              <a:rPr lang="en-GB" sz="1200" dirty="0">
                <a:solidFill>
                  <a:schemeClr val="bg1"/>
                </a:solidFill>
              </a:rPr>
              <a:t> = {1, 2, 2, 3, 4}  # Results in {1, 2, 3, 4}</a:t>
            </a:r>
          </a:p>
          <a:p>
            <a:r>
              <a:rPr lang="en-GB" sz="1200" b="1" dirty="0">
                <a:solidFill>
                  <a:schemeClr val="bg1"/>
                </a:solidFill>
              </a:rPr>
              <a:t>Use Cases:</a:t>
            </a:r>
            <a:endParaRPr lang="en-GB" sz="1200" dirty="0">
              <a:solidFill>
                <a:schemeClr val="bg1"/>
              </a:solidFill>
            </a:endParaRPr>
          </a:p>
          <a:p>
            <a:pPr lvl="1"/>
            <a:r>
              <a:rPr lang="en-GB" sz="1200" dirty="0">
                <a:solidFill>
                  <a:schemeClr val="bg1"/>
                </a:solidFill>
              </a:rPr>
              <a:t>Use sets when you need an unordered collection of unique elements, and you want to perform set operations like union, intersection, and difference</a:t>
            </a:r>
          </a:p>
        </p:txBody>
      </p:sp>
    </p:spTree>
    <p:extLst>
      <p:ext uri="{BB962C8B-B14F-4D97-AF65-F5344CB8AC3E}">
        <p14:creationId xmlns:p14="http://schemas.microsoft.com/office/powerpoint/2010/main" val="3565327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63E7E7-EA75-25F7-23AA-1437F890AABC}"/>
              </a:ext>
            </a:extLst>
          </p:cNvPr>
          <p:cNvSpPr>
            <a:spLocks noGrp="1"/>
          </p:cNvSpPr>
          <p:nvPr>
            <p:ph type="ctrTitle"/>
          </p:nvPr>
        </p:nvSpPr>
        <p:spPr>
          <a:xfrm>
            <a:off x="233632" y="262487"/>
            <a:ext cx="11498882" cy="747897"/>
          </a:xfrm>
        </p:spPr>
        <p:txBody>
          <a:bodyPr/>
          <a:lstStyle/>
          <a:p>
            <a:r>
              <a:rPr lang="en-US" dirty="0"/>
              <a:t>11 Choosing Between Lists and Sets</a:t>
            </a:r>
          </a:p>
        </p:txBody>
      </p:sp>
      <p:sp>
        <p:nvSpPr>
          <p:cNvPr id="5" name="TextBox 4">
            <a:extLst>
              <a:ext uri="{FF2B5EF4-FFF2-40B4-BE49-F238E27FC236}">
                <a16:creationId xmlns:a16="http://schemas.microsoft.com/office/drawing/2014/main" id="{BC2D21F5-7C9B-CB3F-75BB-EDA16787EB8B}"/>
              </a:ext>
            </a:extLst>
          </p:cNvPr>
          <p:cNvSpPr txBox="1"/>
          <p:nvPr/>
        </p:nvSpPr>
        <p:spPr>
          <a:xfrm>
            <a:off x="6072378" y="1306574"/>
            <a:ext cx="5660136" cy="3046988"/>
          </a:xfrm>
          <a:prstGeom prst="rect">
            <a:avLst/>
          </a:prstGeom>
          <a:noFill/>
        </p:spPr>
        <p:txBody>
          <a:bodyPr wrap="square">
            <a:spAutoFit/>
          </a:bodyPr>
          <a:lstStyle/>
          <a:p>
            <a:pPr algn="l">
              <a:spcBef>
                <a:spcPts val="1200"/>
              </a:spcBef>
              <a:spcAft>
                <a:spcPts val="1200"/>
              </a:spcAft>
              <a:buFont typeface="Arial" panose="020B0604020202020204" pitchFamily="34" charset="0"/>
              <a:buChar char="•"/>
            </a:pPr>
            <a:r>
              <a:rPr lang="en-GB" b="1" i="0" dirty="0">
                <a:solidFill>
                  <a:schemeClr val="bg1"/>
                </a:solidFill>
                <a:effectLst/>
                <a:latin typeface="-apple-system"/>
              </a:rPr>
              <a:t>Use Lists When:</a:t>
            </a:r>
            <a:endParaRPr lang="en-GB" b="0" i="0" dirty="0">
              <a:solidFill>
                <a:schemeClr val="bg1"/>
              </a:solidFill>
              <a:effectLst/>
              <a:latin typeface="-apple-system"/>
            </a:endParaRPr>
          </a:p>
          <a:p>
            <a:pPr marL="742950" lvl="1" indent="-285750" algn="l">
              <a:buFont typeface="Arial" panose="020B0604020202020204" pitchFamily="34" charset="0"/>
              <a:buChar char="•"/>
            </a:pPr>
            <a:r>
              <a:rPr lang="en-GB" b="0" i="0" dirty="0">
                <a:solidFill>
                  <a:schemeClr val="bg1"/>
                </a:solidFill>
                <a:effectLst/>
                <a:latin typeface="-apple-system"/>
              </a:rPr>
              <a:t>You need to maintain the order of elements.</a:t>
            </a:r>
          </a:p>
          <a:p>
            <a:pPr marL="742950" lvl="1" indent="-285750" algn="l">
              <a:buFont typeface="Arial" panose="020B0604020202020204" pitchFamily="34" charset="0"/>
              <a:buChar char="•"/>
            </a:pPr>
            <a:r>
              <a:rPr lang="en-GB" b="0" i="0" dirty="0">
                <a:solidFill>
                  <a:schemeClr val="bg1"/>
                </a:solidFill>
                <a:effectLst/>
                <a:latin typeface="-apple-system"/>
              </a:rPr>
              <a:t>Duplicate elements are allowed.</a:t>
            </a:r>
          </a:p>
          <a:p>
            <a:pPr marL="742950" lvl="1" indent="-285750" algn="l">
              <a:buFont typeface="Arial" panose="020B0604020202020204" pitchFamily="34" charset="0"/>
              <a:buChar char="•"/>
            </a:pPr>
            <a:r>
              <a:rPr lang="en-GB" b="0" i="0" dirty="0">
                <a:solidFill>
                  <a:schemeClr val="bg1"/>
                </a:solidFill>
                <a:effectLst/>
                <a:latin typeface="-apple-system"/>
              </a:rPr>
              <a:t>You need to access elements by index.</a:t>
            </a:r>
          </a:p>
          <a:p>
            <a:pPr algn="l">
              <a:spcBef>
                <a:spcPts val="1200"/>
              </a:spcBef>
              <a:spcAft>
                <a:spcPts val="1200"/>
              </a:spcAft>
              <a:buFont typeface="Arial" panose="020B0604020202020204" pitchFamily="34" charset="0"/>
              <a:buChar char="•"/>
            </a:pPr>
            <a:r>
              <a:rPr lang="en-GB" b="1" i="0" dirty="0">
                <a:solidFill>
                  <a:schemeClr val="bg1"/>
                </a:solidFill>
                <a:effectLst/>
                <a:latin typeface="-apple-system"/>
              </a:rPr>
              <a:t>Use Sets When:</a:t>
            </a:r>
            <a:endParaRPr lang="en-GB" b="0" i="0" dirty="0">
              <a:solidFill>
                <a:schemeClr val="bg1"/>
              </a:solidFill>
              <a:effectLst/>
              <a:latin typeface="-apple-system"/>
            </a:endParaRPr>
          </a:p>
          <a:p>
            <a:pPr marL="742950" lvl="1" indent="-285750" algn="l">
              <a:buFont typeface="Arial" panose="020B0604020202020204" pitchFamily="34" charset="0"/>
              <a:buChar char="•"/>
            </a:pPr>
            <a:r>
              <a:rPr lang="en-GB" b="0" i="0" dirty="0">
                <a:solidFill>
                  <a:schemeClr val="bg1"/>
                </a:solidFill>
                <a:effectLst/>
                <a:latin typeface="-apple-system"/>
              </a:rPr>
              <a:t>Order doesn't matter.</a:t>
            </a:r>
          </a:p>
          <a:p>
            <a:pPr marL="742950" lvl="1" indent="-285750" algn="l">
              <a:buFont typeface="Arial" panose="020B0604020202020204" pitchFamily="34" charset="0"/>
              <a:buChar char="•"/>
            </a:pPr>
            <a:r>
              <a:rPr lang="en-GB" b="0" i="0" dirty="0">
                <a:solidFill>
                  <a:schemeClr val="bg1"/>
                </a:solidFill>
                <a:effectLst/>
                <a:latin typeface="-apple-system"/>
              </a:rPr>
              <a:t>You want to ensure unique elements.</a:t>
            </a:r>
          </a:p>
          <a:p>
            <a:pPr marL="742950" lvl="1" indent="-285750" algn="l">
              <a:buFont typeface="Arial" panose="020B0604020202020204" pitchFamily="34" charset="0"/>
              <a:buChar char="•"/>
            </a:pPr>
            <a:r>
              <a:rPr lang="en-GB" b="0" i="0" dirty="0">
                <a:solidFill>
                  <a:schemeClr val="bg1"/>
                </a:solidFill>
                <a:effectLst/>
                <a:latin typeface="-apple-system"/>
              </a:rPr>
              <a:t>You need to perform set operations like union, intersection, or difference.</a:t>
            </a:r>
          </a:p>
        </p:txBody>
      </p:sp>
      <p:sp>
        <p:nvSpPr>
          <p:cNvPr id="7" name="TextBox 6">
            <a:extLst>
              <a:ext uri="{FF2B5EF4-FFF2-40B4-BE49-F238E27FC236}">
                <a16:creationId xmlns:a16="http://schemas.microsoft.com/office/drawing/2014/main" id="{7E43ED48-2321-463E-50E0-757C0F842580}"/>
              </a:ext>
            </a:extLst>
          </p:cNvPr>
          <p:cNvSpPr txBox="1"/>
          <p:nvPr/>
        </p:nvSpPr>
        <p:spPr>
          <a:xfrm>
            <a:off x="459486" y="1228397"/>
            <a:ext cx="5356098" cy="4401205"/>
          </a:xfrm>
          <a:prstGeom prst="rect">
            <a:avLst/>
          </a:prstGeom>
          <a:noFill/>
        </p:spPr>
        <p:txBody>
          <a:bodyPr wrap="square">
            <a:spAutoFit/>
          </a:bodyPr>
          <a:lstStyle/>
          <a:p>
            <a:pPr algn="l">
              <a:spcBef>
                <a:spcPts val="1200"/>
              </a:spcBef>
              <a:spcAft>
                <a:spcPts val="1200"/>
              </a:spcAft>
              <a:buFont typeface="Arial" panose="020B0604020202020204" pitchFamily="34" charset="0"/>
              <a:buChar char="•"/>
            </a:pPr>
            <a:r>
              <a:rPr lang="en-GB" b="1" i="0" dirty="0">
                <a:solidFill>
                  <a:schemeClr val="bg1"/>
                </a:solidFill>
                <a:effectLst/>
                <a:latin typeface="-apple-system"/>
              </a:rPr>
              <a:t>Adding Elements:</a:t>
            </a:r>
            <a:endParaRPr lang="en-GB" b="0" i="0" dirty="0">
              <a:solidFill>
                <a:schemeClr val="bg1"/>
              </a:solidFill>
              <a:effectLst/>
              <a:latin typeface="-apple-system"/>
            </a:endParaRPr>
          </a:p>
          <a:p>
            <a:pPr marL="742950" lvl="1" indent="-285750" algn="l">
              <a:spcAft>
                <a:spcPts val="1200"/>
              </a:spcAft>
              <a:buFont typeface="Arial" panose="020B0604020202020204" pitchFamily="34" charset="0"/>
              <a:buChar char="•"/>
            </a:pPr>
            <a:r>
              <a:rPr lang="en-GB" b="0" i="0" dirty="0">
                <a:solidFill>
                  <a:schemeClr val="bg1"/>
                </a:solidFill>
                <a:effectLst/>
                <a:latin typeface="-apple-system"/>
              </a:rPr>
              <a:t>Lists use </a:t>
            </a:r>
            <a:r>
              <a:rPr lang="en-GB" b="0" i="0" dirty="0">
                <a:solidFill>
                  <a:schemeClr val="bg1"/>
                </a:solidFill>
                <a:effectLst/>
                <a:latin typeface="ui-monospace"/>
              </a:rPr>
              <a:t>append()</a:t>
            </a:r>
            <a:r>
              <a:rPr lang="en-GB" b="0" i="0" dirty="0">
                <a:solidFill>
                  <a:schemeClr val="bg1"/>
                </a:solidFill>
                <a:effectLst/>
                <a:latin typeface="-apple-system"/>
              </a:rPr>
              <a:t> or </a:t>
            </a:r>
            <a:r>
              <a:rPr lang="en-GB" b="0" i="0" dirty="0">
                <a:solidFill>
                  <a:schemeClr val="bg1"/>
                </a:solidFill>
                <a:effectLst/>
                <a:latin typeface="ui-monospace"/>
              </a:rPr>
              <a:t>insert()</a:t>
            </a:r>
            <a:r>
              <a:rPr lang="en-GB" b="0" i="0" dirty="0">
                <a:solidFill>
                  <a:schemeClr val="bg1"/>
                </a:solidFill>
                <a:effectLst/>
                <a:latin typeface="-apple-system"/>
              </a:rPr>
              <a:t> methods.</a:t>
            </a:r>
          </a:p>
          <a:p>
            <a:pPr marL="742950" lvl="1" indent="-285750" algn="l">
              <a:spcAft>
                <a:spcPts val="1200"/>
              </a:spcAft>
              <a:buFont typeface="Arial" panose="020B0604020202020204" pitchFamily="34" charset="0"/>
              <a:buChar char="•"/>
            </a:pPr>
            <a:r>
              <a:rPr lang="en-GB" b="0" i="0" dirty="0">
                <a:solidFill>
                  <a:schemeClr val="bg1"/>
                </a:solidFill>
                <a:effectLst/>
                <a:latin typeface="-apple-system"/>
              </a:rPr>
              <a:t>Sets use </a:t>
            </a:r>
            <a:r>
              <a:rPr lang="en-GB" b="0" i="0" dirty="0">
                <a:solidFill>
                  <a:schemeClr val="bg1"/>
                </a:solidFill>
                <a:effectLst/>
                <a:latin typeface="ui-monospace"/>
              </a:rPr>
              <a:t>add()</a:t>
            </a:r>
            <a:r>
              <a:rPr lang="en-GB" b="0" i="0" dirty="0">
                <a:solidFill>
                  <a:schemeClr val="bg1"/>
                </a:solidFill>
                <a:effectLst/>
                <a:latin typeface="-apple-system"/>
              </a:rPr>
              <a:t> method.</a:t>
            </a:r>
          </a:p>
          <a:p>
            <a:pPr algn="l">
              <a:spcBef>
                <a:spcPts val="1200"/>
              </a:spcBef>
              <a:spcAft>
                <a:spcPts val="1200"/>
              </a:spcAft>
              <a:buFont typeface="Arial" panose="020B0604020202020204" pitchFamily="34" charset="0"/>
              <a:buChar char="•"/>
            </a:pPr>
            <a:r>
              <a:rPr lang="en-GB" b="1" i="0" dirty="0">
                <a:solidFill>
                  <a:schemeClr val="bg1"/>
                </a:solidFill>
                <a:effectLst/>
                <a:latin typeface="-apple-system"/>
              </a:rPr>
              <a:t>Removing Elements:</a:t>
            </a:r>
            <a:endParaRPr lang="en-GB" b="0" i="0" dirty="0">
              <a:solidFill>
                <a:schemeClr val="bg1"/>
              </a:solidFill>
              <a:effectLst/>
              <a:latin typeface="-apple-system"/>
            </a:endParaRPr>
          </a:p>
          <a:p>
            <a:pPr marL="742950" lvl="1" indent="-285750" algn="l">
              <a:spcAft>
                <a:spcPts val="1200"/>
              </a:spcAft>
              <a:buFont typeface="Arial" panose="020B0604020202020204" pitchFamily="34" charset="0"/>
              <a:buChar char="•"/>
            </a:pPr>
            <a:r>
              <a:rPr lang="en-GB" b="0" i="0" dirty="0">
                <a:solidFill>
                  <a:schemeClr val="bg1"/>
                </a:solidFill>
                <a:effectLst/>
                <a:latin typeface="-apple-system"/>
              </a:rPr>
              <a:t>Lists use </a:t>
            </a:r>
            <a:r>
              <a:rPr lang="en-GB" b="0" i="0" dirty="0">
                <a:solidFill>
                  <a:schemeClr val="bg1"/>
                </a:solidFill>
                <a:effectLst/>
                <a:latin typeface="ui-monospace"/>
              </a:rPr>
              <a:t>remove()</a:t>
            </a:r>
            <a:r>
              <a:rPr lang="en-GB" b="0" i="0" dirty="0">
                <a:solidFill>
                  <a:schemeClr val="bg1"/>
                </a:solidFill>
                <a:effectLst/>
                <a:latin typeface="-apple-system"/>
              </a:rPr>
              <a:t>, </a:t>
            </a:r>
            <a:r>
              <a:rPr lang="en-GB" b="0" i="0" dirty="0">
                <a:solidFill>
                  <a:schemeClr val="bg1"/>
                </a:solidFill>
                <a:effectLst/>
                <a:latin typeface="ui-monospace"/>
              </a:rPr>
              <a:t>pop()</a:t>
            </a:r>
            <a:r>
              <a:rPr lang="en-GB" b="0" i="0" dirty="0">
                <a:solidFill>
                  <a:schemeClr val="bg1"/>
                </a:solidFill>
                <a:effectLst/>
                <a:latin typeface="-apple-system"/>
              </a:rPr>
              <a:t>, or </a:t>
            </a:r>
            <a:r>
              <a:rPr lang="en-GB" b="0" i="0" dirty="0">
                <a:solidFill>
                  <a:schemeClr val="bg1"/>
                </a:solidFill>
                <a:effectLst/>
                <a:latin typeface="ui-monospace"/>
              </a:rPr>
              <a:t>del</a:t>
            </a:r>
            <a:r>
              <a:rPr lang="en-GB" b="0" i="0" dirty="0">
                <a:solidFill>
                  <a:schemeClr val="bg1"/>
                </a:solidFill>
                <a:effectLst/>
                <a:latin typeface="-apple-system"/>
              </a:rPr>
              <a:t> statement.</a:t>
            </a:r>
          </a:p>
          <a:p>
            <a:pPr marL="742950" lvl="1" indent="-285750" algn="l">
              <a:spcAft>
                <a:spcPts val="1200"/>
              </a:spcAft>
              <a:buFont typeface="Arial" panose="020B0604020202020204" pitchFamily="34" charset="0"/>
              <a:buChar char="•"/>
            </a:pPr>
            <a:r>
              <a:rPr lang="en-GB" b="0" i="0" dirty="0">
                <a:solidFill>
                  <a:schemeClr val="bg1"/>
                </a:solidFill>
                <a:effectLst/>
                <a:latin typeface="-apple-system"/>
              </a:rPr>
              <a:t>Sets use </a:t>
            </a:r>
            <a:r>
              <a:rPr lang="en-GB" b="0" i="0" dirty="0">
                <a:solidFill>
                  <a:schemeClr val="bg1"/>
                </a:solidFill>
                <a:effectLst/>
                <a:latin typeface="ui-monospace"/>
              </a:rPr>
              <a:t>remove()</a:t>
            </a:r>
            <a:r>
              <a:rPr lang="en-GB" b="0" i="0" dirty="0">
                <a:solidFill>
                  <a:schemeClr val="bg1"/>
                </a:solidFill>
                <a:effectLst/>
                <a:latin typeface="-apple-system"/>
              </a:rPr>
              <a:t> or </a:t>
            </a:r>
            <a:r>
              <a:rPr lang="en-GB" b="0" i="0" dirty="0">
                <a:solidFill>
                  <a:schemeClr val="bg1"/>
                </a:solidFill>
                <a:effectLst/>
                <a:latin typeface="ui-monospace"/>
              </a:rPr>
              <a:t>discard()</a:t>
            </a:r>
            <a:r>
              <a:rPr lang="en-GB" b="0" i="0" dirty="0">
                <a:solidFill>
                  <a:schemeClr val="bg1"/>
                </a:solidFill>
                <a:effectLst/>
                <a:latin typeface="-apple-system"/>
              </a:rPr>
              <a:t> methods.</a:t>
            </a:r>
          </a:p>
          <a:p>
            <a:pPr algn="l">
              <a:spcBef>
                <a:spcPts val="1200"/>
              </a:spcBef>
              <a:spcAft>
                <a:spcPts val="1200"/>
              </a:spcAft>
              <a:buFont typeface="Arial" panose="020B0604020202020204" pitchFamily="34" charset="0"/>
              <a:buChar char="•"/>
            </a:pPr>
            <a:r>
              <a:rPr lang="en-GB" b="1" i="0" dirty="0">
                <a:solidFill>
                  <a:schemeClr val="bg1"/>
                </a:solidFill>
                <a:effectLst/>
                <a:latin typeface="-apple-system"/>
              </a:rPr>
              <a:t>Checking Membership:</a:t>
            </a:r>
            <a:endParaRPr lang="en-GB" b="0" i="0" dirty="0">
              <a:solidFill>
                <a:schemeClr val="bg1"/>
              </a:solidFill>
              <a:effectLst/>
              <a:latin typeface="-apple-system"/>
            </a:endParaRPr>
          </a:p>
          <a:p>
            <a:pPr marL="742950" lvl="1" indent="-285750" algn="l">
              <a:spcAft>
                <a:spcPts val="1200"/>
              </a:spcAft>
              <a:buFont typeface="Arial" panose="020B0604020202020204" pitchFamily="34" charset="0"/>
              <a:buChar char="•"/>
            </a:pPr>
            <a:r>
              <a:rPr lang="en-GB" b="0" i="0" dirty="0">
                <a:solidFill>
                  <a:schemeClr val="bg1"/>
                </a:solidFill>
                <a:effectLst/>
                <a:latin typeface="-apple-system"/>
              </a:rPr>
              <a:t>Lists use the </a:t>
            </a:r>
            <a:r>
              <a:rPr lang="en-GB" b="0" i="0" dirty="0">
                <a:solidFill>
                  <a:schemeClr val="bg1"/>
                </a:solidFill>
                <a:effectLst/>
                <a:latin typeface="ui-monospace"/>
              </a:rPr>
              <a:t>in</a:t>
            </a:r>
            <a:r>
              <a:rPr lang="en-GB" b="0" i="0" dirty="0">
                <a:solidFill>
                  <a:schemeClr val="bg1"/>
                </a:solidFill>
                <a:effectLst/>
                <a:latin typeface="-apple-system"/>
              </a:rPr>
              <a:t> operator.</a:t>
            </a:r>
          </a:p>
          <a:p>
            <a:pPr marL="742950" lvl="1" indent="-285750" algn="l">
              <a:spcAft>
                <a:spcPts val="1200"/>
              </a:spcAft>
              <a:buFont typeface="Arial" panose="020B0604020202020204" pitchFamily="34" charset="0"/>
              <a:buChar char="•"/>
            </a:pPr>
            <a:r>
              <a:rPr lang="en-GB" b="0" i="0" dirty="0">
                <a:solidFill>
                  <a:schemeClr val="bg1"/>
                </a:solidFill>
                <a:effectLst/>
                <a:latin typeface="-apple-system"/>
              </a:rPr>
              <a:t>Sets use the </a:t>
            </a:r>
            <a:r>
              <a:rPr lang="en-GB" b="0" i="0" dirty="0">
                <a:solidFill>
                  <a:schemeClr val="bg1"/>
                </a:solidFill>
                <a:effectLst/>
                <a:latin typeface="ui-monospace"/>
              </a:rPr>
              <a:t>in</a:t>
            </a:r>
            <a:r>
              <a:rPr lang="en-GB" b="0" i="0" dirty="0">
                <a:solidFill>
                  <a:schemeClr val="bg1"/>
                </a:solidFill>
                <a:effectLst/>
                <a:latin typeface="-apple-system"/>
              </a:rPr>
              <a:t> operator as well, which is more efficient for sets.</a:t>
            </a:r>
          </a:p>
        </p:txBody>
      </p:sp>
    </p:spTree>
    <p:extLst>
      <p:ext uri="{BB962C8B-B14F-4D97-AF65-F5344CB8AC3E}">
        <p14:creationId xmlns:p14="http://schemas.microsoft.com/office/powerpoint/2010/main" val="2831867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C0975E4-ED92-5538-4286-528CA1DFFBAB}"/>
              </a:ext>
            </a:extLst>
          </p:cNvPr>
          <p:cNvSpPr>
            <a:spLocks noGrp="1"/>
          </p:cNvSpPr>
          <p:nvPr>
            <p:ph type="subTitle" idx="1"/>
          </p:nvPr>
        </p:nvSpPr>
        <p:spPr>
          <a:xfrm>
            <a:off x="301740" y="1129336"/>
            <a:ext cx="11090276" cy="4366494"/>
          </a:xfrm>
        </p:spPr>
        <p:txBody>
          <a:bodyPr/>
          <a:lstStyle/>
          <a:p>
            <a:pPr fontAlgn="base"/>
            <a:r>
              <a:rPr lang="en-GB" dirty="0"/>
              <a:t>History and Popularity: Python was created by Guido van Rossum in 1989, officially released in 1991. Despite its age, it gained immense popularity only in the last decade due to its simplicity and versatility.</a:t>
            </a:r>
          </a:p>
          <a:p>
            <a:pPr fontAlgn="base"/>
            <a:endParaRPr lang="en-GB" b="1" dirty="0"/>
          </a:p>
          <a:p>
            <a:pPr fontAlgn="base"/>
            <a:r>
              <a:rPr lang="en-GB" dirty="0"/>
              <a:t>Why Learn Python? Python stands out among other technologies (Java, .NET, C++) because of its simplicity, vast libraries, platform independence, and applicability in trending fields like AI, Data Science, IoT, and Web Development.</a:t>
            </a:r>
          </a:p>
          <a:p>
            <a:pPr fontAlgn="base"/>
            <a:endParaRPr lang="en-GB" b="1" dirty="0"/>
          </a:p>
          <a:p>
            <a:pPr fontAlgn="base"/>
            <a:r>
              <a:rPr lang="en-GB" dirty="0"/>
              <a:t>Applications of Python: Python is a multi-paradigm language used for desktop apps, web development (Django), gaming, AI/ML, data analytics, IoT, and more.</a:t>
            </a:r>
          </a:p>
          <a:p>
            <a:pPr fontAlgn="base"/>
            <a:endParaRPr lang="en-GB" b="1" dirty="0"/>
          </a:p>
          <a:p>
            <a:pPr fontAlgn="base"/>
            <a:r>
              <a:rPr lang="en-GB" dirty="0"/>
              <a:t>Future Scope: Python is the first choice for researchers and developers worldwide, with a steep growth graph post-2013.</a:t>
            </a:r>
            <a:endParaRPr lang="en-GB" b="1" dirty="0"/>
          </a:p>
          <a:p>
            <a:r>
              <a:rPr lang="en-US" dirty="0"/>
              <a:t> </a:t>
            </a:r>
          </a:p>
          <a:p>
            <a:endParaRPr lang="en-US" dirty="0"/>
          </a:p>
          <a:p>
            <a:endParaRPr lang="en-US" dirty="0"/>
          </a:p>
          <a:p>
            <a:endParaRPr lang="en-US" dirty="0"/>
          </a:p>
        </p:txBody>
      </p:sp>
      <p:sp>
        <p:nvSpPr>
          <p:cNvPr id="3" name="Title 2">
            <a:extLst>
              <a:ext uri="{FF2B5EF4-FFF2-40B4-BE49-F238E27FC236}">
                <a16:creationId xmlns:a16="http://schemas.microsoft.com/office/drawing/2014/main" id="{47E991F4-773C-D4C5-A00C-302455F8A35F}"/>
              </a:ext>
            </a:extLst>
          </p:cNvPr>
          <p:cNvSpPr>
            <a:spLocks noGrp="1"/>
          </p:cNvSpPr>
          <p:nvPr>
            <p:ph type="ctrTitle"/>
          </p:nvPr>
        </p:nvSpPr>
        <p:spPr>
          <a:xfrm>
            <a:off x="197303" y="406727"/>
            <a:ext cx="11090276" cy="747897"/>
          </a:xfrm>
        </p:spPr>
        <p:txBody>
          <a:bodyPr/>
          <a:lstStyle/>
          <a:p>
            <a:r>
              <a:rPr lang="en-US"/>
              <a:t>2 History of Python &amp; Why Python</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0481E3CE-23FD-2729-B91B-C59981F16F0F}"/>
                  </a:ext>
                </a:extLst>
              </p14:cNvPr>
              <p14:cNvContentPartPr/>
              <p14:nvPr/>
            </p14:nvContentPartPr>
            <p14:xfrm>
              <a:off x="7615294" y="4305230"/>
              <a:ext cx="360" cy="360"/>
            </p14:xfrm>
          </p:contentPart>
        </mc:Choice>
        <mc:Fallback xmlns="">
          <p:pic>
            <p:nvPicPr>
              <p:cNvPr id="7" name="Ink 6">
                <a:extLst>
                  <a:ext uri="{FF2B5EF4-FFF2-40B4-BE49-F238E27FC236}">
                    <a16:creationId xmlns:a16="http://schemas.microsoft.com/office/drawing/2014/main" id="{0481E3CE-23FD-2729-B91B-C59981F16F0F}"/>
                  </a:ext>
                </a:extLst>
              </p:cNvPr>
              <p:cNvPicPr/>
              <p:nvPr/>
            </p:nvPicPr>
            <p:blipFill>
              <a:blip r:embed="rId4"/>
              <a:stretch>
                <a:fillRect/>
              </a:stretch>
            </p:blipFill>
            <p:spPr>
              <a:xfrm>
                <a:off x="7609174" y="429911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2FC5F44A-00C9-C7EC-F92C-24738A366BB5}"/>
                  </a:ext>
                </a:extLst>
              </p14:cNvPr>
              <p14:cNvContentPartPr/>
              <p14:nvPr/>
            </p14:nvContentPartPr>
            <p14:xfrm>
              <a:off x="6128494" y="5022710"/>
              <a:ext cx="360" cy="360"/>
            </p14:xfrm>
          </p:contentPart>
        </mc:Choice>
        <mc:Fallback xmlns="">
          <p:pic>
            <p:nvPicPr>
              <p:cNvPr id="8" name="Ink 7">
                <a:extLst>
                  <a:ext uri="{FF2B5EF4-FFF2-40B4-BE49-F238E27FC236}">
                    <a16:creationId xmlns:a16="http://schemas.microsoft.com/office/drawing/2014/main" id="{2FC5F44A-00C9-C7EC-F92C-24738A366BB5}"/>
                  </a:ext>
                </a:extLst>
              </p:cNvPr>
              <p:cNvPicPr/>
              <p:nvPr/>
            </p:nvPicPr>
            <p:blipFill>
              <a:blip r:embed="rId4"/>
              <a:stretch>
                <a:fillRect/>
              </a:stretch>
            </p:blipFill>
            <p:spPr>
              <a:xfrm>
                <a:off x="6122374" y="5016590"/>
                <a:ext cx="12600" cy="12600"/>
              </a:xfrm>
              <a:prstGeom prst="rect">
                <a:avLst/>
              </a:prstGeom>
            </p:spPr>
          </p:pic>
        </mc:Fallback>
      </mc:AlternateContent>
      <p:grpSp>
        <p:nvGrpSpPr>
          <p:cNvPr id="13" name="Group 12">
            <a:extLst>
              <a:ext uri="{FF2B5EF4-FFF2-40B4-BE49-F238E27FC236}">
                <a16:creationId xmlns:a16="http://schemas.microsoft.com/office/drawing/2014/main" id="{922EB650-DA18-04C5-F3D7-810F99AB64B1}"/>
              </a:ext>
            </a:extLst>
          </p:cNvPr>
          <p:cNvGrpSpPr/>
          <p:nvPr/>
        </p:nvGrpSpPr>
        <p:grpSpPr>
          <a:xfrm>
            <a:off x="2504014" y="3760550"/>
            <a:ext cx="360" cy="360"/>
            <a:chOff x="2504014" y="3760550"/>
            <a:chExt cx="360" cy="360"/>
          </a:xfrm>
        </p:grpSpPr>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9448545F-2261-840F-45E9-DEC14C044C9D}"/>
                    </a:ext>
                  </a:extLst>
                </p14:cNvPr>
                <p14:cNvContentPartPr/>
                <p14:nvPr/>
              </p14:nvContentPartPr>
              <p14:xfrm>
                <a:off x="2504014" y="3760550"/>
                <a:ext cx="360" cy="360"/>
              </p14:xfrm>
            </p:contentPart>
          </mc:Choice>
          <mc:Fallback xmlns="">
            <p:pic>
              <p:nvPicPr>
                <p:cNvPr id="9" name="Ink 8">
                  <a:extLst>
                    <a:ext uri="{FF2B5EF4-FFF2-40B4-BE49-F238E27FC236}">
                      <a16:creationId xmlns:a16="http://schemas.microsoft.com/office/drawing/2014/main" id="{9448545F-2261-840F-45E9-DEC14C044C9D}"/>
                    </a:ext>
                  </a:extLst>
                </p:cNvPr>
                <p:cNvPicPr/>
                <p:nvPr/>
              </p:nvPicPr>
              <p:blipFill>
                <a:blip r:embed="rId4"/>
                <a:stretch>
                  <a:fillRect/>
                </a:stretch>
              </p:blipFill>
              <p:spPr>
                <a:xfrm>
                  <a:off x="2497894" y="375443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FF98194C-839C-24F5-E50A-C855618BA3A2}"/>
                    </a:ext>
                  </a:extLst>
                </p14:cNvPr>
                <p14:cNvContentPartPr/>
                <p14:nvPr/>
              </p14:nvContentPartPr>
              <p14:xfrm>
                <a:off x="2504014" y="3760550"/>
                <a:ext cx="360" cy="360"/>
              </p14:xfrm>
            </p:contentPart>
          </mc:Choice>
          <mc:Fallback xmlns="">
            <p:pic>
              <p:nvPicPr>
                <p:cNvPr id="10" name="Ink 9">
                  <a:extLst>
                    <a:ext uri="{FF2B5EF4-FFF2-40B4-BE49-F238E27FC236}">
                      <a16:creationId xmlns:a16="http://schemas.microsoft.com/office/drawing/2014/main" id="{FF98194C-839C-24F5-E50A-C855618BA3A2}"/>
                    </a:ext>
                  </a:extLst>
                </p:cNvPr>
                <p:cNvPicPr/>
                <p:nvPr/>
              </p:nvPicPr>
              <p:blipFill>
                <a:blip r:embed="rId4"/>
                <a:stretch>
                  <a:fillRect/>
                </a:stretch>
              </p:blipFill>
              <p:spPr>
                <a:xfrm>
                  <a:off x="2497894" y="3754430"/>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C9871FC0-14A1-0D91-2E86-0F70BA3EAC77}"/>
                  </a:ext>
                </a:extLst>
              </p14:cNvPr>
              <p14:cNvContentPartPr/>
              <p14:nvPr/>
            </p14:nvContentPartPr>
            <p14:xfrm>
              <a:off x="6428014" y="4629230"/>
              <a:ext cx="360" cy="360"/>
            </p14:xfrm>
          </p:contentPart>
        </mc:Choice>
        <mc:Fallback xmlns="">
          <p:pic>
            <p:nvPicPr>
              <p:cNvPr id="11" name="Ink 10">
                <a:extLst>
                  <a:ext uri="{FF2B5EF4-FFF2-40B4-BE49-F238E27FC236}">
                    <a16:creationId xmlns:a16="http://schemas.microsoft.com/office/drawing/2014/main" id="{C9871FC0-14A1-0D91-2E86-0F70BA3EAC77}"/>
                  </a:ext>
                </a:extLst>
              </p:cNvPr>
              <p:cNvPicPr/>
              <p:nvPr/>
            </p:nvPicPr>
            <p:blipFill>
              <a:blip r:embed="rId4"/>
              <a:stretch>
                <a:fillRect/>
              </a:stretch>
            </p:blipFill>
            <p:spPr>
              <a:xfrm>
                <a:off x="6421894" y="4623110"/>
                <a:ext cx="12600" cy="12600"/>
              </a:xfrm>
              <a:prstGeom prst="rect">
                <a:avLst/>
              </a:prstGeom>
            </p:spPr>
          </p:pic>
        </mc:Fallback>
      </mc:AlternateContent>
      <p:grpSp>
        <p:nvGrpSpPr>
          <p:cNvPr id="20" name="Group 19">
            <a:extLst>
              <a:ext uri="{FF2B5EF4-FFF2-40B4-BE49-F238E27FC236}">
                <a16:creationId xmlns:a16="http://schemas.microsoft.com/office/drawing/2014/main" id="{9DEA1DC1-A11B-7FE0-7DD4-D8F1FEDFA489}"/>
              </a:ext>
            </a:extLst>
          </p:cNvPr>
          <p:cNvGrpSpPr/>
          <p:nvPr/>
        </p:nvGrpSpPr>
        <p:grpSpPr>
          <a:xfrm>
            <a:off x="6982774" y="4139270"/>
            <a:ext cx="6120" cy="360"/>
            <a:chOff x="6982774" y="4139270"/>
            <a:chExt cx="6120" cy="360"/>
          </a:xfrm>
        </p:grpSpPr>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F0F407CC-43C0-41D2-D06B-B20EBB964004}"/>
                    </a:ext>
                  </a:extLst>
                </p14:cNvPr>
                <p14:cNvContentPartPr/>
                <p14:nvPr/>
              </p14:nvContentPartPr>
              <p14:xfrm>
                <a:off x="6982774" y="4139270"/>
                <a:ext cx="360" cy="360"/>
              </p14:xfrm>
            </p:contentPart>
          </mc:Choice>
          <mc:Fallback xmlns="">
            <p:pic>
              <p:nvPicPr>
                <p:cNvPr id="14" name="Ink 13">
                  <a:extLst>
                    <a:ext uri="{FF2B5EF4-FFF2-40B4-BE49-F238E27FC236}">
                      <a16:creationId xmlns:a16="http://schemas.microsoft.com/office/drawing/2014/main" id="{F0F407CC-43C0-41D2-D06B-B20EBB964004}"/>
                    </a:ext>
                  </a:extLst>
                </p:cNvPr>
                <p:cNvPicPr/>
                <p:nvPr/>
              </p:nvPicPr>
              <p:blipFill>
                <a:blip r:embed="rId4"/>
                <a:stretch>
                  <a:fillRect/>
                </a:stretch>
              </p:blipFill>
              <p:spPr>
                <a:xfrm>
                  <a:off x="6976654" y="413315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FA64A310-F6F2-5C91-AF1D-D21FD7F5408F}"/>
                    </a:ext>
                  </a:extLst>
                </p14:cNvPr>
                <p14:cNvContentPartPr/>
                <p14:nvPr/>
              </p14:nvContentPartPr>
              <p14:xfrm>
                <a:off x="6988534" y="4139270"/>
                <a:ext cx="360" cy="360"/>
              </p14:xfrm>
            </p:contentPart>
          </mc:Choice>
          <mc:Fallback xmlns="">
            <p:pic>
              <p:nvPicPr>
                <p:cNvPr id="15" name="Ink 14">
                  <a:extLst>
                    <a:ext uri="{FF2B5EF4-FFF2-40B4-BE49-F238E27FC236}">
                      <a16:creationId xmlns:a16="http://schemas.microsoft.com/office/drawing/2014/main" id="{FA64A310-F6F2-5C91-AF1D-D21FD7F5408F}"/>
                    </a:ext>
                  </a:extLst>
                </p:cNvPr>
                <p:cNvPicPr/>
                <p:nvPr/>
              </p:nvPicPr>
              <p:blipFill>
                <a:blip r:embed="rId4"/>
                <a:stretch>
                  <a:fillRect/>
                </a:stretch>
              </p:blipFill>
              <p:spPr>
                <a:xfrm>
                  <a:off x="6982414" y="413315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F3793772-E4A7-C612-2FA8-A58A98C70B0A}"/>
                    </a:ext>
                  </a:extLst>
                </p14:cNvPr>
                <p14:cNvContentPartPr/>
                <p14:nvPr/>
              </p14:nvContentPartPr>
              <p14:xfrm>
                <a:off x="6988534" y="4139270"/>
                <a:ext cx="360" cy="360"/>
              </p14:xfrm>
            </p:contentPart>
          </mc:Choice>
          <mc:Fallback xmlns="">
            <p:pic>
              <p:nvPicPr>
                <p:cNvPr id="16" name="Ink 15">
                  <a:extLst>
                    <a:ext uri="{FF2B5EF4-FFF2-40B4-BE49-F238E27FC236}">
                      <a16:creationId xmlns:a16="http://schemas.microsoft.com/office/drawing/2014/main" id="{F3793772-E4A7-C612-2FA8-A58A98C70B0A}"/>
                    </a:ext>
                  </a:extLst>
                </p:cNvPr>
                <p:cNvPicPr/>
                <p:nvPr/>
              </p:nvPicPr>
              <p:blipFill>
                <a:blip r:embed="rId4"/>
                <a:stretch>
                  <a:fillRect/>
                </a:stretch>
              </p:blipFill>
              <p:spPr>
                <a:xfrm>
                  <a:off x="6982414" y="4133150"/>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B09D97F6-AE24-C480-A667-A0D6549E5A0E}"/>
                  </a:ext>
                </a:extLst>
              </p14:cNvPr>
              <p14:cNvContentPartPr/>
              <p14:nvPr/>
            </p14:nvContentPartPr>
            <p14:xfrm>
              <a:off x="7415494" y="5408270"/>
              <a:ext cx="3240" cy="360"/>
            </p14:xfrm>
          </p:contentPart>
        </mc:Choice>
        <mc:Fallback xmlns="">
          <p:pic>
            <p:nvPicPr>
              <p:cNvPr id="17" name="Ink 16">
                <a:extLst>
                  <a:ext uri="{FF2B5EF4-FFF2-40B4-BE49-F238E27FC236}">
                    <a16:creationId xmlns:a16="http://schemas.microsoft.com/office/drawing/2014/main" id="{B09D97F6-AE24-C480-A667-A0D6549E5A0E}"/>
                  </a:ext>
                </a:extLst>
              </p:cNvPr>
              <p:cNvPicPr/>
              <p:nvPr/>
            </p:nvPicPr>
            <p:blipFill>
              <a:blip r:embed="rId4"/>
              <a:stretch>
                <a:fillRect/>
              </a:stretch>
            </p:blipFill>
            <p:spPr>
              <a:xfrm>
                <a:off x="7409374" y="5402150"/>
                <a:ext cx="154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BF6C548E-8627-11D7-3757-0B254699C3C5}"/>
                  </a:ext>
                </a:extLst>
              </p14:cNvPr>
              <p14:cNvContentPartPr/>
              <p14:nvPr/>
            </p14:nvContentPartPr>
            <p14:xfrm>
              <a:off x="7378414" y="5388110"/>
              <a:ext cx="360" cy="360"/>
            </p14:xfrm>
          </p:contentPart>
        </mc:Choice>
        <mc:Fallback xmlns="">
          <p:pic>
            <p:nvPicPr>
              <p:cNvPr id="18" name="Ink 17">
                <a:extLst>
                  <a:ext uri="{FF2B5EF4-FFF2-40B4-BE49-F238E27FC236}">
                    <a16:creationId xmlns:a16="http://schemas.microsoft.com/office/drawing/2014/main" id="{BF6C548E-8627-11D7-3757-0B254699C3C5}"/>
                  </a:ext>
                </a:extLst>
              </p:cNvPr>
              <p:cNvPicPr/>
              <p:nvPr/>
            </p:nvPicPr>
            <p:blipFill>
              <a:blip r:embed="rId4"/>
              <a:stretch>
                <a:fillRect/>
              </a:stretch>
            </p:blipFill>
            <p:spPr>
              <a:xfrm>
                <a:off x="7372294" y="5381990"/>
                <a:ext cx="12600" cy="12600"/>
              </a:xfrm>
              <a:prstGeom prst="rect">
                <a:avLst/>
              </a:prstGeom>
            </p:spPr>
          </p:pic>
        </mc:Fallback>
      </mc:AlternateContent>
      <p:grpSp>
        <p:nvGrpSpPr>
          <p:cNvPr id="25" name="Group 24">
            <a:extLst>
              <a:ext uri="{FF2B5EF4-FFF2-40B4-BE49-F238E27FC236}">
                <a16:creationId xmlns:a16="http://schemas.microsoft.com/office/drawing/2014/main" id="{113107CD-0D4F-CF45-85AA-6CB51415B2A7}"/>
              </a:ext>
            </a:extLst>
          </p:cNvPr>
          <p:cNvGrpSpPr/>
          <p:nvPr/>
        </p:nvGrpSpPr>
        <p:grpSpPr>
          <a:xfrm>
            <a:off x="5752654" y="6530030"/>
            <a:ext cx="14400" cy="26280"/>
            <a:chOff x="5752654" y="6530030"/>
            <a:chExt cx="14400" cy="26280"/>
          </a:xfrm>
        </p:grpSpPr>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a16="http://schemas.microsoft.com/office/drawing/2014/main" id="{00AF7942-3066-2CF7-FF9F-6797CEED01A3}"/>
                    </a:ext>
                  </a:extLst>
                </p14:cNvPr>
                <p14:cNvContentPartPr/>
                <p14:nvPr/>
              </p14:nvContentPartPr>
              <p14:xfrm>
                <a:off x="5752654" y="6555950"/>
                <a:ext cx="360" cy="360"/>
              </p14:xfrm>
            </p:contentPart>
          </mc:Choice>
          <mc:Fallback xmlns="">
            <p:pic>
              <p:nvPicPr>
                <p:cNvPr id="22" name="Ink 21">
                  <a:extLst>
                    <a:ext uri="{FF2B5EF4-FFF2-40B4-BE49-F238E27FC236}">
                      <a16:creationId xmlns:a16="http://schemas.microsoft.com/office/drawing/2014/main" id="{00AF7942-3066-2CF7-FF9F-6797CEED01A3}"/>
                    </a:ext>
                  </a:extLst>
                </p:cNvPr>
                <p:cNvPicPr/>
                <p:nvPr/>
              </p:nvPicPr>
              <p:blipFill>
                <a:blip r:embed="rId4"/>
                <a:stretch>
                  <a:fillRect/>
                </a:stretch>
              </p:blipFill>
              <p:spPr>
                <a:xfrm>
                  <a:off x="5746534" y="654983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 name="Ink 22">
                  <a:extLst>
                    <a:ext uri="{FF2B5EF4-FFF2-40B4-BE49-F238E27FC236}">
                      <a16:creationId xmlns:a16="http://schemas.microsoft.com/office/drawing/2014/main" id="{057D8D0D-AE7C-A908-1F6B-F3828D439C0E}"/>
                    </a:ext>
                  </a:extLst>
                </p14:cNvPr>
                <p14:cNvContentPartPr/>
                <p14:nvPr/>
              </p14:nvContentPartPr>
              <p14:xfrm>
                <a:off x="5766694" y="6530030"/>
                <a:ext cx="360" cy="20160"/>
              </p14:xfrm>
            </p:contentPart>
          </mc:Choice>
          <mc:Fallback xmlns="">
            <p:pic>
              <p:nvPicPr>
                <p:cNvPr id="23" name="Ink 22">
                  <a:extLst>
                    <a:ext uri="{FF2B5EF4-FFF2-40B4-BE49-F238E27FC236}">
                      <a16:creationId xmlns:a16="http://schemas.microsoft.com/office/drawing/2014/main" id="{057D8D0D-AE7C-A908-1F6B-F3828D439C0E}"/>
                    </a:ext>
                  </a:extLst>
                </p:cNvPr>
                <p:cNvPicPr/>
                <p:nvPr/>
              </p:nvPicPr>
              <p:blipFill>
                <a:blip r:embed="rId16"/>
                <a:stretch>
                  <a:fillRect/>
                </a:stretch>
              </p:blipFill>
              <p:spPr>
                <a:xfrm>
                  <a:off x="5760574" y="6523910"/>
                  <a:ext cx="12600" cy="32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37387957-F19F-FC3C-8D0D-93C7DF74A0E1}"/>
                  </a:ext>
                </a:extLst>
              </p14:cNvPr>
              <p14:cNvContentPartPr/>
              <p14:nvPr/>
            </p14:nvContentPartPr>
            <p14:xfrm>
              <a:off x="647494" y="2843630"/>
              <a:ext cx="360" cy="360"/>
            </p14:xfrm>
          </p:contentPart>
        </mc:Choice>
        <mc:Fallback xmlns="">
          <p:pic>
            <p:nvPicPr>
              <p:cNvPr id="26" name="Ink 25">
                <a:extLst>
                  <a:ext uri="{FF2B5EF4-FFF2-40B4-BE49-F238E27FC236}">
                    <a16:creationId xmlns:a16="http://schemas.microsoft.com/office/drawing/2014/main" id="{37387957-F19F-FC3C-8D0D-93C7DF74A0E1}"/>
                  </a:ext>
                </a:extLst>
              </p:cNvPr>
              <p:cNvPicPr/>
              <p:nvPr/>
            </p:nvPicPr>
            <p:blipFill>
              <a:blip r:embed="rId4"/>
              <a:stretch>
                <a:fillRect/>
              </a:stretch>
            </p:blipFill>
            <p:spPr>
              <a:xfrm>
                <a:off x="641374" y="2837510"/>
                <a:ext cx="12600" cy="12600"/>
              </a:xfrm>
              <a:prstGeom prst="rect">
                <a:avLst/>
              </a:prstGeom>
            </p:spPr>
          </p:pic>
        </mc:Fallback>
      </mc:AlternateContent>
      <p:sp>
        <p:nvSpPr>
          <p:cNvPr id="27" name="TextBox 26">
            <a:extLst>
              <a:ext uri="{FF2B5EF4-FFF2-40B4-BE49-F238E27FC236}">
                <a16:creationId xmlns:a16="http://schemas.microsoft.com/office/drawing/2014/main" id="{DAF593FB-4CED-419B-FEBE-B12C63FF13CF}"/>
              </a:ext>
            </a:extLst>
          </p:cNvPr>
          <p:cNvSpPr txBox="1"/>
          <p:nvPr/>
        </p:nvSpPr>
        <p:spPr>
          <a:xfrm>
            <a:off x="13011665" y="18016"/>
            <a:ext cx="181822" cy="309958"/>
          </a:xfrm>
          <a:prstGeom prst="rect">
            <a:avLst/>
          </a:prstGeom>
          <a:solidFill>
            <a:schemeClr val="bg2">
              <a:lumMod val="90000"/>
            </a:schemeClr>
          </a:solidFill>
        </p:spPr>
        <p:txBody>
          <a:bodyPr vert="horz" wrap="none" lIns="90000" tIns="46800" rIns="90000" bIns="46800" numCol="1" rtlCol="0" anchor="ctr">
            <a:spAutoFit/>
          </a:bodyPr>
          <a:lstStyle/>
          <a:p>
            <a:pPr algn="l">
              <a:spcBef>
                <a:spcPct val="0"/>
              </a:spcBef>
            </a:pPr>
            <a:endParaRPr lang="en-US" sz="1400" err="1"/>
          </a:p>
        </p:txBody>
      </p:sp>
    </p:spTree>
    <p:extLst>
      <p:ext uri="{BB962C8B-B14F-4D97-AF65-F5344CB8AC3E}">
        <p14:creationId xmlns:p14="http://schemas.microsoft.com/office/powerpoint/2010/main" val="2219880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45D868C-CFA0-ACB9-3EA5-5C07F1996766}"/>
              </a:ext>
            </a:extLst>
          </p:cNvPr>
          <p:cNvSpPr>
            <a:spLocks noGrp="1"/>
          </p:cNvSpPr>
          <p:nvPr>
            <p:ph type="subTitle" idx="1"/>
          </p:nvPr>
        </p:nvSpPr>
        <p:spPr>
          <a:xfrm>
            <a:off x="373224" y="1711875"/>
            <a:ext cx="11090276" cy="246221"/>
          </a:xfrm>
        </p:spPr>
        <p:txBody>
          <a:bodyPr/>
          <a:lstStyle/>
          <a:p>
            <a:r>
              <a:rPr lang="en-US" dirty="0"/>
              <a:t>Task: List all files in the list of folders user provided</a:t>
            </a:r>
          </a:p>
        </p:txBody>
      </p:sp>
      <p:sp>
        <p:nvSpPr>
          <p:cNvPr id="3" name="Title 2">
            <a:extLst>
              <a:ext uri="{FF2B5EF4-FFF2-40B4-BE49-F238E27FC236}">
                <a16:creationId xmlns:a16="http://schemas.microsoft.com/office/drawing/2014/main" id="{0A98C2B4-DF79-E0FE-77EA-2A95BCF6E271}"/>
              </a:ext>
            </a:extLst>
          </p:cNvPr>
          <p:cNvSpPr>
            <a:spLocks noGrp="1"/>
          </p:cNvSpPr>
          <p:nvPr>
            <p:ph type="ctrTitle"/>
          </p:nvPr>
        </p:nvSpPr>
        <p:spPr>
          <a:xfrm>
            <a:off x="304730" y="693832"/>
            <a:ext cx="11090276" cy="747897"/>
          </a:xfrm>
        </p:spPr>
        <p:txBody>
          <a:bodyPr/>
          <a:lstStyle/>
          <a:p>
            <a:r>
              <a:rPr lang="en-US" dirty="0"/>
              <a:t>12 Working with Files/Folder</a:t>
            </a:r>
          </a:p>
        </p:txBody>
      </p:sp>
      <p:sp>
        <p:nvSpPr>
          <p:cNvPr id="5" name="TextBox 4">
            <a:extLst>
              <a:ext uri="{FF2B5EF4-FFF2-40B4-BE49-F238E27FC236}">
                <a16:creationId xmlns:a16="http://schemas.microsoft.com/office/drawing/2014/main" id="{AA1FFC80-A22B-3E7D-9C30-A0009494B3C4}"/>
              </a:ext>
            </a:extLst>
          </p:cNvPr>
          <p:cNvSpPr txBox="1"/>
          <p:nvPr/>
        </p:nvSpPr>
        <p:spPr>
          <a:xfrm>
            <a:off x="304730" y="1907304"/>
            <a:ext cx="9403822" cy="1602619"/>
          </a:xfrm>
          <a:prstGeom prst="rect">
            <a:avLst/>
          </a:prstGeom>
          <a:noFill/>
        </p:spPr>
        <p:txBody>
          <a:bodyPr vert="horz" wrap="square" lIns="90000" tIns="46800" rIns="90000" bIns="46800" numCol="1" rtlCol="0" anchor="ctr">
            <a:spAutoFit/>
          </a:bodyPr>
          <a:lstStyle/>
          <a:p>
            <a:pPr algn="l">
              <a:spcBef>
                <a:spcPct val="0"/>
              </a:spcBef>
            </a:pPr>
            <a:r>
              <a:rPr lang="en-US" sz="1400" dirty="0">
                <a:solidFill>
                  <a:schemeClr val="bg1"/>
                </a:solidFill>
              </a:rPr>
              <a:t>Steps </a:t>
            </a:r>
          </a:p>
          <a:p>
            <a:pPr algn="l">
              <a:spcBef>
                <a:spcPct val="0"/>
              </a:spcBef>
            </a:pPr>
            <a:endParaRPr lang="en-US" sz="1400" dirty="0">
              <a:solidFill>
                <a:schemeClr val="bg1"/>
              </a:solidFill>
            </a:endParaRPr>
          </a:p>
          <a:p>
            <a:pPr marL="342900" indent="-342900" algn="l">
              <a:spcBef>
                <a:spcPct val="0"/>
              </a:spcBef>
              <a:buAutoNum type="arabicPeriod"/>
            </a:pPr>
            <a:r>
              <a:rPr lang="en-US" sz="1400" dirty="0">
                <a:solidFill>
                  <a:schemeClr val="bg1"/>
                </a:solidFill>
              </a:rPr>
              <a:t>Read Input ( list of folders ) from the user </a:t>
            </a:r>
          </a:p>
          <a:p>
            <a:pPr marL="342900" indent="-342900" algn="l">
              <a:spcBef>
                <a:spcPct val="0"/>
              </a:spcBef>
              <a:buAutoNum type="arabicPeriod"/>
            </a:pPr>
            <a:r>
              <a:rPr lang="en-US" sz="1400" dirty="0">
                <a:solidFill>
                  <a:schemeClr val="bg1"/>
                </a:solidFill>
              </a:rPr>
              <a:t>For loop, folder </a:t>
            </a:r>
            <a:r>
              <a:rPr lang="en-US" sz="1400" dirty="0">
                <a:solidFill>
                  <a:schemeClr val="bg1"/>
                </a:solidFill>
                <a:sym typeface="Wingdings" pitchFamily="2" charset="2"/>
              </a:rPr>
              <a:t> list files</a:t>
            </a:r>
          </a:p>
          <a:p>
            <a:pPr marL="342900" indent="-342900" algn="l">
              <a:spcBef>
                <a:spcPct val="0"/>
              </a:spcBef>
              <a:buAutoNum type="arabicPeriod"/>
            </a:pPr>
            <a:r>
              <a:rPr lang="en-US" sz="1400" dirty="0">
                <a:solidFill>
                  <a:schemeClr val="bg1"/>
                </a:solidFill>
                <a:sym typeface="Wingdings" pitchFamily="2" charset="2"/>
              </a:rPr>
              <a:t>Identity module</a:t>
            </a:r>
          </a:p>
          <a:p>
            <a:pPr marL="342900" indent="-342900" algn="l">
              <a:spcBef>
                <a:spcPct val="0"/>
              </a:spcBef>
              <a:buAutoNum type="arabicPeriod"/>
            </a:pPr>
            <a:r>
              <a:rPr lang="en-US" sz="1400" dirty="0">
                <a:solidFill>
                  <a:schemeClr val="bg1"/>
                </a:solidFill>
                <a:sym typeface="Wingdings" pitchFamily="2" charset="2"/>
              </a:rPr>
              <a:t>Print file</a:t>
            </a:r>
          </a:p>
          <a:p>
            <a:pPr marL="342900" indent="-342900" algn="l">
              <a:spcBef>
                <a:spcPct val="0"/>
              </a:spcBef>
              <a:buAutoNum type="arabicPeriod"/>
            </a:pPr>
            <a:r>
              <a:rPr lang="en-US" sz="1400" dirty="0">
                <a:solidFill>
                  <a:schemeClr val="bg1"/>
                </a:solidFill>
                <a:sym typeface="Wingdings" pitchFamily="2" charset="2"/>
              </a:rPr>
              <a:t>Handle any errors</a:t>
            </a:r>
          </a:p>
        </p:txBody>
      </p:sp>
      <p:sp>
        <p:nvSpPr>
          <p:cNvPr id="10" name="TextBox 9">
            <a:extLst>
              <a:ext uri="{FF2B5EF4-FFF2-40B4-BE49-F238E27FC236}">
                <a16:creationId xmlns:a16="http://schemas.microsoft.com/office/drawing/2014/main" id="{49532226-7D65-D322-5FA7-3D59AAF4B5BA}"/>
              </a:ext>
            </a:extLst>
          </p:cNvPr>
          <p:cNvSpPr txBox="1"/>
          <p:nvPr/>
        </p:nvSpPr>
        <p:spPr>
          <a:xfrm>
            <a:off x="454199" y="3599845"/>
            <a:ext cx="8121161" cy="2739211"/>
          </a:xfrm>
          <a:prstGeom prst="rect">
            <a:avLst/>
          </a:prstGeom>
          <a:noFill/>
        </p:spPr>
        <p:txBody>
          <a:bodyPr wrap="square">
            <a:spAutoFit/>
          </a:bodyPr>
          <a:lstStyle/>
          <a:p>
            <a:pPr algn="l">
              <a:spcAft>
                <a:spcPts val="1200"/>
              </a:spcAft>
              <a:buFont typeface="Arial" panose="020B0604020202020204" pitchFamily="34" charset="0"/>
              <a:buChar char="•"/>
            </a:pPr>
            <a:r>
              <a:rPr lang="en-GB" b="0" i="0" dirty="0">
                <a:solidFill>
                  <a:schemeClr val="bg1"/>
                </a:solidFill>
                <a:effectLst/>
                <a:latin typeface="-apple-system"/>
              </a:rPr>
              <a:t>Introduction to File Operations.</a:t>
            </a:r>
          </a:p>
          <a:p>
            <a:pPr algn="l">
              <a:spcAft>
                <a:spcPts val="1200"/>
              </a:spcAft>
              <a:buFont typeface="Arial" panose="020B0604020202020204" pitchFamily="34" charset="0"/>
              <a:buChar char="•"/>
            </a:pPr>
            <a:r>
              <a:rPr lang="en-GB" b="0" i="0" dirty="0">
                <a:solidFill>
                  <a:schemeClr val="bg1"/>
                </a:solidFill>
                <a:effectLst/>
                <a:latin typeface="-apple-system"/>
              </a:rPr>
              <a:t>Automating File operations.</a:t>
            </a:r>
          </a:p>
          <a:p>
            <a:pPr algn="l">
              <a:spcAft>
                <a:spcPts val="1200"/>
              </a:spcAft>
            </a:pPr>
            <a:r>
              <a:rPr lang="en-GB" b="0" i="0" dirty="0">
                <a:solidFill>
                  <a:schemeClr val="bg1"/>
                </a:solidFill>
                <a:effectLst/>
                <a:latin typeface="-apple-system"/>
              </a:rPr>
              <a:t>Example: Update a server resources in the </a:t>
            </a:r>
            <a:r>
              <a:rPr lang="en-GB" b="0" i="0" dirty="0" err="1">
                <a:solidFill>
                  <a:schemeClr val="bg1"/>
                </a:solidFill>
                <a:effectLst/>
                <a:latin typeface="-apple-system"/>
              </a:rPr>
              <a:t>server.conf</a:t>
            </a:r>
            <a:r>
              <a:rPr lang="en-GB" b="0" i="0" dirty="0">
                <a:solidFill>
                  <a:schemeClr val="bg1"/>
                </a:solidFill>
                <a:effectLst/>
                <a:latin typeface="-apple-system"/>
              </a:rPr>
              <a:t> file up on external notification.</a:t>
            </a:r>
          </a:p>
          <a:p>
            <a:pPr>
              <a:spcBef>
                <a:spcPct val="0"/>
              </a:spcBef>
            </a:pPr>
            <a:r>
              <a:rPr lang="en-US" sz="1400" dirty="0">
                <a:solidFill>
                  <a:schemeClr val="bg1"/>
                </a:solidFill>
                <a:sym typeface="Wingdings" pitchFamily="2" charset="2"/>
              </a:rPr>
              <a:t>File operation </a:t>
            </a:r>
          </a:p>
          <a:p>
            <a:pPr>
              <a:spcBef>
                <a:spcPct val="0"/>
              </a:spcBef>
            </a:pPr>
            <a:r>
              <a:rPr lang="en-US" sz="1400" dirty="0">
                <a:solidFill>
                  <a:schemeClr val="bg1"/>
                </a:solidFill>
                <a:sym typeface="Wingdings" pitchFamily="2" charset="2"/>
              </a:rPr>
              <a:t>1 Read the file</a:t>
            </a:r>
          </a:p>
          <a:p>
            <a:pPr>
              <a:spcBef>
                <a:spcPct val="0"/>
              </a:spcBef>
            </a:pPr>
            <a:r>
              <a:rPr lang="en-US" sz="1400" dirty="0">
                <a:solidFill>
                  <a:schemeClr val="bg1"/>
                </a:solidFill>
                <a:sym typeface="Wingdings" pitchFamily="2" charset="2"/>
              </a:rPr>
              <a:t>2 variable list</a:t>
            </a:r>
          </a:p>
          <a:p>
            <a:pPr>
              <a:spcBef>
                <a:spcPct val="0"/>
              </a:spcBef>
            </a:pPr>
            <a:r>
              <a:rPr lang="en-US" sz="1400" dirty="0">
                <a:solidFill>
                  <a:schemeClr val="bg1"/>
                </a:solidFill>
                <a:sym typeface="Wingdings" pitchFamily="2" charset="2"/>
              </a:rPr>
              <a:t>3 write mode</a:t>
            </a:r>
          </a:p>
          <a:p>
            <a:pPr>
              <a:spcBef>
                <a:spcPct val="0"/>
              </a:spcBef>
            </a:pPr>
            <a:r>
              <a:rPr lang="en-US" sz="1400" dirty="0">
                <a:solidFill>
                  <a:schemeClr val="bg1"/>
                </a:solidFill>
                <a:sym typeface="Wingdings" pitchFamily="2" charset="2"/>
              </a:rPr>
              <a:t>4 update max connection</a:t>
            </a:r>
          </a:p>
          <a:p>
            <a:pPr marL="742950" lvl="1" indent="-285750" algn="l">
              <a:spcAft>
                <a:spcPts val="1200"/>
              </a:spcAft>
              <a:buFont typeface="Arial" panose="020B0604020202020204" pitchFamily="34" charset="0"/>
              <a:buChar char="•"/>
            </a:pPr>
            <a:endParaRPr lang="en-GB" b="0" i="0" dirty="0">
              <a:solidFill>
                <a:schemeClr val="bg1"/>
              </a:solidFill>
              <a:effectLst/>
              <a:latin typeface="-apple-system"/>
            </a:endParaRPr>
          </a:p>
        </p:txBody>
      </p:sp>
    </p:spTree>
    <p:extLst>
      <p:ext uri="{BB962C8B-B14F-4D97-AF65-F5344CB8AC3E}">
        <p14:creationId xmlns:p14="http://schemas.microsoft.com/office/powerpoint/2010/main" val="1181401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3718F1-EBD5-300D-6D66-8CAC4E31D4C5}"/>
              </a:ext>
            </a:extLst>
          </p:cNvPr>
          <p:cNvSpPr>
            <a:spLocks noGrp="1"/>
          </p:cNvSpPr>
          <p:nvPr>
            <p:ph type="ctrTitle"/>
          </p:nvPr>
        </p:nvSpPr>
        <p:spPr>
          <a:xfrm>
            <a:off x="108604" y="98166"/>
            <a:ext cx="11090276" cy="747897"/>
          </a:xfrm>
        </p:spPr>
        <p:txBody>
          <a:bodyPr/>
          <a:lstStyle/>
          <a:p>
            <a:r>
              <a:rPr lang="en-US" dirty="0"/>
              <a:t>Boto3</a:t>
            </a:r>
          </a:p>
        </p:txBody>
      </p:sp>
      <p:sp>
        <p:nvSpPr>
          <p:cNvPr id="5" name="TextBox 4">
            <a:extLst>
              <a:ext uri="{FF2B5EF4-FFF2-40B4-BE49-F238E27FC236}">
                <a16:creationId xmlns:a16="http://schemas.microsoft.com/office/drawing/2014/main" id="{22C4F813-2CD2-8FF6-AA49-2B723FE01D0F}"/>
              </a:ext>
            </a:extLst>
          </p:cNvPr>
          <p:cNvSpPr txBox="1"/>
          <p:nvPr/>
        </p:nvSpPr>
        <p:spPr>
          <a:xfrm>
            <a:off x="174279" y="1117296"/>
            <a:ext cx="11459424" cy="5447645"/>
          </a:xfrm>
          <a:prstGeom prst="rect">
            <a:avLst/>
          </a:prstGeom>
          <a:noFill/>
        </p:spPr>
        <p:txBody>
          <a:bodyPr wrap="square">
            <a:spAutoFit/>
          </a:bodyPr>
          <a:lstStyle/>
          <a:p>
            <a:r>
              <a:rPr lang="en-GB" b="1" i="0" dirty="0">
                <a:solidFill>
                  <a:schemeClr val="bg1"/>
                </a:solidFill>
                <a:effectLst/>
                <a:latin typeface="Roboto" panose="02000000000000000000" pitchFamily="2" charset="0"/>
              </a:rPr>
              <a:t>Boto3</a:t>
            </a:r>
            <a:r>
              <a:rPr lang="en-GB" b="0" i="0" dirty="0">
                <a:solidFill>
                  <a:schemeClr val="bg1"/>
                </a:solidFill>
                <a:effectLst/>
                <a:latin typeface="Roboto" panose="02000000000000000000" pitchFamily="2" charset="0"/>
              </a:rPr>
              <a:t> is the </a:t>
            </a:r>
            <a:r>
              <a:rPr lang="en-GB" b="1" i="0" dirty="0">
                <a:solidFill>
                  <a:schemeClr val="bg1"/>
                </a:solidFill>
                <a:effectLst/>
                <a:latin typeface="Roboto" panose="02000000000000000000" pitchFamily="2" charset="0"/>
              </a:rPr>
              <a:t>Amazon Web Services (AWS) Software Development Kit (SDK) for Python</a:t>
            </a:r>
            <a:r>
              <a:rPr lang="en-GB" b="0" i="0" dirty="0">
                <a:solidFill>
                  <a:schemeClr val="bg1"/>
                </a:solidFill>
                <a:effectLst/>
                <a:latin typeface="Roboto" panose="02000000000000000000" pitchFamily="2" charset="0"/>
              </a:rPr>
              <a:t>. It allows Python developers to interact with AWS services programmatically, making it easier to build, manage, and deploy applications that utilize AWS resources.</a:t>
            </a:r>
          </a:p>
          <a:p>
            <a:endParaRPr lang="en-GB" b="0" i="0" dirty="0">
              <a:solidFill>
                <a:schemeClr val="bg1"/>
              </a:solidFill>
              <a:effectLst/>
              <a:latin typeface="Roboto" panose="02000000000000000000" pitchFamily="2" charset="0"/>
            </a:endParaRPr>
          </a:p>
          <a:p>
            <a:r>
              <a:rPr lang="en-GB" dirty="0">
                <a:solidFill>
                  <a:schemeClr val="bg1"/>
                </a:solidFill>
              </a:rPr>
              <a:t>Common AWS Services Supported by Boto3:</a:t>
            </a:r>
          </a:p>
          <a:p>
            <a:r>
              <a:rPr lang="en-GB" sz="1400" b="1" dirty="0">
                <a:solidFill>
                  <a:schemeClr val="bg1"/>
                </a:solidFill>
              </a:rPr>
              <a:t>Amazon S3</a:t>
            </a:r>
            <a:r>
              <a:rPr lang="en-GB" sz="1400" dirty="0">
                <a:solidFill>
                  <a:schemeClr val="bg1"/>
                </a:solidFill>
              </a:rPr>
              <a:t>: For object storage.</a:t>
            </a:r>
          </a:p>
          <a:p>
            <a:r>
              <a:rPr lang="en-GB" sz="1400" b="1" dirty="0">
                <a:solidFill>
                  <a:schemeClr val="bg1"/>
                </a:solidFill>
              </a:rPr>
              <a:t>Amazon EC2</a:t>
            </a:r>
            <a:r>
              <a:rPr lang="en-GB" sz="1400" dirty="0">
                <a:solidFill>
                  <a:schemeClr val="bg1"/>
                </a:solidFill>
              </a:rPr>
              <a:t>: For virtual servers.</a:t>
            </a:r>
          </a:p>
          <a:p>
            <a:r>
              <a:rPr lang="en-GB" sz="1400" b="1" dirty="0">
                <a:solidFill>
                  <a:schemeClr val="bg1"/>
                </a:solidFill>
              </a:rPr>
              <a:t>Amazon DynamoDB</a:t>
            </a:r>
            <a:r>
              <a:rPr lang="en-GB" sz="1400" dirty="0">
                <a:solidFill>
                  <a:schemeClr val="bg1"/>
                </a:solidFill>
              </a:rPr>
              <a:t>: For NoSQL databases.</a:t>
            </a:r>
          </a:p>
          <a:p>
            <a:r>
              <a:rPr lang="en-GB" sz="1400" b="1" dirty="0">
                <a:solidFill>
                  <a:schemeClr val="bg1"/>
                </a:solidFill>
              </a:rPr>
              <a:t>AWS Lambda</a:t>
            </a:r>
            <a:r>
              <a:rPr lang="en-GB" sz="1400" dirty="0">
                <a:solidFill>
                  <a:schemeClr val="bg1"/>
                </a:solidFill>
              </a:rPr>
              <a:t>: For serverless computing.</a:t>
            </a:r>
          </a:p>
          <a:p>
            <a:r>
              <a:rPr lang="en-GB" sz="1400" b="1" dirty="0">
                <a:solidFill>
                  <a:schemeClr val="bg1"/>
                </a:solidFill>
              </a:rPr>
              <a:t>Amazon RDS</a:t>
            </a:r>
            <a:r>
              <a:rPr lang="en-GB" sz="1400" dirty="0">
                <a:solidFill>
                  <a:schemeClr val="bg1"/>
                </a:solidFill>
              </a:rPr>
              <a:t>: For relational databases.</a:t>
            </a:r>
          </a:p>
          <a:p>
            <a:r>
              <a:rPr lang="en-GB" sz="1400" dirty="0">
                <a:solidFill>
                  <a:schemeClr val="bg1"/>
                </a:solidFill>
              </a:rPr>
              <a:t>Boto3 is widely used for automating AWS tasks, managing cloud infrastructure, and integrating AWS services into Python applications.</a:t>
            </a:r>
          </a:p>
          <a:p>
            <a:endParaRPr lang="en-GB" dirty="0">
              <a:solidFill>
                <a:schemeClr val="bg1"/>
              </a:solidFill>
            </a:endParaRPr>
          </a:p>
          <a:p>
            <a:r>
              <a:rPr lang="en-GB" dirty="0">
                <a:solidFill>
                  <a:schemeClr val="bg1"/>
                </a:solidFill>
              </a:rPr>
              <a:t>Feature </a:t>
            </a:r>
            <a:br>
              <a:rPr lang="en-GB" b="1" dirty="0"/>
            </a:br>
            <a:r>
              <a:rPr lang="en-GB" sz="1400" b="1" dirty="0">
                <a:solidFill>
                  <a:schemeClr val="bg1"/>
                </a:solidFill>
              </a:rPr>
              <a:t>Simplified API</a:t>
            </a:r>
            <a:r>
              <a:rPr lang="en-GB" sz="1400" dirty="0">
                <a:solidFill>
                  <a:schemeClr val="bg1"/>
                </a:solidFill>
              </a:rPr>
              <a:t>: Provides an easy-to-use interface for interacting with AWS services like Amazon S3, EC2, DynamoDB, Lambda, and more.</a:t>
            </a:r>
          </a:p>
          <a:p>
            <a:r>
              <a:rPr lang="en-GB" sz="1400" b="1" dirty="0">
                <a:solidFill>
                  <a:schemeClr val="bg1"/>
                </a:solidFill>
              </a:rPr>
              <a:t>Resource Abstraction</a:t>
            </a:r>
            <a:r>
              <a:rPr lang="en-GB" sz="1400" dirty="0">
                <a:solidFill>
                  <a:schemeClr val="bg1"/>
                </a:solidFill>
              </a:rPr>
              <a:t>: Offers high-level abstractions for AWS services, making it easier to work with resources like S3 buckets or EC2 instances.</a:t>
            </a:r>
          </a:p>
          <a:p>
            <a:r>
              <a:rPr lang="en-GB" sz="1400" b="1" dirty="0">
                <a:solidFill>
                  <a:schemeClr val="bg1"/>
                </a:solidFill>
              </a:rPr>
              <a:t>Low-Level Access</a:t>
            </a:r>
            <a:r>
              <a:rPr lang="en-GB" sz="1400" dirty="0">
                <a:solidFill>
                  <a:schemeClr val="bg1"/>
                </a:solidFill>
              </a:rPr>
              <a:t>: Allows direct access to AWS service APIs for more granular control.</a:t>
            </a:r>
          </a:p>
          <a:p>
            <a:r>
              <a:rPr lang="en-GB" sz="1400" b="1" dirty="0">
                <a:solidFill>
                  <a:schemeClr val="bg1"/>
                </a:solidFill>
              </a:rPr>
              <a:t>Session Management</a:t>
            </a:r>
            <a:r>
              <a:rPr lang="en-GB" sz="1400" dirty="0">
                <a:solidFill>
                  <a:schemeClr val="bg1"/>
                </a:solidFill>
              </a:rPr>
              <a:t>: Handles authentication and credentials securely using AWS Identity and Access Management (IAM).</a:t>
            </a:r>
          </a:p>
          <a:p>
            <a:r>
              <a:rPr lang="en-GB" sz="1400" b="1" dirty="0">
                <a:solidFill>
                  <a:schemeClr val="bg1"/>
                </a:solidFill>
              </a:rPr>
              <a:t>Cross-Service Integration</a:t>
            </a:r>
            <a:r>
              <a:rPr lang="en-GB" sz="1400" dirty="0">
                <a:solidFill>
                  <a:schemeClr val="bg1"/>
                </a:solidFill>
              </a:rPr>
              <a:t>: Enables seamless integration between multiple AWS service</a:t>
            </a:r>
          </a:p>
          <a:p>
            <a:endParaRPr lang="en-GB" dirty="0">
              <a:solidFill>
                <a:schemeClr val="bg1"/>
              </a:solidFill>
            </a:endParaRPr>
          </a:p>
          <a:p>
            <a:endParaRPr lang="en-GB" b="0" i="0" dirty="0">
              <a:solidFill>
                <a:schemeClr val="bg1"/>
              </a:solidFill>
              <a:effectLst/>
              <a:latin typeface="Roboto" panose="02000000000000000000" pitchFamily="2" charset="0"/>
            </a:endParaRPr>
          </a:p>
          <a:p>
            <a:endParaRPr lang="en-US" dirty="0">
              <a:solidFill>
                <a:schemeClr val="bg1"/>
              </a:solidFill>
            </a:endParaRPr>
          </a:p>
        </p:txBody>
      </p:sp>
    </p:spTree>
    <p:extLst>
      <p:ext uri="{BB962C8B-B14F-4D97-AF65-F5344CB8AC3E}">
        <p14:creationId xmlns:p14="http://schemas.microsoft.com/office/powerpoint/2010/main" val="3630432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AC9F6DE-9482-7CD2-87B2-C96D6E0B9214}"/>
              </a:ext>
            </a:extLst>
          </p:cNvPr>
          <p:cNvSpPr>
            <a:spLocks noGrp="1"/>
          </p:cNvSpPr>
          <p:nvPr>
            <p:ph type="subTitle" idx="1"/>
          </p:nvPr>
        </p:nvSpPr>
        <p:spPr>
          <a:xfrm>
            <a:off x="184946" y="1382030"/>
            <a:ext cx="11090276" cy="738664"/>
          </a:xfrm>
        </p:spPr>
        <p:txBody>
          <a:bodyPr/>
          <a:lstStyle/>
          <a:p>
            <a:r>
              <a:rPr lang="en-GB"/>
              <a:t>The choice between using shell scripting and Python in Platform Engineer depends on the specific task or problem you're trying to solve. Both have their strengths and are suitable for different scenarios. Here are some guidelines to help you decide when to use each:</a:t>
            </a:r>
            <a:endParaRPr lang="en-US"/>
          </a:p>
        </p:txBody>
      </p:sp>
      <p:sp>
        <p:nvSpPr>
          <p:cNvPr id="3" name="Title 2">
            <a:extLst>
              <a:ext uri="{FF2B5EF4-FFF2-40B4-BE49-F238E27FC236}">
                <a16:creationId xmlns:a16="http://schemas.microsoft.com/office/drawing/2014/main" id="{57D523F5-DFFC-156A-C2DB-E4E9E45EEC44}"/>
              </a:ext>
            </a:extLst>
          </p:cNvPr>
          <p:cNvSpPr>
            <a:spLocks noGrp="1"/>
          </p:cNvSpPr>
          <p:nvPr>
            <p:ph type="ctrTitle"/>
          </p:nvPr>
        </p:nvSpPr>
        <p:spPr>
          <a:xfrm>
            <a:off x="184946" y="406727"/>
            <a:ext cx="11731632" cy="747897"/>
          </a:xfrm>
        </p:spPr>
        <p:txBody>
          <a:bodyPr/>
          <a:lstStyle/>
          <a:p>
            <a:r>
              <a:rPr lang="en-US"/>
              <a:t>2 Shell-vs-Python? When to use what</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A8FFE28-2C4D-4B7B-58FD-ADE163959643}"/>
                  </a:ext>
                </a:extLst>
              </p14:cNvPr>
              <p14:cNvContentPartPr/>
              <p14:nvPr/>
            </p14:nvContentPartPr>
            <p14:xfrm>
              <a:off x="2684734" y="1095470"/>
              <a:ext cx="360" cy="360"/>
            </p14:xfrm>
          </p:contentPart>
        </mc:Choice>
        <mc:Fallback xmlns="">
          <p:pic>
            <p:nvPicPr>
              <p:cNvPr id="4" name="Ink 3">
                <a:extLst>
                  <a:ext uri="{FF2B5EF4-FFF2-40B4-BE49-F238E27FC236}">
                    <a16:creationId xmlns:a16="http://schemas.microsoft.com/office/drawing/2014/main" id="{7A8FFE28-2C4D-4B7B-58FD-ADE163959643}"/>
                  </a:ext>
                </a:extLst>
              </p:cNvPr>
              <p:cNvPicPr/>
              <p:nvPr/>
            </p:nvPicPr>
            <p:blipFill>
              <a:blip r:embed="rId4"/>
              <a:stretch>
                <a:fillRect/>
              </a:stretch>
            </p:blipFill>
            <p:spPr>
              <a:xfrm>
                <a:off x="2678614" y="1089350"/>
                <a:ext cx="12600" cy="12600"/>
              </a:xfrm>
              <a:prstGeom prst="rect">
                <a:avLst/>
              </a:prstGeom>
            </p:spPr>
          </p:pic>
        </mc:Fallback>
      </mc:AlternateContent>
      <p:grpSp>
        <p:nvGrpSpPr>
          <p:cNvPr id="8" name="Group 7">
            <a:extLst>
              <a:ext uri="{FF2B5EF4-FFF2-40B4-BE49-F238E27FC236}">
                <a16:creationId xmlns:a16="http://schemas.microsoft.com/office/drawing/2014/main" id="{62FCE634-6C7C-D73E-13AD-50BFB19FB5D3}"/>
              </a:ext>
            </a:extLst>
          </p:cNvPr>
          <p:cNvGrpSpPr/>
          <p:nvPr/>
        </p:nvGrpSpPr>
        <p:grpSpPr>
          <a:xfrm>
            <a:off x="1550374" y="1365110"/>
            <a:ext cx="6120" cy="11520"/>
            <a:chOff x="1550374" y="1365110"/>
            <a:chExt cx="6120" cy="11520"/>
          </a:xfrm>
        </p:grpSpPr>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23E7BB81-52DB-1525-C72C-4AA535B0AFA3}"/>
                    </a:ext>
                  </a:extLst>
                </p14:cNvPr>
                <p14:cNvContentPartPr/>
                <p14:nvPr/>
              </p14:nvContentPartPr>
              <p14:xfrm>
                <a:off x="1553254" y="1365110"/>
                <a:ext cx="3240" cy="11520"/>
              </p14:xfrm>
            </p:contentPart>
          </mc:Choice>
          <mc:Fallback xmlns="">
            <p:pic>
              <p:nvPicPr>
                <p:cNvPr id="5" name="Ink 4">
                  <a:extLst>
                    <a:ext uri="{FF2B5EF4-FFF2-40B4-BE49-F238E27FC236}">
                      <a16:creationId xmlns:a16="http://schemas.microsoft.com/office/drawing/2014/main" id="{23E7BB81-52DB-1525-C72C-4AA535B0AFA3}"/>
                    </a:ext>
                  </a:extLst>
                </p:cNvPr>
                <p:cNvPicPr/>
                <p:nvPr/>
              </p:nvPicPr>
              <p:blipFill>
                <a:blip r:embed="rId6"/>
                <a:stretch>
                  <a:fillRect/>
                </a:stretch>
              </p:blipFill>
              <p:spPr>
                <a:xfrm>
                  <a:off x="1547134" y="1358990"/>
                  <a:ext cx="1548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7222B6B-5688-1F45-A4C5-33C555E55DD0}"/>
                    </a:ext>
                  </a:extLst>
                </p14:cNvPr>
                <p14:cNvContentPartPr/>
                <p14:nvPr/>
              </p14:nvContentPartPr>
              <p14:xfrm>
                <a:off x="1550374" y="1373390"/>
                <a:ext cx="360" cy="360"/>
              </p14:xfrm>
            </p:contentPart>
          </mc:Choice>
          <mc:Fallback xmlns="">
            <p:pic>
              <p:nvPicPr>
                <p:cNvPr id="6" name="Ink 5">
                  <a:extLst>
                    <a:ext uri="{FF2B5EF4-FFF2-40B4-BE49-F238E27FC236}">
                      <a16:creationId xmlns:a16="http://schemas.microsoft.com/office/drawing/2014/main" id="{F7222B6B-5688-1F45-A4C5-33C555E55DD0}"/>
                    </a:ext>
                  </a:extLst>
                </p:cNvPr>
                <p:cNvPicPr/>
                <p:nvPr/>
              </p:nvPicPr>
              <p:blipFill>
                <a:blip r:embed="rId4"/>
                <a:stretch>
                  <a:fillRect/>
                </a:stretch>
              </p:blipFill>
              <p:spPr>
                <a:xfrm>
                  <a:off x="1544254" y="1367270"/>
                  <a:ext cx="12600" cy="12600"/>
                </a:xfrm>
                <a:prstGeom prst="rect">
                  <a:avLst/>
                </a:prstGeom>
              </p:spPr>
            </p:pic>
          </mc:Fallback>
        </mc:AlternateContent>
      </p:grpSp>
      <p:sp>
        <p:nvSpPr>
          <p:cNvPr id="10" name="TextBox 9">
            <a:extLst>
              <a:ext uri="{FF2B5EF4-FFF2-40B4-BE49-F238E27FC236}">
                <a16:creationId xmlns:a16="http://schemas.microsoft.com/office/drawing/2014/main" id="{AE940B44-4EF4-05E7-4CC4-E3A01F8C623B}"/>
              </a:ext>
            </a:extLst>
          </p:cNvPr>
          <p:cNvSpPr txBox="1"/>
          <p:nvPr/>
        </p:nvSpPr>
        <p:spPr>
          <a:xfrm>
            <a:off x="352699" y="2753393"/>
            <a:ext cx="11194778" cy="3203057"/>
          </a:xfrm>
          <a:prstGeom prst="rect">
            <a:avLst/>
          </a:prstGeom>
          <a:noFill/>
        </p:spPr>
        <p:txBody>
          <a:bodyPr vert="horz" wrap="square" lIns="90000" tIns="46800" rIns="90000" bIns="46800" numCol="1" rtlCol="0" anchor="ctr">
            <a:spAutoFit/>
          </a:bodyPr>
          <a:lstStyle/>
          <a:p>
            <a:pPr marL="342900" indent="-342900">
              <a:buFont typeface="+mj-lt"/>
              <a:buAutoNum type="arabicPeriod"/>
            </a:pPr>
            <a:r>
              <a:rPr lang="en-GB" b="1">
                <a:solidFill>
                  <a:schemeClr val="bg2"/>
                </a:solidFill>
              </a:rPr>
              <a:t>System Administration Tasks:</a:t>
            </a:r>
            <a:r>
              <a:rPr lang="en-GB">
                <a:solidFill>
                  <a:schemeClr val="bg2"/>
                </a:solidFill>
              </a:rPr>
              <a:t> </a:t>
            </a:r>
            <a:r>
              <a:rPr lang="en-GB" sz="1600">
                <a:solidFill>
                  <a:schemeClr val="bg2"/>
                </a:solidFill>
              </a:rPr>
              <a:t>Shell scripting is excellent for automating routine system administration tasks like managing files, directories, and processes. You can use shell scripts for tasks like starting/stopping services, managing users, and basic file manipulation.</a:t>
            </a:r>
          </a:p>
          <a:p>
            <a:pPr marL="342900" indent="-342900">
              <a:buFont typeface="+mj-lt"/>
              <a:buAutoNum type="arabicPeriod"/>
            </a:pPr>
            <a:r>
              <a:rPr lang="en-GB" b="1">
                <a:solidFill>
                  <a:schemeClr val="bg2"/>
                </a:solidFill>
              </a:rPr>
              <a:t>Command Line Interactions:</a:t>
            </a:r>
            <a:r>
              <a:rPr lang="en-GB">
                <a:solidFill>
                  <a:schemeClr val="bg2"/>
                </a:solidFill>
              </a:rPr>
              <a:t> </a:t>
            </a:r>
            <a:r>
              <a:rPr lang="en-GB" sz="1600">
                <a:solidFill>
                  <a:schemeClr val="bg2"/>
                </a:solidFill>
              </a:rPr>
              <a:t>If your task primarily involves running command line tools and utilities, shell scripting can be more efficient. It's easy to call and control these utilities from a shell script.</a:t>
            </a:r>
          </a:p>
          <a:p>
            <a:pPr marL="342900" indent="-342900">
              <a:buFont typeface="+mj-lt"/>
              <a:buAutoNum type="arabicPeriod"/>
            </a:pPr>
            <a:r>
              <a:rPr lang="en-GB" b="1">
                <a:solidFill>
                  <a:schemeClr val="bg2"/>
                </a:solidFill>
              </a:rPr>
              <a:t>Rapid Prototyping:</a:t>
            </a:r>
            <a:r>
              <a:rPr lang="en-GB">
                <a:solidFill>
                  <a:schemeClr val="bg2"/>
                </a:solidFill>
              </a:rPr>
              <a:t> </a:t>
            </a:r>
            <a:r>
              <a:rPr lang="en-GB" sz="1600">
                <a:solidFill>
                  <a:schemeClr val="bg2"/>
                </a:solidFill>
              </a:rPr>
              <a:t>If you need to quickly prototype a solution or perform one-off tasks, shell scripting is usually faster to write and execute. It's great for ad-hoc tasks.</a:t>
            </a:r>
          </a:p>
          <a:p>
            <a:pPr marL="342900" indent="-342900">
              <a:buFont typeface="+mj-lt"/>
              <a:buAutoNum type="arabicPeriod"/>
            </a:pPr>
            <a:r>
              <a:rPr lang="en-GB" b="1">
                <a:solidFill>
                  <a:schemeClr val="bg2"/>
                </a:solidFill>
              </a:rPr>
              <a:t>Text Processing:</a:t>
            </a:r>
            <a:r>
              <a:rPr lang="en-GB">
                <a:solidFill>
                  <a:schemeClr val="bg2"/>
                </a:solidFill>
              </a:rPr>
              <a:t> </a:t>
            </a:r>
            <a:r>
              <a:rPr lang="en-GB" sz="1600">
                <a:solidFill>
                  <a:schemeClr val="bg2"/>
                </a:solidFill>
              </a:rPr>
              <a:t>Shell scripting is well-suited for tasks that involve text manipulation, such as parsing log files, searching and replacing text, or extracting data from text-based sources.</a:t>
            </a:r>
          </a:p>
          <a:p>
            <a:pPr marL="342900" indent="-342900">
              <a:buFont typeface="+mj-lt"/>
              <a:buAutoNum type="arabicPeriod"/>
            </a:pPr>
            <a:r>
              <a:rPr lang="en-GB" b="1">
                <a:solidFill>
                  <a:schemeClr val="bg2"/>
                </a:solidFill>
              </a:rPr>
              <a:t>Environment Variables and Configuration:</a:t>
            </a:r>
            <a:r>
              <a:rPr lang="en-GB">
                <a:solidFill>
                  <a:schemeClr val="bg2"/>
                </a:solidFill>
              </a:rPr>
              <a:t> </a:t>
            </a:r>
            <a:r>
              <a:rPr lang="en-GB" sz="1600">
                <a:solidFill>
                  <a:schemeClr val="bg2"/>
                </a:solidFill>
              </a:rPr>
              <a:t>Shell scripts are useful for managing environment variables and configuring your system.</a:t>
            </a:r>
          </a:p>
          <a:p>
            <a:pPr algn="l">
              <a:spcBef>
                <a:spcPct val="0"/>
              </a:spcBef>
            </a:pPr>
            <a:endParaRPr lang="en-US" sz="1400" err="1"/>
          </a:p>
        </p:txBody>
      </p:sp>
      <p:sp>
        <p:nvSpPr>
          <p:cNvPr id="12" name="TextBox 11">
            <a:extLst>
              <a:ext uri="{FF2B5EF4-FFF2-40B4-BE49-F238E27FC236}">
                <a16:creationId xmlns:a16="http://schemas.microsoft.com/office/drawing/2014/main" id="{D5A74439-ABF6-F891-6116-99ADA0AA294B}"/>
              </a:ext>
            </a:extLst>
          </p:cNvPr>
          <p:cNvSpPr txBox="1"/>
          <p:nvPr/>
        </p:nvSpPr>
        <p:spPr>
          <a:xfrm>
            <a:off x="352699" y="2261651"/>
            <a:ext cx="3931918" cy="402291"/>
          </a:xfrm>
          <a:prstGeom prst="rect">
            <a:avLst/>
          </a:prstGeom>
          <a:noFill/>
        </p:spPr>
        <p:txBody>
          <a:bodyPr vert="horz" wrap="square" lIns="90000" tIns="46800" rIns="90000" bIns="46800" numCol="1" rtlCol="0" anchor="ctr">
            <a:spAutoFit/>
          </a:bodyPr>
          <a:lstStyle/>
          <a:p>
            <a:pPr algn="l">
              <a:spcBef>
                <a:spcPct val="0"/>
              </a:spcBef>
            </a:pPr>
            <a:r>
              <a:rPr lang="en-US" sz="2000" b="1">
                <a:solidFill>
                  <a:schemeClr val="bg2"/>
                </a:solidFill>
              </a:rPr>
              <a:t>Shell Scripting use cases :</a:t>
            </a:r>
          </a:p>
        </p:txBody>
      </p:sp>
    </p:spTree>
    <p:extLst>
      <p:ext uri="{BB962C8B-B14F-4D97-AF65-F5344CB8AC3E}">
        <p14:creationId xmlns:p14="http://schemas.microsoft.com/office/powerpoint/2010/main" val="2145354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DE2CA0-4991-2452-8046-452292A5E778}"/>
              </a:ext>
            </a:extLst>
          </p:cNvPr>
          <p:cNvSpPr>
            <a:spLocks noGrp="1"/>
          </p:cNvSpPr>
          <p:nvPr>
            <p:ph type="ctrTitle"/>
          </p:nvPr>
        </p:nvSpPr>
        <p:spPr>
          <a:xfrm>
            <a:off x="198362" y="391899"/>
            <a:ext cx="11090276" cy="455213"/>
          </a:xfrm>
        </p:spPr>
        <p:txBody>
          <a:bodyPr/>
          <a:lstStyle/>
          <a:p>
            <a:r>
              <a:rPr lang="en-US" sz="2000"/>
              <a:t>Python use cases:</a:t>
            </a:r>
          </a:p>
        </p:txBody>
      </p:sp>
      <p:sp>
        <p:nvSpPr>
          <p:cNvPr id="4" name="TextBox 3">
            <a:extLst>
              <a:ext uri="{FF2B5EF4-FFF2-40B4-BE49-F238E27FC236}">
                <a16:creationId xmlns:a16="http://schemas.microsoft.com/office/drawing/2014/main" id="{062F4DEC-DAD3-D5C3-DBDC-433510844AA3}"/>
              </a:ext>
            </a:extLst>
          </p:cNvPr>
          <p:cNvSpPr txBox="1"/>
          <p:nvPr/>
        </p:nvSpPr>
        <p:spPr>
          <a:xfrm>
            <a:off x="341659" y="1448529"/>
            <a:ext cx="10487450" cy="3695500"/>
          </a:xfrm>
          <a:prstGeom prst="rect">
            <a:avLst/>
          </a:prstGeom>
          <a:noFill/>
        </p:spPr>
        <p:txBody>
          <a:bodyPr vert="horz" wrap="square" lIns="90000" tIns="46800" rIns="90000" bIns="46800" numCol="1" rtlCol="0" anchor="ctr">
            <a:spAutoFit/>
          </a:bodyPr>
          <a:lstStyle/>
          <a:p>
            <a:r>
              <a:rPr lang="en-GB" b="1">
                <a:solidFill>
                  <a:schemeClr val="bg2"/>
                </a:solidFill>
              </a:rPr>
              <a:t>Complex Logic:</a:t>
            </a:r>
            <a:r>
              <a:rPr lang="en-GB">
                <a:solidFill>
                  <a:schemeClr val="bg2"/>
                </a:solidFill>
              </a:rPr>
              <a:t> </a:t>
            </a:r>
            <a:r>
              <a:rPr lang="en-GB" sz="1600">
                <a:solidFill>
                  <a:schemeClr val="bg2"/>
                </a:solidFill>
              </a:rPr>
              <a:t>Python is a full-fledged programming language and is well-suited for tasks that involve complex logic, data structures, and algorithms. If your task requires extensive data manipulation, Python can be a more powerful choice.</a:t>
            </a:r>
          </a:p>
          <a:p>
            <a:r>
              <a:rPr lang="en-GB" b="1">
                <a:solidFill>
                  <a:schemeClr val="bg2"/>
                </a:solidFill>
              </a:rPr>
              <a:t>Cross-Platform Compatibility:</a:t>
            </a:r>
            <a:r>
              <a:rPr lang="en-GB">
                <a:solidFill>
                  <a:schemeClr val="bg2"/>
                </a:solidFill>
              </a:rPr>
              <a:t> </a:t>
            </a:r>
            <a:r>
              <a:rPr lang="en-GB" sz="1600">
                <a:solidFill>
                  <a:schemeClr val="bg2"/>
                </a:solidFill>
              </a:rPr>
              <a:t>Python is more platform-independent than shell scripting, making it a better choice for tasks that need to run on different operating systems.</a:t>
            </a:r>
          </a:p>
          <a:p>
            <a:r>
              <a:rPr lang="en-GB" b="1">
                <a:solidFill>
                  <a:schemeClr val="bg2"/>
                </a:solidFill>
              </a:rPr>
              <a:t>API Integration:</a:t>
            </a:r>
            <a:r>
              <a:rPr lang="en-GB">
                <a:solidFill>
                  <a:schemeClr val="bg2"/>
                </a:solidFill>
              </a:rPr>
              <a:t> </a:t>
            </a:r>
            <a:r>
              <a:rPr lang="en-GB" sz="1600">
                <a:solidFill>
                  <a:schemeClr val="bg2"/>
                </a:solidFill>
              </a:rPr>
              <a:t>Python has extensive libraries and modules for interacting with APIs, databases, and web services. If your task involves working with APIs, Python may be a better choice.</a:t>
            </a:r>
          </a:p>
          <a:p>
            <a:r>
              <a:rPr lang="en-GB" b="1">
                <a:solidFill>
                  <a:schemeClr val="bg2"/>
                </a:solidFill>
              </a:rPr>
              <a:t>Reusable Code:</a:t>
            </a:r>
            <a:r>
              <a:rPr lang="en-GB">
                <a:solidFill>
                  <a:schemeClr val="bg2"/>
                </a:solidFill>
              </a:rPr>
              <a:t> </a:t>
            </a:r>
            <a:r>
              <a:rPr lang="en-GB" sz="1600">
                <a:solidFill>
                  <a:schemeClr val="bg2"/>
                </a:solidFill>
              </a:rPr>
              <a:t>If you plan to reuse your code or build larger applications, Python's structure and modularity make it easier to manage and maintain.</a:t>
            </a:r>
          </a:p>
          <a:p>
            <a:r>
              <a:rPr lang="en-GB" b="1">
                <a:solidFill>
                  <a:schemeClr val="bg2"/>
                </a:solidFill>
              </a:rPr>
              <a:t>Error Handling:</a:t>
            </a:r>
            <a:r>
              <a:rPr lang="en-GB">
                <a:solidFill>
                  <a:schemeClr val="bg2"/>
                </a:solidFill>
              </a:rPr>
              <a:t> </a:t>
            </a:r>
            <a:r>
              <a:rPr lang="en-GB" sz="1600">
                <a:solidFill>
                  <a:schemeClr val="bg2"/>
                </a:solidFill>
              </a:rPr>
              <a:t>Python provides better error handling and debugging capabilities, which can be valuable in DevOps where reliability is crucial.</a:t>
            </a:r>
          </a:p>
          <a:p>
            <a:r>
              <a:rPr lang="en-GB" b="1">
                <a:solidFill>
                  <a:schemeClr val="bg2"/>
                </a:solidFill>
              </a:rPr>
              <a:t>Advanced Data Processing:</a:t>
            </a:r>
            <a:r>
              <a:rPr lang="en-GB" sz="1600">
                <a:solidFill>
                  <a:schemeClr val="bg2"/>
                </a:solidFill>
              </a:rPr>
              <a:t> If your task involves advanced data processing, data analysis, or machine learning, Python's rich ecosystem of libraries (e.g., Pandas, NumPy, SciPy) makes it a more suitable choice.</a:t>
            </a:r>
          </a:p>
          <a:p>
            <a:pPr algn="l">
              <a:spcBef>
                <a:spcPct val="0"/>
              </a:spcBef>
            </a:pPr>
            <a:endParaRPr lang="en-US" sz="1400" err="1">
              <a:solidFill>
                <a:schemeClr val="bg2"/>
              </a:solidFill>
            </a:endParaRPr>
          </a:p>
        </p:txBody>
      </p:sp>
    </p:spTree>
    <p:extLst>
      <p:ext uri="{BB962C8B-B14F-4D97-AF65-F5344CB8AC3E}">
        <p14:creationId xmlns:p14="http://schemas.microsoft.com/office/powerpoint/2010/main" val="1004121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5360AF-41E5-29FA-BC35-3DDFECA76A71}"/>
              </a:ext>
            </a:extLst>
          </p:cNvPr>
          <p:cNvSpPr>
            <a:spLocks noGrp="1"/>
          </p:cNvSpPr>
          <p:nvPr>
            <p:ph type="ctrTitle"/>
          </p:nvPr>
        </p:nvSpPr>
        <p:spPr>
          <a:xfrm>
            <a:off x="319817" y="462011"/>
            <a:ext cx="11090276" cy="747897"/>
          </a:xfrm>
        </p:spPr>
        <p:txBody>
          <a:bodyPr/>
          <a:lstStyle/>
          <a:p>
            <a:r>
              <a:rPr lang="en-US"/>
              <a:t>2 Python installation</a:t>
            </a:r>
          </a:p>
        </p:txBody>
      </p:sp>
      <p:sp>
        <p:nvSpPr>
          <p:cNvPr id="6" name="Subtitle 5">
            <a:extLst>
              <a:ext uri="{FF2B5EF4-FFF2-40B4-BE49-F238E27FC236}">
                <a16:creationId xmlns:a16="http://schemas.microsoft.com/office/drawing/2014/main" id="{6196AC26-AD24-3914-0D9D-15F80A7FBE64}"/>
              </a:ext>
            </a:extLst>
          </p:cNvPr>
          <p:cNvSpPr>
            <a:spLocks noGrp="1"/>
          </p:cNvSpPr>
          <p:nvPr>
            <p:ph type="subTitle" idx="1"/>
          </p:nvPr>
        </p:nvSpPr>
        <p:spPr>
          <a:xfrm>
            <a:off x="203087" y="1362888"/>
            <a:ext cx="11090276" cy="246221"/>
          </a:xfrm>
        </p:spPr>
        <p:txBody>
          <a:bodyPr/>
          <a:lstStyle/>
          <a:p>
            <a:r>
              <a:rPr lang="en-US"/>
              <a:t>How to Install Python on Mac OS</a:t>
            </a:r>
          </a:p>
        </p:txBody>
      </p:sp>
      <p:sp>
        <p:nvSpPr>
          <p:cNvPr id="7" name="TextBox 6">
            <a:extLst>
              <a:ext uri="{FF2B5EF4-FFF2-40B4-BE49-F238E27FC236}">
                <a16:creationId xmlns:a16="http://schemas.microsoft.com/office/drawing/2014/main" id="{AB94600E-2CE7-7635-E00B-7F933E2E5CC3}"/>
              </a:ext>
            </a:extLst>
          </p:cNvPr>
          <p:cNvSpPr txBox="1"/>
          <p:nvPr/>
        </p:nvSpPr>
        <p:spPr>
          <a:xfrm>
            <a:off x="249079" y="1666898"/>
            <a:ext cx="11693841" cy="1294843"/>
          </a:xfrm>
          <a:prstGeom prst="rect">
            <a:avLst/>
          </a:prstGeom>
          <a:noFill/>
        </p:spPr>
        <p:txBody>
          <a:bodyPr vert="horz" wrap="square" lIns="90000" tIns="46800" rIns="90000" bIns="46800" numCol="1" rtlCol="0" anchor="ctr">
            <a:spAutoFit/>
          </a:bodyPr>
          <a:lstStyle/>
          <a:p>
            <a:r>
              <a:rPr lang="en-GB" sz="1600">
                <a:solidFill>
                  <a:schemeClr val="bg2"/>
                </a:solidFill>
              </a:rPr>
              <a:t>Go to the official Python website and download the latest version of Python for Mac. https://</a:t>
            </a:r>
            <a:r>
              <a:rPr lang="en-GB" sz="1600" err="1">
                <a:solidFill>
                  <a:schemeClr val="bg2"/>
                </a:solidFill>
              </a:rPr>
              <a:t>www.python.org</a:t>
            </a:r>
            <a:r>
              <a:rPr lang="en-GB" sz="1600">
                <a:solidFill>
                  <a:schemeClr val="bg2"/>
                </a:solidFill>
              </a:rPr>
              <a:t>/downloads/</a:t>
            </a:r>
          </a:p>
          <a:p>
            <a:r>
              <a:rPr lang="en-GB" sz="1600">
                <a:solidFill>
                  <a:schemeClr val="bg2"/>
                </a:solidFill>
              </a:rPr>
              <a:t>Once the download is complete, open the installer and follow the instructions on the screen.</a:t>
            </a:r>
          </a:p>
          <a:p>
            <a:r>
              <a:rPr lang="en-GB" sz="1600">
                <a:solidFill>
                  <a:schemeClr val="bg2"/>
                </a:solidFill>
              </a:rPr>
              <a:t>Once the installation process is complete, you can check Python version on your mac by opening the terminal app and typing </a:t>
            </a:r>
            <a:r>
              <a:rPr lang="en-GB" sz="1600" b="1">
                <a:solidFill>
                  <a:schemeClr val="bg2"/>
                </a:solidFill>
              </a:rPr>
              <a:t>python3 --version</a:t>
            </a:r>
            <a:r>
              <a:rPr lang="en-GB" sz="1600">
                <a:solidFill>
                  <a:schemeClr val="bg2"/>
                </a:solidFill>
              </a:rPr>
              <a:t>.</a:t>
            </a:r>
          </a:p>
          <a:p>
            <a:pPr algn="l">
              <a:spcBef>
                <a:spcPct val="0"/>
              </a:spcBef>
            </a:pPr>
            <a:endParaRPr lang="en-US" sz="1400" err="1"/>
          </a:p>
        </p:txBody>
      </p:sp>
      <p:sp>
        <p:nvSpPr>
          <p:cNvPr id="8" name="Subtitle 5">
            <a:extLst>
              <a:ext uri="{FF2B5EF4-FFF2-40B4-BE49-F238E27FC236}">
                <a16:creationId xmlns:a16="http://schemas.microsoft.com/office/drawing/2014/main" id="{CB1F7601-2295-CD88-F939-076759AAA4DC}"/>
              </a:ext>
            </a:extLst>
          </p:cNvPr>
          <p:cNvSpPr txBox="1">
            <a:spLocks/>
          </p:cNvSpPr>
          <p:nvPr/>
        </p:nvSpPr>
        <p:spPr>
          <a:xfrm>
            <a:off x="173305" y="2838630"/>
            <a:ext cx="11090276" cy="246221"/>
          </a:xfrm>
          <a:prstGeom prst="rect">
            <a:avLst/>
          </a:prstGeom>
        </p:spPr>
        <p:txBody>
          <a:bodyPr vert="horz" wrap="square" lIns="18000" tIns="0" rIns="0" bIns="0" numCol="1" rtlCol="0" anchor="b" anchorCtr="0">
            <a:spAutoFit/>
          </a:bodyPr>
          <a:lstStyle>
            <a:lvl1pPr marL="0" indent="0" algn="l" defTabSz="914400" rtl="0" eaLnBrk="1" latinLnBrk="0" hangingPunct="1">
              <a:lnSpc>
                <a:spcPct val="100000"/>
              </a:lnSpc>
              <a:spcBef>
                <a:spcPts val="600"/>
              </a:spcBef>
              <a:buFont typeface="Arial" panose="020B0604020202020204" pitchFamily="34" charset="0"/>
              <a:buNone/>
              <a:defRPr sz="1600" kern="1200">
                <a:solidFill>
                  <a:schemeClr val="bg1"/>
                </a:solidFill>
                <a:latin typeface="Ubuntu Light" panose="020B0304030602030204" pitchFamily="34" charset="0"/>
                <a:ea typeface="+mn-ea"/>
                <a:cs typeface="+mn-cs"/>
              </a:defRPr>
            </a:lvl1pPr>
            <a:lvl2pPr marL="457200" indent="0" algn="ctr" defTabSz="914400" rtl="0" eaLnBrk="1" latinLnBrk="0" hangingPunct="1">
              <a:lnSpc>
                <a:spcPct val="100000"/>
              </a:lnSpc>
              <a:spcBef>
                <a:spcPts val="600"/>
              </a:spcBef>
              <a:buClr>
                <a:schemeClr val="accent1"/>
              </a:buClr>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600"/>
              </a:spcBef>
              <a:buClrTx/>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600"/>
              </a:spcBef>
              <a:buClrTx/>
              <a:buFont typeface="Verdana" panose="020B0604030504040204" pitchFamily="34" charset="0"/>
              <a:buNone/>
              <a:tabLst/>
              <a:defRPr sz="1600" kern="1200">
                <a:solidFill>
                  <a:schemeClr val="tx1"/>
                </a:solidFill>
                <a:latin typeface="+mn-lt"/>
                <a:ea typeface="+mn-ea"/>
                <a:cs typeface="+mn-cs"/>
              </a:defRPr>
            </a:lvl4pPr>
            <a:lvl5pPr marL="1828800" indent="0" algn="ctr" defTabSz="914400" rtl="0" eaLnBrk="1" latinLnBrk="0" hangingPunct="1">
              <a:lnSpc>
                <a:spcPct val="100000"/>
              </a:lnSpc>
              <a:spcBef>
                <a:spcPts val="600"/>
              </a:spcBef>
              <a:buClrTx/>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Install Python with Brew</a:t>
            </a:r>
          </a:p>
        </p:txBody>
      </p:sp>
      <p:sp>
        <p:nvSpPr>
          <p:cNvPr id="9" name="TextBox 8">
            <a:extLst>
              <a:ext uri="{FF2B5EF4-FFF2-40B4-BE49-F238E27FC236}">
                <a16:creationId xmlns:a16="http://schemas.microsoft.com/office/drawing/2014/main" id="{9CEA6627-3FC2-D048-78B8-1CD2D22E9C66}"/>
              </a:ext>
            </a:extLst>
          </p:cNvPr>
          <p:cNvSpPr txBox="1"/>
          <p:nvPr/>
        </p:nvSpPr>
        <p:spPr>
          <a:xfrm>
            <a:off x="249079" y="3152001"/>
            <a:ext cx="11693841" cy="1356398"/>
          </a:xfrm>
          <a:prstGeom prst="rect">
            <a:avLst/>
          </a:prstGeom>
          <a:noFill/>
        </p:spPr>
        <p:txBody>
          <a:bodyPr vert="horz" wrap="square" lIns="90000" tIns="46800" rIns="90000" bIns="46800" numCol="1" rtlCol="0" anchor="ctr">
            <a:spAutoFit/>
          </a:bodyPr>
          <a:lstStyle/>
          <a:p>
            <a:r>
              <a:rPr lang="en-GB" sz="1600">
                <a:solidFill>
                  <a:schemeClr val="bg2"/>
                </a:solidFill>
              </a:rPr>
              <a:t>Open the terminal on your macOS.</a:t>
            </a:r>
          </a:p>
          <a:p>
            <a:r>
              <a:rPr lang="en-GB" sz="1600">
                <a:solidFill>
                  <a:schemeClr val="bg2"/>
                </a:solidFill>
              </a:rPr>
              <a:t>Install brew if you haven't already by running the command:</a:t>
            </a:r>
          </a:p>
          <a:p>
            <a:pPr>
              <a:spcBef>
                <a:spcPct val="0"/>
              </a:spcBef>
            </a:pPr>
            <a:r>
              <a:rPr lang="en-GB">
                <a:solidFill>
                  <a:schemeClr val="bg2"/>
                </a:solidFill>
              </a:rPr>
              <a:t>/bin/bash -c "$(curl -</a:t>
            </a:r>
            <a:r>
              <a:rPr lang="en-GB" err="1">
                <a:solidFill>
                  <a:schemeClr val="bg2"/>
                </a:solidFill>
              </a:rPr>
              <a:t>fsSL</a:t>
            </a:r>
            <a:r>
              <a:rPr lang="en-GB">
                <a:solidFill>
                  <a:schemeClr val="bg2"/>
                </a:solidFill>
              </a:rPr>
              <a:t> https://</a:t>
            </a:r>
            <a:r>
              <a:rPr lang="en-GB" err="1">
                <a:solidFill>
                  <a:schemeClr val="bg2"/>
                </a:solidFill>
              </a:rPr>
              <a:t>raw.githubusercontent.com</a:t>
            </a:r>
            <a:r>
              <a:rPr lang="en-GB">
                <a:solidFill>
                  <a:schemeClr val="bg2"/>
                </a:solidFill>
              </a:rPr>
              <a:t>/Homebrew/install/HEAD/</a:t>
            </a:r>
            <a:r>
              <a:rPr lang="en-GB" err="1">
                <a:solidFill>
                  <a:schemeClr val="bg2"/>
                </a:solidFill>
              </a:rPr>
              <a:t>install.sh</a:t>
            </a:r>
            <a:r>
              <a:rPr lang="en-GB">
                <a:solidFill>
                  <a:schemeClr val="bg2"/>
                </a:solidFill>
              </a:rPr>
              <a:t>)"</a:t>
            </a:r>
          </a:p>
          <a:p>
            <a:pPr algn="l">
              <a:spcBef>
                <a:spcPct val="0"/>
              </a:spcBef>
            </a:pPr>
            <a:r>
              <a:rPr lang="en-US" sz="1600">
                <a:solidFill>
                  <a:schemeClr val="bg2"/>
                </a:solidFill>
              </a:rPr>
              <a:t>After above step run below command</a:t>
            </a:r>
          </a:p>
          <a:p>
            <a:pPr algn="l">
              <a:spcBef>
                <a:spcPct val="0"/>
              </a:spcBef>
            </a:pPr>
            <a:r>
              <a:rPr lang="en-US" sz="1600">
                <a:solidFill>
                  <a:schemeClr val="bg2"/>
                </a:solidFill>
              </a:rPr>
              <a:t>brew install python</a:t>
            </a:r>
          </a:p>
        </p:txBody>
      </p:sp>
      <p:sp>
        <p:nvSpPr>
          <p:cNvPr id="11" name="Subtitle 5">
            <a:extLst>
              <a:ext uri="{FF2B5EF4-FFF2-40B4-BE49-F238E27FC236}">
                <a16:creationId xmlns:a16="http://schemas.microsoft.com/office/drawing/2014/main" id="{10CDA084-BBEE-D97D-0FF1-F2B5B66968DA}"/>
              </a:ext>
            </a:extLst>
          </p:cNvPr>
          <p:cNvSpPr txBox="1">
            <a:spLocks/>
          </p:cNvSpPr>
          <p:nvPr/>
        </p:nvSpPr>
        <p:spPr>
          <a:xfrm>
            <a:off x="173305" y="4570868"/>
            <a:ext cx="11090276" cy="246221"/>
          </a:xfrm>
          <a:prstGeom prst="rect">
            <a:avLst/>
          </a:prstGeom>
        </p:spPr>
        <p:txBody>
          <a:bodyPr vert="horz" wrap="square" lIns="18000" tIns="0" rIns="0" bIns="0" numCol="1" rtlCol="0" anchor="b" anchorCtr="0">
            <a:spAutoFit/>
          </a:bodyPr>
          <a:lstStyle>
            <a:lvl1pPr marL="0" indent="0" algn="l" defTabSz="914400" rtl="0" eaLnBrk="1" latinLnBrk="0" hangingPunct="1">
              <a:lnSpc>
                <a:spcPct val="100000"/>
              </a:lnSpc>
              <a:spcBef>
                <a:spcPts val="600"/>
              </a:spcBef>
              <a:buFont typeface="Arial" panose="020B0604020202020204" pitchFamily="34" charset="0"/>
              <a:buNone/>
              <a:defRPr sz="1600" kern="1200">
                <a:solidFill>
                  <a:schemeClr val="bg1"/>
                </a:solidFill>
                <a:latin typeface="Ubuntu Light" panose="020B0304030602030204" pitchFamily="34" charset="0"/>
                <a:ea typeface="+mn-ea"/>
                <a:cs typeface="+mn-cs"/>
              </a:defRPr>
            </a:lvl1pPr>
            <a:lvl2pPr marL="457200" indent="0" algn="ctr" defTabSz="914400" rtl="0" eaLnBrk="1" latinLnBrk="0" hangingPunct="1">
              <a:lnSpc>
                <a:spcPct val="100000"/>
              </a:lnSpc>
              <a:spcBef>
                <a:spcPts val="600"/>
              </a:spcBef>
              <a:buClr>
                <a:schemeClr val="accent1"/>
              </a:buClr>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600"/>
              </a:spcBef>
              <a:buClrTx/>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600"/>
              </a:spcBef>
              <a:buClrTx/>
              <a:buFont typeface="Verdana" panose="020B0604030504040204" pitchFamily="34" charset="0"/>
              <a:buNone/>
              <a:tabLst/>
              <a:defRPr sz="1600" kern="1200">
                <a:solidFill>
                  <a:schemeClr val="tx1"/>
                </a:solidFill>
                <a:latin typeface="+mn-lt"/>
                <a:ea typeface="+mn-ea"/>
                <a:cs typeface="+mn-cs"/>
              </a:defRPr>
            </a:lvl4pPr>
            <a:lvl5pPr marL="1828800" indent="0" algn="ctr" defTabSz="914400" rtl="0" eaLnBrk="1" latinLnBrk="0" hangingPunct="1">
              <a:lnSpc>
                <a:spcPct val="100000"/>
              </a:lnSpc>
              <a:spcBef>
                <a:spcPts val="600"/>
              </a:spcBef>
              <a:buClrTx/>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We can use with </a:t>
            </a:r>
            <a:r>
              <a:rPr lang="en-US" err="1"/>
              <a:t>codespace</a:t>
            </a:r>
            <a:r>
              <a:rPr lang="en-US"/>
              <a:t> (</a:t>
            </a:r>
            <a:r>
              <a:rPr lang="en-US" err="1"/>
              <a:t>github</a:t>
            </a:r>
            <a:r>
              <a:rPr lang="en-US"/>
              <a:t>) </a:t>
            </a:r>
          </a:p>
        </p:txBody>
      </p:sp>
      <p:sp>
        <p:nvSpPr>
          <p:cNvPr id="13" name="Subtitle 5">
            <a:extLst>
              <a:ext uri="{FF2B5EF4-FFF2-40B4-BE49-F238E27FC236}">
                <a16:creationId xmlns:a16="http://schemas.microsoft.com/office/drawing/2014/main" id="{8C9CF508-EB5F-EAE9-C08B-641878A94149}"/>
              </a:ext>
            </a:extLst>
          </p:cNvPr>
          <p:cNvSpPr txBox="1">
            <a:spLocks/>
          </p:cNvSpPr>
          <p:nvPr/>
        </p:nvSpPr>
        <p:spPr>
          <a:xfrm>
            <a:off x="173305" y="4879558"/>
            <a:ext cx="11090276" cy="246221"/>
          </a:xfrm>
          <a:prstGeom prst="rect">
            <a:avLst/>
          </a:prstGeom>
        </p:spPr>
        <p:txBody>
          <a:bodyPr vert="horz" wrap="square" lIns="18000" tIns="0" rIns="0" bIns="0" numCol="1" rtlCol="0" anchor="b" anchorCtr="0">
            <a:spAutoFit/>
          </a:bodyPr>
          <a:lstStyle>
            <a:lvl1pPr marL="0" indent="0" algn="l" defTabSz="914400" rtl="0" eaLnBrk="1" latinLnBrk="0" hangingPunct="1">
              <a:lnSpc>
                <a:spcPct val="100000"/>
              </a:lnSpc>
              <a:spcBef>
                <a:spcPts val="600"/>
              </a:spcBef>
              <a:buFont typeface="Arial" panose="020B0604020202020204" pitchFamily="34" charset="0"/>
              <a:buNone/>
              <a:defRPr sz="1600" kern="1200">
                <a:solidFill>
                  <a:schemeClr val="bg1"/>
                </a:solidFill>
                <a:latin typeface="Ubuntu Light" panose="020B0304030602030204" pitchFamily="34" charset="0"/>
                <a:ea typeface="+mn-ea"/>
                <a:cs typeface="+mn-cs"/>
              </a:defRPr>
            </a:lvl1pPr>
            <a:lvl2pPr marL="457200" indent="0" algn="ctr" defTabSz="914400" rtl="0" eaLnBrk="1" latinLnBrk="0" hangingPunct="1">
              <a:lnSpc>
                <a:spcPct val="100000"/>
              </a:lnSpc>
              <a:spcBef>
                <a:spcPts val="600"/>
              </a:spcBef>
              <a:buClr>
                <a:schemeClr val="accent1"/>
              </a:buClr>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600"/>
              </a:spcBef>
              <a:buClrTx/>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600"/>
              </a:spcBef>
              <a:buClrTx/>
              <a:buFont typeface="Verdana" panose="020B0604030504040204" pitchFamily="34" charset="0"/>
              <a:buNone/>
              <a:tabLst/>
              <a:defRPr sz="1600" kern="1200">
                <a:solidFill>
                  <a:schemeClr val="tx1"/>
                </a:solidFill>
                <a:latin typeface="+mn-lt"/>
                <a:ea typeface="+mn-ea"/>
                <a:cs typeface="+mn-cs"/>
              </a:defRPr>
            </a:lvl4pPr>
            <a:lvl5pPr marL="1828800" indent="0" algn="ctr" defTabSz="914400" rtl="0" eaLnBrk="1" latinLnBrk="0" hangingPunct="1">
              <a:lnSpc>
                <a:spcPct val="100000"/>
              </a:lnSpc>
              <a:spcBef>
                <a:spcPts val="600"/>
              </a:spcBef>
              <a:buClrTx/>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t>For Windows </a:t>
            </a:r>
            <a:r>
              <a:rPr lang="en-US" err="1"/>
              <a:t>inprint</a:t>
            </a:r>
            <a:r>
              <a:rPr lang="en-US"/>
              <a:t>("Hello, World!")</a:t>
            </a:r>
            <a:r>
              <a:rPr lang="en-US" err="1"/>
              <a:t>stallation</a:t>
            </a:r>
            <a:r>
              <a:rPr lang="en-US"/>
              <a:t>  https://</a:t>
            </a:r>
            <a:r>
              <a:rPr lang="en-US" err="1"/>
              <a:t>www.python.org</a:t>
            </a:r>
            <a:r>
              <a:rPr lang="en-US"/>
              <a:t>/downloads/windows/</a:t>
            </a:r>
          </a:p>
        </p:txBody>
      </p:sp>
      <p:sp>
        <p:nvSpPr>
          <p:cNvPr id="17" name="Subtitle 5">
            <a:extLst>
              <a:ext uri="{FF2B5EF4-FFF2-40B4-BE49-F238E27FC236}">
                <a16:creationId xmlns:a16="http://schemas.microsoft.com/office/drawing/2014/main" id="{F6FA1EED-5167-2921-32C0-A650CD03AB9E}"/>
              </a:ext>
            </a:extLst>
          </p:cNvPr>
          <p:cNvSpPr txBox="1">
            <a:spLocks/>
          </p:cNvSpPr>
          <p:nvPr/>
        </p:nvSpPr>
        <p:spPr>
          <a:xfrm>
            <a:off x="199617" y="5248890"/>
            <a:ext cx="11090276" cy="492443"/>
          </a:xfrm>
          <a:prstGeom prst="rect">
            <a:avLst/>
          </a:prstGeom>
        </p:spPr>
        <p:txBody>
          <a:bodyPr vert="horz" wrap="square" lIns="18000" tIns="0" rIns="0" bIns="0" numCol="1" rtlCol="0" anchor="b" anchorCtr="0">
            <a:spAutoFit/>
          </a:bodyPr>
          <a:lstStyle>
            <a:lvl1pPr marL="0" indent="0" algn="l" defTabSz="914400" rtl="0" eaLnBrk="1" latinLnBrk="0" hangingPunct="1">
              <a:lnSpc>
                <a:spcPct val="100000"/>
              </a:lnSpc>
              <a:spcBef>
                <a:spcPts val="600"/>
              </a:spcBef>
              <a:buFont typeface="Arial" panose="020B0604020202020204" pitchFamily="34" charset="0"/>
              <a:buNone/>
              <a:defRPr sz="1600" kern="1200">
                <a:solidFill>
                  <a:schemeClr val="bg1"/>
                </a:solidFill>
                <a:latin typeface="Ubuntu Light" panose="020B0304030602030204" pitchFamily="34" charset="0"/>
                <a:ea typeface="+mn-ea"/>
                <a:cs typeface="+mn-cs"/>
              </a:defRPr>
            </a:lvl1pPr>
            <a:lvl2pPr marL="457200" indent="0" algn="ctr" defTabSz="914400" rtl="0" eaLnBrk="1" latinLnBrk="0" hangingPunct="1">
              <a:lnSpc>
                <a:spcPct val="100000"/>
              </a:lnSpc>
              <a:spcBef>
                <a:spcPts val="600"/>
              </a:spcBef>
              <a:buClr>
                <a:schemeClr val="accent1"/>
              </a:buClr>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600"/>
              </a:spcBef>
              <a:buClrTx/>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600"/>
              </a:spcBef>
              <a:buClrTx/>
              <a:buFont typeface="Verdana" panose="020B0604030504040204" pitchFamily="34" charset="0"/>
              <a:buNone/>
              <a:tabLst/>
              <a:defRPr sz="1600" kern="1200">
                <a:solidFill>
                  <a:schemeClr val="tx1"/>
                </a:solidFill>
                <a:latin typeface="+mn-lt"/>
                <a:ea typeface="+mn-ea"/>
                <a:cs typeface="+mn-cs"/>
              </a:defRPr>
            </a:lvl4pPr>
            <a:lvl5pPr marL="1828800" indent="0" algn="ctr" defTabSz="914400" rtl="0" eaLnBrk="1" latinLnBrk="0" hangingPunct="1">
              <a:lnSpc>
                <a:spcPct val="100000"/>
              </a:lnSpc>
              <a:spcBef>
                <a:spcPts val="600"/>
              </a:spcBef>
              <a:buClrTx/>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Create </a:t>
            </a:r>
            <a:r>
              <a:rPr lang="en-US" dirty="0" err="1"/>
              <a:t>helloworld.py</a:t>
            </a:r>
            <a:r>
              <a:rPr lang="en-US" dirty="0"/>
              <a:t> </a:t>
            </a:r>
            <a:br>
              <a:rPr lang="en-US" dirty="0"/>
            </a:br>
            <a:r>
              <a:rPr lang="en-US" dirty="0"/>
              <a:t>print(“Hello, World!”)</a:t>
            </a:r>
          </a:p>
        </p:txBody>
      </p:sp>
    </p:spTree>
    <p:extLst>
      <p:ext uri="{BB962C8B-B14F-4D97-AF65-F5344CB8AC3E}">
        <p14:creationId xmlns:p14="http://schemas.microsoft.com/office/powerpoint/2010/main" val="2478075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0CDA40-7492-A53D-3D77-5E3936C4DD47}"/>
              </a:ext>
            </a:extLst>
          </p:cNvPr>
          <p:cNvSpPr>
            <a:spLocks noGrp="1"/>
          </p:cNvSpPr>
          <p:nvPr>
            <p:ph type="ctrTitle"/>
          </p:nvPr>
        </p:nvSpPr>
        <p:spPr>
          <a:xfrm>
            <a:off x="272897" y="406727"/>
            <a:ext cx="11090276" cy="747897"/>
          </a:xfrm>
        </p:spPr>
        <p:txBody>
          <a:bodyPr/>
          <a:lstStyle/>
          <a:p>
            <a:r>
              <a:rPr lang="en-US"/>
              <a:t>3 Data Types</a:t>
            </a:r>
          </a:p>
        </p:txBody>
      </p:sp>
      <p:sp>
        <p:nvSpPr>
          <p:cNvPr id="4" name="TextBox 3">
            <a:extLst>
              <a:ext uri="{FF2B5EF4-FFF2-40B4-BE49-F238E27FC236}">
                <a16:creationId xmlns:a16="http://schemas.microsoft.com/office/drawing/2014/main" id="{FA4AA714-A8ED-B62E-2A7F-9D3723352C05}"/>
              </a:ext>
            </a:extLst>
          </p:cNvPr>
          <p:cNvSpPr txBox="1"/>
          <p:nvPr/>
        </p:nvSpPr>
        <p:spPr>
          <a:xfrm>
            <a:off x="206188" y="1154624"/>
            <a:ext cx="11295530" cy="1479509"/>
          </a:xfrm>
          <a:prstGeom prst="rect">
            <a:avLst/>
          </a:prstGeom>
          <a:noFill/>
        </p:spPr>
        <p:txBody>
          <a:bodyPr vert="horz" wrap="square" lIns="90000" tIns="46800" rIns="90000" bIns="46800" numCol="1" rtlCol="0" anchor="ctr">
            <a:spAutoFit/>
          </a:bodyPr>
          <a:lstStyle/>
          <a:p>
            <a:pPr>
              <a:spcBef>
                <a:spcPct val="0"/>
              </a:spcBef>
            </a:pPr>
            <a:r>
              <a:rPr lang="en-GB" dirty="0">
                <a:solidFill>
                  <a:schemeClr val="bg2"/>
                </a:solidFill>
              </a:rPr>
              <a:t>In programming, </a:t>
            </a:r>
            <a:r>
              <a:rPr lang="en-GB" b="1" dirty="0">
                <a:solidFill>
                  <a:schemeClr val="bg2"/>
                </a:solidFill>
              </a:rPr>
              <a:t>data types</a:t>
            </a:r>
            <a:r>
              <a:rPr lang="en-GB" dirty="0">
                <a:solidFill>
                  <a:schemeClr val="bg2"/>
                </a:solidFill>
              </a:rPr>
              <a:t> define the kind of value a variable can store. They play a crucial role in determining how data is handled in memory and what operations can be performed on it. </a:t>
            </a:r>
          </a:p>
          <a:p>
            <a:pPr>
              <a:spcBef>
                <a:spcPct val="0"/>
              </a:spcBef>
            </a:pPr>
            <a:endParaRPr lang="en-GB" dirty="0">
              <a:solidFill>
                <a:schemeClr val="bg2"/>
              </a:solidFill>
            </a:endParaRPr>
          </a:p>
          <a:p>
            <a:pPr>
              <a:spcBef>
                <a:spcPct val="0"/>
              </a:spcBef>
            </a:pPr>
            <a:r>
              <a:rPr lang="en-GB" dirty="0">
                <a:solidFill>
                  <a:schemeClr val="bg2"/>
                </a:solidFill>
              </a:rPr>
              <a:t>Python offers a rich set of built-in data types that cater to various needs. </a:t>
            </a:r>
          </a:p>
          <a:p>
            <a:pPr>
              <a:spcBef>
                <a:spcPct val="0"/>
              </a:spcBef>
            </a:pPr>
            <a:r>
              <a:rPr lang="en-GB" dirty="0">
                <a:solidFill>
                  <a:schemeClr val="bg2"/>
                </a:solidFill>
              </a:rPr>
              <a:t>Here's a quick overview of the most commonly used ones:</a:t>
            </a:r>
            <a:endParaRPr lang="en-US" sz="1400" dirty="0">
              <a:solidFill>
                <a:schemeClr val="bg2"/>
              </a:solidFill>
            </a:endParaRPr>
          </a:p>
        </p:txBody>
      </p:sp>
      <p:sp>
        <p:nvSpPr>
          <p:cNvPr id="6" name="TextBox 5">
            <a:extLst>
              <a:ext uri="{FF2B5EF4-FFF2-40B4-BE49-F238E27FC236}">
                <a16:creationId xmlns:a16="http://schemas.microsoft.com/office/drawing/2014/main" id="{CE327455-3885-44F5-752A-60C73A33AFD7}"/>
              </a:ext>
            </a:extLst>
          </p:cNvPr>
          <p:cNvSpPr txBox="1"/>
          <p:nvPr/>
        </p:nvSpPr>
        <p:spPr>
          <a:xfrm>
            <a:off x="613556" y="3005209"/>
            <a:ext cx="7669832" cy="2308324"/>
          </a:xfrm>
          <a:prstGeom prst="rect">
            <a:avLst/>
          </a:prstGeom>
          <a:noFill/>
        </p:spPr>
        <p:txBody>
          <a:bodyPr wrap="square">
            <a:spAutoFit/>
          </a:bodyPr>
          <a:lstStyle/>
          <a:p>
            <a:pPr marL="285750" indent="-285750">
              <a:buFont typeface="Arial" panose="020B0604020202020204" pitchFamily="34" charset="0"/>
              <a:buChar char="•"/>
            </a:pPr>
            <a:r>
              <a:rPr lang="en-GB" dirty="0">
                <a:solidFill>
                  <a:schemeClr val="bg2"/>
                </a:solidFill>
              </a:rPr>
              <a:t>Numeric Types</a:t>
            </a:r>
          </a:p>
          <a:p>
            <a:pPr marL="285750" indent="-285750">
              <a:buFont typeface="Arial" panose="020B0604020202020204" pitchFamily="34" charset="0"/>
              <a:buChar char="•"/>
            </a:pPr>
            <a:r>
              <a:rPr lang="en-GB" dirty="0">
                <a:solidFill>
                  <a:schemeClr val="bg2"/>
                </a:solidFill>
              </a:rPr>
              <a:t>Sequence Types</a:t>
            </a:r>
          </a:p>
          <a:p>
            <a:pPr marL="285750" indent="-285750">
              <a:buFont typeface="Arial" panose="020B0604020202020204" pitchFamily="34" charset="0"/>
              <a:buChar char="•"/>
            </a:pPr>
            <a:r>
              <a:rPr lang="en-GB" dirty="0">
                <a:solidFill>
                  <a:schemeClr val="bg2"/>
                </a:solidFill>
              </a:rPr>
              <a:t>Mapping Type</a:t>
            </a:r>
          </a:p>
          <a:p>
            <a:pPr marL="285750" indent="-285750">
              <a:buFont typeface="Arial" panose="020B0604020202020204" pitchFamily="34" charset="0"/>
              <a:buChar char="•"/>
            </a:pPr>
            <a:r>
              <a:rPr lang="en-GB" dirty="0">
                <a:solidFill>
                  <a:schemeClr val="bg2"/>
                </a:solidFill>
              </a:rPr>
              <a:t>Set Types</a:t>
            </a:r>
          </a:p>
          <a:p>
            <a:pPr marL="285750" indent="-285750">
              <a:buFont typeface="Arial" panose="020B0604020202020204" pitchFamily="34" charset="0"/>
              <a:buChar char="•"/>
            </a:pPr>
            <a:r>
              <a:rPr lang="en-GB" dirty="0">
                <a:solidFill>
                  <a:schemeClr val="bg2"/>
                </a:solidFill>
              </a:rPr>
              <a:t>Boolean Type</a:t>
            </a:r>
          </a:p>
          <a:p>
            <a:pPr marL="285750" indent="-285750">
              <a:buFont typeface="Arial" panose="020B0604020202020204" pitchFamily="34" charset="0"/>
              <a:buChar char="•"/>
            </a:pPr>
            <a:r>
              <a:rPr lang="en-GB" dirty="0">
                <a:solidFill>
                  <a:schemeClr val="bg2"/>
                </a:solidFill>
              </a:rPr>
              <a:t>Binary Types</a:t>
            </a:r>
          </a:p>
          <a:p>
            <a:pPr marL="285750" indent="-285750">
              <a:buFont typeface="Arial" panose="020B0604020202020204" pitchFamily="34" charset="0"/>
              <a:buChar char="•"/>
            </a:pPr>
            <a:r>
              <a:rPr lang="en-GB" dirty="0">
                <a:solidFill>
                  <a:schemeClr val="bg2"/>
                </a:solidFill>
              </a:rPr>
              <a:t>None Type</a:t>
            </a:r>
          </a:p>
          <a:p>
            <a:pPr marL="285750" indent="-285750">
              <a:buFont typeface="Arial" panose="020B0604020202020204" pitchFamily="34" charset="0"/>
              <a:buChar char="•"/>
            </a:pPr>
            <a:r>
              <a:rPr lang="en-GB" dirty="0">
                <a:solidFill>
                  <a:schemeClr val="bg2"/>
                </a:solidFill>
              </a:rPr>
              <a:t>Custom Types</a:t>
            </a:r>
          </a:p>
        </p:txBody>
      </p:sp>
    </p:spTree>
    <p:extLst>
      <p:ext uri="{BB962C8B-B14F-4D97-AF65-F5344CB8AC3E}">
        <p14:creationId xmlns:p14="http://schemas.microsoft.com/office/powerpoint/2010/main" val="2961567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F1194B-ABAA-501D-2EA5-E7080D0CA247}"/>
              </a:ext>
            </a:extLst>
          </p:cNvPr>
          <p:cNvSpPr txBox="1"/>
          <p:nvPr/>
        </p:nvSpPr>
        <p:spPr>
          <a:xfrm>
            <a:off x="152400" y="683819"/>
            <a:ext cx="5585012" cy="5016758"/>
          </a:xfrm>
          <a:prstGeom prst="rect">
            <a:avLst/>
          </a:prstGeom>
          <a:noFill/>
        </p:spPr>
        <p:txBody>
          <a:bodyPr wrap="square">
            <a:spAutoFit/>
          </a:bodyPr>
          <a:lstStyle/>
          <a:p>
            <a:pPr algn="l">
              <a:lnSpc>
                <a:spcPts val="1800"/>
              </a:lnSpc>
              <a:spcBef>
                <a:spcPts val="900"/>
              </a:spcBef>
              <a:spcAft>
                <a:spcPts val="300"/>
              </a:spcAft>
              <a:buNone/>
            </a:pPr>
            <a:r>
              <a:rPr lang="en-GB" b="1" i="0" u="sng" dirty="0">
                <a:solidFill>
                  <a:schemeClr val="bg2"/>
                </a:solidFill>
                <a:effectLst/>
                <a:latin typeface="Segoe Sans"/>
              </a:rPr>
              <a:t>Numeric Types</a:t>
            </a:r>
          </a:p>
          <a:p>
            <a:pPr algn="l">
              <a:spcBef>
                <a:spcPts val="300"/>
              </a:spcBef>
              <a:spcAft>
                <a:spcPts val="300"/>
              </a:spcAft>
              <a:buFont typeface="Arial" panose="020B0604020202020204" pitchFamily="34" charset="0"/>
              <a:buChar char="•"/>
            </a:pPr>
            <a:r>
              <a:rPr lang="en-GB" b="1" i="0" dirty="0">
                <a:solidFill>
                  <a:schemeClr val="bg2"/>
                </a:solidFill>
                <a:effectLst/>
                <a:latin typeface="source-code-pro"/>
              </a:rPr>
              <a:t>int</a:t>
            </a:r>
            <a:r>
              <a:rPr lang="en-GB" b="0" i="0" dirty="0">
                <a:solidFill>
                  <a:schemeClr val="bg2"/>
                </a:solidFill>
                <a:effectLst/>
                <a:latin typeface="Segoe Sans"/>
              </a:rPr>
              <a:t> – Used for whole numbers.</a:t>
            </a:r>
            <a:br>
              <a:rPr lang="en-GB" b="0" i="0" dirty="0">
                <a:solidFill>
                  <a:schemeClr val="bg2"/>
                </a:solidFill>
                <a:effectLst/>
                <a:latin typeface="Segoe Sans"/>
              </a:rPr>
            </a:br>
            <a:r>
              <a:rPr lang="en-GB" b="1" i="0" dirty="0">
                <a:solidFill>
                  <a:schemeClr val="bg2"/>
                </a:solidFill>
                <a:effectLst/>
                <a:latin typeface="source-code-pro"/>
              </a:rPr>
              <a:t>float</a:t>
            </a:r>
            <a:r>
              <a:rPr lang="en-GB" b="0" i="0" dirty="0">
                <a:solidFill>
                  <a:schemeClr val="bg2"/>
                </a:solidFill>
                <a:effectLst/>
                <a:latin typeface="Segoe Sans"/>
              </a:rPr>
              <a:t> – Represents numbers with decimal points.</a:t>
            </a:r>
            <a:br>
              <a:rPr lang="en-GB" b="0" i="0" dirty="0">
                <a:solidFill>
                  <a:schemeClr val="bg2"/>
                </a:solidFill>
                <a:effectLst/>
                <a:latin typeface="Segoe Sans"/>
              </a:rPr>
            </a:br>
            <a:r>
              <a:rPr lang="en-GB" b="1" i="0" dirty="0">
                <a:solidFill>
                  <a:schemeClr val="bg2"/>
                </a:solidFill>
                <a:effectLst/>
                <a:latin typeface="source-code-pro"/>
              </a:rPr>
              <a:t>complex</a:t>
            </a:r>
            <a:r>
              <a:rPr lang="en-GB" b="0" i="0" dirty="0">
                <a:solidFill>
                  <a:schemeClr val="bg2"/>
                </a:solidFill>
                <a:effectLst/>
                <a:latin typeface="Segoe Sans"/>
              </a:rPr>
              <a:t> – Handles complex numbers with real and imaginary parts.</a:t>
            </a:r>
          </a:p>
          <a:p>
            <a:pPr algn="l">
              <a:spcBef>
                <a:spcPts val="300"/>
              </a:spcBef>
              <a:spcAft>
                <a:spcPts val="300"/>
              </a:spcAft>
              <a:buFont typeface="Arial" panose="020B0604020202020204" pitchFamily="34" charset="0"/>
              <a:buChar char="•"/>
            </a:pPr>
            <a:endParaRPr lang="en-GB" dirty="0">
              <a:solidFill>
                <a:schemeClr val="bg2"/>
              </a:solidFill>
              <a:latin typeface="Segoe Sans"/>
            </a:endParaRPr>
          </a:p>
          <a:p>
            <a:pPr algn="l">
              <a:spcBef>
                <a:spcPts val="300"/>
              </a:spcBef>
              <a:spcAft>
                <a:spcPts val="300"/>
              </a:spcAft>
              <a:buFont typeface="Arial" panose="020B0604020202020204" pitchFamily="34" charset="0"/>
              <a:buChar char="•"/>
            </a:pPr>
            <a:br>
              <a:rPr lang="en-GB" b="0" i="0" dirty="0">
                <a:solidFill>
                  <a:schemeClr val="bg2"/>
                </a:solidFill>
                <a:effectLst/>
                <a:latin typeface="Segoe Sans"/>
              </a:rPr>
            </a:br>
            <a:r>
              <a:rPr lang="en-GB" b="1" i="0" u="sng" dirty="0">
                <a:solidFill>
                  <a:schemeClr val="bg2"/>
                </a:solidFill>
                <a:effectLst/>
                <a:latin typeface="Segoe Sans"/>
              </a:rPr>
              <a:t>Sequence Types</a:t>
            </a:r>
          </a:p>
          <a:p>
            <a:pPr algn="l">
              <a:spcBef>
                <a:spcPts val="300"/>
              </a:spcBef>
              <a:spcAft>
                <a:spcPts val="300"/>
              </a:spcAft>
              <a:buFont typeface="Arial" panose="020B0604020202020204" pitchFamily="34" charset="0"/>
              <a:buChar char="•"/>
            </a:pPr>
            <a:r>
              <a:rPr lang="en-GB" b="1" i="0" dirty="0">
                <a:solidFill>
                  <a:schemeClr val="bg2"/>
                </a:solidFill>
                <a:effectLst/>
                <a:latin typeface="source-code-pro"/>
              </a:rPr>
              <a:t>str</a:t>
            </a:r>
            <a:r>
              <a:rPr lang="en-GB" b="0" i="0" dirty="0">
                <a:solidFill>
                  <a:schemeClr val="bg2"/>
                </a:solidFill>
                <a:effectLst/>
                <a:latin typeface="Segoe Sans"/>
              </a:rPr>
              <a:t> – A sequence of characters, typically used for text.</a:t>
            </a:r>
            <a:br>
              <a:rPr lang="en-GB" b="0" i="0" dirty="0">
                <a:solidFill>
                  <a:schemeClr val="bg2"/>
                </a:solidFill>
                <a:effectLst/>
                <a:latin typeface="Segoe Sans"/>
              </a:rPr>
            </a:br>
            <a:r>
              <a:rPr lang="en-GB" b="1" i="0" dirty="0">
                <a:solidFill>
                  <a:schemeClr val="bg2"/>
                </a:solidFill>
                <a:effectLst/>
                <a:latin typeface="source-code-pro"/>
              </a:rPr>
              <a:t>list</a:t>
            </a:r>
            <a:r>
              <a:rPr lang="en-GB" b="0" i="0" dirty="0">
                <a:solidFill>
                  <a:schemeClr val="bg2"/>
                </a:solidFill>
                <a:effectLst/>
                <a:latin typeface="Segoe Sans"/>
              </a:rPr>
              <a:t> – An ordered, changeable collection.</a:t>
            </a:r>
            <a:br>
              <a:rPr lang="en-GB" b="0" i="0" dirty="0">
                <a:solidFill>
                  <a:schemeClr val="bg2"/>
                </a:solidFill>
                <a:effectLst/>
                <a:latin typeface="Segoe Sans"/>
              </a:rPr>
            </a:br>
            <a:r>
              <a:rPr lang="en-GB" b="1" i="0" dirty="0">
                <a:solidFill>
                  <a:schemeClr val="bg2"/>
                </a:solidFill>
                <a:effectLst/>
                <a:latin typeface="source-code-pro"/>
              </a:rPr>
              <a:t>tuple</a:t>
            </a:r>
            <a:r>
              <a:rPr lang="en-GB" b="0" i="0" dirty="0">
                <a:solidFill>
                  <a:schemeClr val="bg2"/>
                </a:solidFill>
                <a:effectLst/>
                <a:latin typeface="Segoe Sans"/>
              </a:rPr>
              <a:t> – An ordered, unchangeable collection.</a:t>
            </a:r>
          </a:p>
          <a:p>
            <a:pPr algn="l">
              <a:spcBef>
                <a:spcPts val="300"/>
              </a:spcBef>
              <a:spcAft>
                <a:spcPts val="300"/>
              </a:spcAft>
              <a:buFont typeface="Arial" panose="020B0604020202020204" pitchFamily="34" charset="0"/>
              <a:buChar char="•"/>
            </a:pPr>
            <a:endParaRPr lang="en-GB" dirty="0">
              <a:solidFill>
                <a:schemeClr val="bg2"/>
              </a:solidFill>
              <a:latin typeface="Segoe Sans"/>
            </a:endParaRPr>
          </a:p>
          <a:p>
            <a:pPr algn="l">
              <a:spcBef>
                <a:spcPts val="300"/>
              </a:spcBef>
              <a:spcAft>
                <a:spcPts val="300"/>
              </a:spcAft>
              <a:buFont typeface="Arial" panose="020B0604020202020204" pitchFamily="34" charset="0"/>
              <a:buChar char="•"/>
            </a:pPr>
            <a:br>
              <a:rPr lang="en-GB" b="0" i="0" dirty="0">
                <a:solidFill>
                  <a:schemeClr val="bg2"/>
                </a:solidFill>
                <a:effectLst/>
                <a:latin typeface="Segoe Sans"/>
              </a:rPr>
            </a:br>
            <a:r>
              <a:rPr lang="en-GB" b="1" i="0" u="sng" dirty="0">
                <a:solidFill>
                  <a:schemeClr val="bg2"/>
                </a:solidFill>
                <a:effectLst/>
                <a:latin typeface="Segoe Sans"/>
              </a:rPr>
              <a:t>Mapping Type</a:t>
            </a:r>
          </a:p>
          <a:p>
            <a:pPr algn="l">
              <a:spcBef>
                <a:spcPts val="300"/>
              </a:spcBef>
              <a:spcAft>
                <a:spcPts val="300"/>
              </a:spcAft>
              <a:buFont typeface="Arial" panose="020B0604020202020204" pitchFamily="34" charset="0"/>
              <a:buChar char="•"/>
            </a:pPr>
            <a:r>
              <a:rPr lang="en-GB" b="1" i="0" dirty="0" err="1">
                <a:solidFill>
                  <a:schemeClr val="bg2"/>
                </a:solidFill>
                <a:effectLst/>
                <a:latin typeface="source-code-pro"/>
              </a:rPr>
              <a:t>dict</a:t>
            </a:r>
            <a:r>
              <a:rPr lang="en-GB" b="0" i="0" dirty="0">
                <a:solidFill>
                  <a:schemeClr val="bg2"/>
                </a:solidFill>
                <a:effectLst/>
                <a:latin typeface="Segoe Sans"/>
              </a:rPr>
              <a:t> – Stores data as key-value pairs.</a:t>
            </a:r>
            <a:br>
              <a:rPr lang="en-GB" b="0" i="0" dirty="0">
                <a:solidFill>
                  <a:schemeClr val="bg2"/>
                </a:solidFill>
                <a:effectLst/>
                <a:latin typeface="Segoe Sans"/>
              </a:rPr>
            </a:br>
            <a:endParaRPr lang="en-GB" b="0" i="0" dirty="0">
              <a:solidFill>
                <a:schemeClr val="bg2"/>
              </a:solidFill>
              <a:effectLst/>
              <a:latin typeface="Segoe Sans"/>
            </a:endParaRPr>
          </a:p>
        </p:txBody>
      </p:sp>
      <p:sp>
        <p:nvSpPr>
          <p:cNvPr id="6" name="TextBox 5">
            <a:extLst>
              <a:ext uri="{FF2B5EF4-FFF2-40B4-BE49-F238E27FC236}">
                <a16:creationId xmlns:a16="http://schemas.microsoft.com/office/drawing/2014/main" id="{BC451777-01F6-B780-6889-1749E68B575C}"/>
              </a:ext>
            </a:extLst>
          </p:cNvPr>
          <p:cNvSpPr txBox="1"/>
          <p:nvPr/>
        </p:nvSpPr>
        <p:spPr>
          <a:xfrm>
            <a:off x="6203576" y="683819"/>
            <a:ext cx="5585012" cy="5632311"/>
          </a:xfrm>
          <a:prstGeom prst="rect">
            <a:avLst/>
          </a:prstGeom>
          <a:noFill/>
        </p:spPr>
        <p:txBody>
          <a:bodyPr wrap="square">
            <a:spAutoFit/>
          </a:bodyPr>
          <a:lstStyle/>
          <a:p>
            <a:r>
              <a:rPr lang="en-GB" b="1" u="sng">
                <a:solidFill>
                  <a:schemeClr val="bg2"/>
                </a:solidFill>
              </a:rPr>
              <a:t>Set Types</a:t>
            </a:r>
          </a:p>
          <a:p>
            <a:r>
              <a:rPr lang="en-GB" b="1">
                <a:solidFill>
                  <a:schemeClr val="bg2"/>
                </a:solidFill>
              </a:rPr>
              <a:t>set</a:t>
            </a:r>
            <a:r>
              <a:rPr lang="en-GB">
                <a:solidFill>
                  <a:schemeClr val="bg2"/>
                </a:solidFill>
              </a:rPr>
              <a:t> – An unordered collection of unique items.</a:t>
            </a:r>
            <a:br>
              <a:rPr lang="en-GB">
                <a:solidFill>
                  <a:schemeClr val="bg2"/>
                </a:solidFill>
              </a:rPr>
            </a:br>
            <a:r>
              <a:rPr lang="en-GB" b="1" err="1">
                <a:solidFill>
                  <a:schemeClr val="bg2"/>
                </a:solidFill>
              </a:rPr>
              <a:t>frozenset</a:t>
            </a:r>
            <a:r>
              <a:rPr lang="en-GB">
                <a:solidFill>
                  <a:schemeClr val="bg2"/>
                </a:solidFill>
              </a:rPr>
              <a:t> – Like a set, but immutable.</a:t>
            </a:r>
          </a:p>
          <a:p>
            <a:endParaRPr lang="en-GB">
              <a:solidFill>
                <a:schemeClr val="bg2"/>
              </a:solidFill>
            </a:endParaRPr>
          </a:p>
          <a:p>
            <a:br>
              <a:rPr lang="en-GB">
                <a:solidFill>
                  <a:schemeClr val="bg2"/>
                </a:solidFill>
              </a:rPr>
            </a:br>
            <a:r>
              <a:rPr lang="en-GB" b="1" u="sng">
                <a:solidFill>
                  <a:schemeClr val="bg2"/>
                </a:solidFill>
              </a:rPr>
              <a:t>Boolean Type</a:t>
            </a:r>
          </a:p>
          <a:p>
            <a:r>
              <a:rPr lang="en-GB" b="1">
                <a:solidFill>
                  <a:schemeClr val="bg2"/>
                </a:solidFill>
              </a:rPr>
              <a:t>bool</a:t>
            </a:r>
            <a:r>
              <a:rPr lang="en-GB">
                <a:solidFill>
                  <a:schemeClr val="bg2"/>
                </a:solidFill>
              </a:rPr>
              <a:t> – Represents truth values: True or False.</a:t>
            </a:r>
            <a:br>
              <a:rPr lang="en-GB">
                <a:solidFill>
                  <a:schemeClr val="bg2"/>
                </a:solidFill>
              </a:rPr>
            </a:br>
            <a:endParaRPr lang="en-GB">
              <a:solidFill>
                <a:schemeClr val="bg2"/>
              </a:solidFill>
            </a:endParaRPr>
          </a:p>
          <a:p>
            <a:endParaRPr lang="en-GB" b="1" u="sng">
              <a:solidFill>
                <a:schemeClr val="bg2"/>
              </a:solidFill>
            </a:endParaRPr>
          </a:p>
          <a:p>
            <a:r>
              <a:rPr lang="en-GB" b="1" u="sng">
                <a:solidFill>
                  <a:schemeClr val="bg2"/>
                </a:solidFill>
              </a:rPr>
              <a:t>Binary Types</a:t>
            </a:r>
          </a:p>
          <a:p>
            <a:r>
              <a:rPr lang="en-GB" b="1">
                <a:solidFill>
                  <a:schemeClr val="bg2"/>
                </a:solidFill>
              </a:rPr>
              <a:t>bytes</a:t>
            </a:r>
            <a:r>
              <a:rPr lang="en-GB">
                <a:solidFill>
                  <a:schemeClr val="bg2"/>
                </a:solidFill>
              </a:rPr>
              <a:t> – Immutable sequence of bytes.</a:t>
            </a:r>
            <a:br>
              <a:rPr lang="en-GB">
                <a:solidFill>
                  <a:schemeClr val="bg2"/>
                </a:solidFill>
              </a:rPr>
            </a:br>
            <a:r>
              <a:rPr lang="en-GB" b="1" err="1">
                <a:solidFill>
                  <a:schemeClr val="bg2"/>
                </a:solidFill>
              </a:rPr>
              <a:t>bytearray</a:t>
            </a:r>
            <a:r>
              <a:rPr lang="en-GB">
                <a:solidFill>
                  <a:schemeClr val="bg2"/>
                </a:solidFill>
              </a:rPr>
              <a:t> – Mutable version of bytes.</a:t>
            </a:r>
          </a:p>
          <a:p>
            <a:br>
              <a:rPr lang="en-GB">
                <a:solidFill>
                  <a:schemeClr val="bg2"/>
                </a:solidFill>
              </a:rPr>
            </a:br>
            <a:r>
              <a:rPr lang="en-GB" b="1" u="sng">
                <a:solidFill>
                  <a:schemeClr val="bg2"/>
                </a:solidFill>
              </a:rPr>
              <a:t>None Type</a:t>
            </a:r>
          </a:p>
          <a:p>
            <a:r>
              <a:rPr lang="en-GB" b="1" err="1">
                <a:solidFill>
                  <a:schemeClr val="bg2"/>
                </a:solidFill>
              </a:rPr>
              <a:t>NoneType</a:t>
            </a:r>
            <a:r>
              <a:rPr lang="en-GB">
                <a:solidFill>
                  <a:schemeClr val="bg2"/>
                </a:solidFill>
              </a:rPr>
              <a:t> – Represents the absence of a value.</a:t>
            </a:r>
          </a:p>
          <a:p>
            <a:br>
              <a:rPr lang="en-GB">
                <a:solidFill>
                  <a:schemeClr val="bg2"/>
                </a:solidFill>
              </a:rPr>
            </a:br>
            <a:r>
              <a:rPr lang="en-GB" b="1" u="sng">
                <a:solidFill>
                  <a:schemeClr val="bg2"/>
                </a:solidFill>
              </a:rPr>
              <a:t>Custom Types</a:t>
            </a:r>
          </a:p>
          <a:p>
            <a:r>
              <a:rPr lang="en-GB">
                <a:solidFill>
                  <a:schemeClr val="bg2"/>
                </a:solidFill>
              </a:rPr>
              <a:t>Python also allows you to create your own data types using </a:t>
            </a:r>
            <a:r>
              <a:rPr lang="en-GB" b="1">
                <a:solidFill>
                  <a:schemeClr val="bg2"/>
                </a:solidFill>
              </a:rPr>
              <a:t>classes</a:t>
            </a:r>
            <a:r>
              <a:rPr lang="en-GB">
                <a:solidFill>
                  <a:schemeClr val="bg2"/>
                </a:solidFill>
              </a:rPr>
              <a:t>. This is especially useful when </a:t>
            </a:r>
            <a:r>
              <a:rPr lang="en-GB" err="1">
                <a:solidFill>
                  <a:schemeClr val="bg2"/>
                </a:solidFill>
              </a:rPr>
              <a:t>modeling</a:t>
            </a:r>
            <a:r>
              <a:rPr lang="en-GB">
                <a:solidFill>
                  <a:schemeClr val="bg2"/>
                </a:solidFill>
              </a:rPr>
              <a:t> complex entities or </a:t>
            </a:r>
            <a:r>
              <a:rPr lang="en-GB" err="1">
                <a:solidFill>
                  <a:schemeClr val="bg2"/>
                </a:solidFill>
              </a:rPr>
              <a:t>behaviors</a:t>
            </a:r>
            <a:r>
              <a:rPr lang="en-GB">
                <a:solidFill>
                  <a:schemeClr val="bg2"/>
                </a:solidFill>
              </a:rPr>
              <a:t>.</a:t>
            </a:r>
          </a:p>
        </p:txBody>
      </p:sp>
    </p:spTree>
    <p:extLst>
      <p:ext uri="{BB962C8B-B14F-4D97-AF65-F5344CB8AC3E}">
        <p14:creationId xmlns:p14="http://schemas.microsoft.com/office/powerpoint/2010/main" val="1477268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898886-EC05-89E1-58C7-086E4BD7D872}"/>
              </a:ext>
            </a:extLst>
          </p:cNvPr>
          <p:cNvSpPr txBox="1"/>
          <p:nvPr/>
        </p:nvSpPr>
        <p:spPr>
          <a:xfrm>
            <a:off x="502023" y="442788"/>
            <a:ext cx="11474824" cy="4924425"/>
          </a:xfrm>
          <a:prstGeom prst="rect">
            <a:avLst/>
          </a:prstGeom>
          <a:noFill/>
        </p:spPr>
        <p:txBody>
          <a:bodyPr wrap="square">
            <a:spAutoFit/>
          </a:bodyPr>
          <a:lstStyle/>
          <a:p>
            <a:pPr algn="l">
              <a:spcAft>
                <a:spcPts val="1200"/>
              </a:spcAft>
              <a:buNone/>
            </a:pPr>
            <a:r>
              <a:rPr lang="en-GB" sz="2400" b="1" i="0" dirty="0">
                <a:solidFill>
                  <a:schemeClr val="bg2"/>
                </a:solidFill>
                <a:effectLst/>
                <a:latin typeface="-apple-system"/>
              </a:rPr>
              <a:t>3 .1 Numeric Data Type</a:t>
            </a:r>
          </a:p>
          <a:p>
            <a:pPr algn="l">
              <a:spcAft>
                <a:spcPts val="1200"/>
              </a:spcAft>
              <a:buNone/>
            </a:pPr>
            <a:r>
              <a:rPr lang="en-GB" b="1" i="0" dirty="0">
                <a:solidFill>
                  <a:schemeClr val="bg2"/>
                </a:solidFill>
                <a:effectLst/>
                <a:latin typeface="-apple-system"/>
              </a:rPr>
              <a:t>Numeric Data Types in Python (int, float):</a:t>
            </a:r>
            <a:endParaRPr lang="en-GB" b="0" i="0" dirty="0">
              <a:solidFill>
                <a:schemeClr val="bg2"/>
              </a:solidFill>
              <a:effectLst/>
              <a:latin typeface="-apple-system"/>
            </a:endParaRPr>
          </a:p>
          <a:p>
            <a:pPr algn="l">
              <a:buFont typeface="Arial" panose="020B0604020202020204" pitchFamily="34" charset="0"/>
              <a:buChar char="•"/>
            </a:pPr>
            <a:r>
              <a:rPr lang="en-GB" b="0" i="0" dirty="0">
                <a:solidFill>
                  <a:schemeClr val="bg2"/>
                </a:solidFill>
                <a:effectLst/>
                <a:latin typeface="-apple-system"/>
              </a:rPr>
              <a:t>Python supports two primary numeric data types: </a:t>
            </a:r>
            <a:r>
              <a:rPr lang="en-GB" b="0" i="0" dirty="0">
                <a:solidFill>
                  <a:schemeClr val="bg2"/>
                </a:solidFill>
                <a:effectLst/>
                <a:latin typeface="ui-monospace"/>
              </a:rPr>
              <a:t>int</a:t>
            </a:r>
            <a:r>
              <a:rPr lang="en-GB" b="0" i="0" dirty="0">
                <a:solidFill>
                  <a:schemeClr val="bg2"/>
                </a:solidFill>
                <a:effectLst/>
                <a:latin typeface="-apple-system"/>
              </a:rPr>
              <a:t> for integers and </a:t>
            </a:r>
            <a:r>
              <a:rPr lang="en-GB" b="0" i="0" dirty="0">
                <a:solidFill>
                  <a:schemeClr val="bg2"/>
                </a:solidFill>
                <a:effectLst/>
                <a:latin typeface="ui-monospace"/>
              </a:rPr>
              <a:t>float</a:t>
            </a:r>
            <a:r>
              <a:rPr lang="en-GB" b="0" i="0" dirty="0">
                <a:solidFill>
                  <a:schemeClr val="bg2"/>
                </a:solidFill>
                <a:effectLst/>
                <a:latin typeface="-apple-system"/>
              </a:rPr>
              <a:t> for floating-point numbers.</a:t>
            </a:r>
          </a:p>
          <a:p>
            <a:pPr algn="l">
              <a:buFont typeface="Arial" panose="020B0604020202020204" pitchFamily="34" charset="0"/>
              <a:buChar char="•"/>
            </a:pPr>
            <a:endParaRPr lang="en-GB" b="0" i="0" dirty="0">
              <a:solidFill>
                <a:schemeClr val="bg2"/>
              </a:solidFill>
              <a:effectLst/>
              <a:latin typeface="-apple-system"/>
            </a:endParaRPr>
          </a:p>
          <a:p>
            <a:pPr algn="l">
              <a:buFont typeface="Arial" panose="020B0604020202020204" pitchFamily="34" charset="0"/>
              <a:buChar char="•"/>
            </a:pPr>
            <a:r>
              <a:rPr lang="en-GB" b="0" i="0" dirty="0">
                <a:solidFill>
                  <a:schemeClr val="bg2"/>
                </a:solidFill>
                <a:effectLst/>
                <a:latin typeface="-apple-system"/>
              </a:rPr>
              <a:t>Integers are whole numbers, and floats can represent both whole and fractional numbers.</a:t>
            </a:r>
          </a:p>
          <a:p>
            <a:pPr algn="l">
              <a:buFont typeface="Arial" panose="020B0604020202020204" pitchFamily="34" charset="0"/>
              <a:buChar char="•"/>
            </a:pPr>
            <a:endParaRPr lang="en-GB" b="0" i="0" dirty="0">
              <a:solidFill>
                <a:schemeClr val="bg2"/>
              </a:solidFill>
              <a:effectLst/>
              <a:latin typeface="-apple-system"/>
            </a:endParaRPr>
          </a:p>
          <a:p>
            <a:pPr algn="l">
              <a:buFont typeface="Arial" panose="020B0604020202020204" pitchFamily="34" charset="0"/>
              <a:buChar char="•"/>
            </a:pPr>
            <a:r>
              <a:rPr lang="en-GB" b="0" i="0" dirty="0">
                <a:solidFill>
                  <a:schemeClr val="bg2"/>
                </a:solidFill>
                <a:effectLst/>
                <a:latin typeface="-apple-system"/>
              </a:rPr>
              <a:t>You can perform arithmetic operations on these types, including addition, subtraction, multiplication, division, and more.</a:t>
            </a:r>
          </a:p>
          <a:p>
            <a:pPr algn="l">
              <a:buFont typeface="Arial" panose="020B0604020202020204" pitchFamily="34" charset="0"/>
              <a:buChar char="•"/>
            </a:pPr>
            <a:endParaRPr lang="en-GB" b="0" i="0" dirty="0">
              <a:solidFill>
                <a:schemeClr val="bg2"/>
              </a:solidFill>
              <a:effectLst/>
              <a:latin typeface="-apple-system"/>
            </a:endParaRPr>
          </a:p>
          <a:p>
            <a:pPr algn="l">
              <a:buFont typeface="Arial" panose="020B0604020202020204" pitchFamily="34" charset="0"/>
              <a:buChar char="•"/>
            </a:pPr>
            <a:r>
              <a:rPr lang="en-GB" b="0" i="0" dirty="0">
                <a:solidFill>
                  <a:schemeClr val="bg2"/>
                </a:solidFill>
                <a:effectLst/>
                <a:latin typeface="-apple-system"/>
              </a:rPr>
              <a:t>Be aware of potential issues with floating-point precision, which can lead to small inaccuracies in calculations.</a:t>
            </a:r>
          </a:p>
          <a:p>
            <a:pPr algn="l">
              <a:buFont typeface="Arial" panose="020B0604020202020204" pitchFamily="34" charset="0"/>
              <a:buChar char="•"/>
            </a:pPr>
            <a:endParaRPr lang="en-GB" b="0" i="0" dirty="0">
              <a:solidFill>
                <a:schemeClr val="bg2"/>
              </a:solidFill>
              <a:effectLst/>
              <a:latin typeface="-apple-system"/>
            </a:endParaRPr>
          </a:p>
          <a:p>
            <a:pPr>
              <a:buFont typeface="Arial" panose="020B0604020202020204" pitchFamily="34" charset="0"/>
              <a:buChar char="•"/>
            </a:pPr>
            <a:r>
              <a:rPr lang="en-GB" b="0" i="0" dirty="0">
                <a:solidFill>
                  <a:schemeClr val="bg2"/>
                </a:solidFill>
                <a:effectLst/>
                <a:latin typeface="-apple-system"/>
              </a:rPr>
              <a:t>Python also provides built-in functions for mathematical operations, such as </a:t>
            </a:r>
            <a:r>
              <a:rPr lang="en-GB" b="0" i="0" dirty="0">
                <a:solidFill>
                  <a:schemeClr val="bg2"/>
                </a:solidFill>
                <a:effectLst/>
                <a:latin typeface="ui-monospace"/>
              </a:rPr>
              <a:t>abs()</a:t>
            </a:r>
            <a:r>
              <a:rPr lang="en-GB" b="0" i="0" dirty="0">
                <a:solidFill>
                  <a:schemeClr val="bg2"/>
                </a:solidFill>
                <a:effectLst/>
                <a:latin typeface="-apple-system"/>
              </a:rPr>
              <a:t>, </a:t>
            </a:r>
            <a:r>
              <a:rPr lang="en-GB" b="0" i="0" dirty="0">
                <a:solidFill>
                  <a:schemeClr val="bg2"/>
                </a:solidFill>
                <a:effectLst/>
                <a:latin typeface="ui-monospace"/>
              </a:rPr>
              <a:t>round()</a:t>
            </a:r>
            <a:r>
              <a:rPr lang="en-GB" b="0" i="0" dirty="0">
                <a:solidFill>
                  <a:schemeClr val="bg2"/>
                </a:solidFill>
                <a:effectLst/>
                <a:latin typeface="-apple-system"/>
              </a:rPr>
              <a:t>, and </a:t>
            </a:r>
            <a:r>
              <a:rPr lang="en-GB" b="0" i="0" dirty="0">
                <a:solidFill>
                  <a:schemeClr val="bg2"/>
                </a:solidFill>
                <a:effectLst/>
                <a:latin typeface="ui-monospace"/>
              </a:rPr>
              <a:t>math</a:t>
            </a:r>
            <a:r>
              <a:rPr lang="en-GB" b="0" i="0" dirty="0">
                <a:solidFill>
                  <a:schemeClr val="bg2"/>
                </a:solidFill>
                <a:effectLst/>
                <a:latin typeface="-apple-system"/>
              </a:rPr>
              <a:t> module for advanced functions</a:t>
            </a:r>
            <a:r>
              <a:rPr lang="en-GB" dirty="0">
                <a:solidFill>
                  <a:schemeClr val="bg2"/>
                </a:solidFill>
                <a:latin typeface="-apple-system"/>
              </a:rPr>
              <a:t>.</a:t>
            </a:r>
            <a:br>
              <a:rPr lang="en-GB" dirty="0">
                <a:solidFill>
                  <a:schemeClr val="bg2"/>
                </a:solidFill>
                <a:latin typeface="-apple-system"/>
              </a:rPr>
            </a:br>
            <a:br>
              <a:rPr lang="en-GB" dirty="0">
                <a:solidFill>
                  <a:schemeClr val="bg2"/>
                </a:solidFill>
                <a:latin typeface="-apple-system"/>
              </a:rPr>
            </a:br>
            <a:r>
              <a:rPr lang="en-GB" dirty="0">
                <a:solidFill>
                  <a:schemeClr val="bg2"/>
                </a:solidFill>
                <a:latin typeface="-apple-system"/>
              </a:rPr>
              <a:t>https://</a:t>
            </a:r>
            <a:r>
              <a:rPr lang="en-GB" dirty="0" err="1">
                <a:solidFill>
                  <a:schemeClr val="bg2"/>
                </a:solidFill>
                <a:latin typeface="-apple-system"/>
              </a:rPr>
              <a:t>gitlab.platform-engineering.com</a:t>
            </a:r>
            <a:r>
              <a:rPr lang="en-GB" dirty="0">
                <a:solidFill>
                  <a:schemeClr val="bg2"/>
                </a:solidFill>
                <a:latin typeface="-apple-system"/>
              </a:rPr>
              <a:t>/</a:t>
            </a:r>
            <a:r>
              <a:rPr lang="en-GB" dirty="0" err="1">
                <a:solidFill>
                  <a:schemeClr val="bg2"/>
                </a:solidFill>
                <a:latin typeface="-apple-system"/>
              </a:rPr>
              <a:t>pratul.patel</a:t>
            </a:r>
            <a:r>
              <a:rPr lang="en-GB" dirty="0">
                <a:solidFill>
                  <a:schemeClr val="bg2"/>
                </a:solidFill>
                <a:latin typeface="-apple-system"/>
              </a:rPr>
              <a:t>/python-training/-/blob/main/01_Datatypes_Numeric.py?ref_type=heads</a:t>
            </a:r>
            <a:endParaRPr lang="en-GB" b="0" i="0" dirty="0">
              <a:solidFill>
                <a:schemeClr val="bg2"/>
              </a:solidFill>
              <a:effectLst/>
              <a:latin typeface="-apple-system"/>
            </a:endParaRPr>
          </a:p>
        </p:txBody>
      </p:sp>
    </p:spTree>
    <p:extLst>
      <p:ext uri="{BB962C8B-B14F-4D97-AF65-F5344CB8AC3E}">
        <p14:creationId xmlns:p14="http://schemas.microsoft.com/office/powerpoint/2010/main" val="20390053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EE4P_AGENDAWIZARD" val="&lt;ee4p&gt;&lt;layouts&gt;&lt;layout name=&quot;Capgemini invent Line Grey&quot; id=&quot;435_2&quot;&gt;&lt;standard&gt;&lt;textframe horizontalAnchor=&quot;1&quot; marginBottom=&quot;0&quot; marginLeft=&quot;0&quot; marginRight=&quot;0&quot; marginTop=&quot;0&quot; orientation=&quot;1&quot; verticalAnchor=&quot;1&quot; /&gt;&lt;font name=&quot;Ubuntu&quot; bold=&quot;0&quot; italic=&quot;0&quot; color=&quot;#ffffff&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hadow visible=&quot;0&quot; /&gt;&lt;/standard&gt;&lt;agenda name=&quot;New Agenda&quot; title=&quot;Agenda&quot; subtitle=&quot;&quot; sizingModeId=&quot;2&quot; fontSize=&quot;24&quot; fontSizeAuto=&quot;1&quot; startTime=&quot;540&quot; timeFormatId=&quot;2&quot; startItemNo=&quot;1&quot; createSingleAgendaSlide=&quot;1&quot; createSeparatingSlides=&quot;1&quot; createBackupSlide=&quot;1&quot; /&gt;&lt;columns&gt;&lt;column field=&quot;itemno&quot; label=&quot;No.&quot; checked=&quot;1&quot; leftSpacing=&quot;0&quot; rightSpacing=&quot;0&quot; dock=&quot;1&quot; fixedWidth=&quot;52&quot; /&gt;&lt;column field=&quot;topic&quot; label=&quot;Topic&quot; leftSpacing=&quot;10&quot; rightDistribute=&quot;1&quot; dock=&quot;1&quot; /&gt;&lt;column field=&quot;responsible&quot; label=&quot;Responsible&quot; visible=&quot;1&quot; checked=&quot;1&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position left=&quot;84.31764&quot; top=&quot;128.4218&quot; width=&quot;611.1824&quot; height=&quot;379.8731&quot; /&gt;&lt;settings allowedSizingModeIds=&quot;1|2&quot; allowedFontSizes=&quot;8|9|10|10.5|11|12|14|16|18&quot; allowedTimeFormatIds=&quot;1|2|3&quot; slideLayout=&quot;11&quot; customLayoutName=&quot;1_Agenda&quot; customLayoutNameBackup=&quot;1_Agenda&quot; customLayoutIndex=&quot;&quot; showBreak=&quot;1&quot; singleAgendaSlideSelected=&quot;0&quot; backupSlideTitle=&quot;Backup: %agendaName%&quot; topMargin=&quot;0&quot; leftMargin=&quot;0&quot; allowedLevels=&quot;4&quot; itemNoFormats=&quot;{1:2}¦{1:2}.{2}¦{3:alphaLC}¦{3:alphaLC}.{4:alphaLC}&quot; /&gt;&lt;!-- Agenda item formats --&gt;&lt;cases&gt;&lt;case level=&quot;1&quot; selected=&quot;0&quot; break=&quot;0&quot; topMinSpacing=&quot;15&quot; topMaxSpacing=&quot;15&quot; bottomMinSpacing=&quot;0&quot; bottomMaxSpacing=&quot;0&quot;&gt;&lt;element field=&quot;itemno&quot; type=&quot;autoshape&quot; autoShapeType=&quot;1&quot;&gt;&lt;textframe marginLeft=&quot;0&quot; marginRight=&quot;0&quot; /&gt;&lt;paragraphformat alignment=&quot;1&quot; /&gt;&lt;font bold=&quot;1&quot; color=&quot;6&quot; /&gt;&lt;/element&gt;&lt;element field=&quot;topic&quot; type=&quot;autoshape&quot; autoShapeType=&quot;1&quot;&gt;&lt;paragraphformat alignment=&quot;1&quot; /&gt;&lt;textframe marginLeft=&quot;0&quot; /&gt;&lt;/element&gt;&lt;element field=&quot;responsible&quot; type=&quot;autoshape&quot; autoShapeType=&quot;1&quot;&gt;&lt;paragraphformat alignment=&quot;1&quot; /&gt;&lt;/element&gt;&lt;element field=&quot;freecolumn&quot; type=&quot;autoshape&quot; autoShape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1&quot; selected=&quot;1&quot; break=&quot;0&quot; topMinSpacing=&quot;15&quot; topMaxSpacing=&quot;15&quot; bottomMinSpacing=&quot;0&quot; bottomMaxSpacing=&quot;0&quot;&gt;&lt;element type=&quot;line&quot; value=&quot;&quot;&gt;&lt;position left=&quot;0&quot; top=&quot;itemHeight+3*scale*fontScale&quot; width=&quot;agendaWidth&quot; height=&quot;0&quot; /&gt;&lt;line style=&quot;1&quot; dashStyle=&quot;1&quot; foreColor=&quot;6&quot; transparency=&quot;0&quot; visible=&quot;1&quot; weight=&quot;1&quot; /&gt;&lt;/element&gt;&lt;element type=&quot;line&quot; value=&quot;&quot;&gt;&lt;position left=&quot;0&quot; top=&quot;0&quot; width=&quot;agendaWidth&quot; height=&quot;0&quot; /&gt;&lt;line style=&quot;1&quot; dashStyle=&quot;1&quot; foreColor=&quot;6&quot; transparency=&quot;0&quot; visible=&quot;1&quot; weight=&quot;1&quot; /&gt;&lt;/element&gt;&lt;element field=&quot;itemno&quot; type=&quot;autoshape&quot; autoShapeType=&quot;1&quot;&gt;&lt;textframe marginLeft=&quot;0&quot; marginRight=&quot;0&quot; /&gt;&lt;paragraphformat alignment=&quot;1&quot; /&gt;&lt;font bold=&quot;1&quot; color=&quot;6&quot; /&gt;&lt;/element&gt;&lt;element field=&quot;topic&quot; type=&quot;autoshape&quot; autoShapeType=&quot;1&quot;&gt;&lt;paragraphformat alignment=&quot;1&quot; /&gt;&lt;textframe marginLeft=&quot;0&quot; /&gt;&lt;/element&gt;&lt;element field=&quot;responsible&quot; type=&quot;autoshape&quot; autoShapeType=&quot;1&quot;&gt;&lt;paragraphformat alignment=&quot;1&quot; /&gt;&lt;/element&gt;&lt;element field=&quot;freecolumn&quot; type=&quot;autoshape&quot; autoShape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2&quot; selected=&quot;0&quot; break=&quot;0&quot; topMinSpacing=&quot;15&quot; topMaxSpacing=&quot;15&quot; bottomMinSpacing=&quot;0&quot; bottomMaxSpacing=&quot;0&quot;&gt;&lt;element field=&quot;itemno&quot; type=&quot;autoshape&quot; autoShapeType=&quot;1&quot; indent=&quot;(level-1)*(itemNoWidth+topicLeftSpacing) &quot; indentType=&quot;1&quot;&gt;&lt;textframe marginLeft=&quot;0&quot; marginRight=&quot;0&quot; /&gt;&lt;paragraphformat alignment=&quot;1&quot; /&gt;&lt;font bold=&quot;1&quot; color=&quot;6&quot; /&gt;&lt;/element&gt;&lt;element field=&quot;topic&quot; type=&quot;autoshape&quot; autoShapeType=&quot;1&quot; indent=&quot;(level-1)*(itemNoWidth+topicLeftSpacing) &quot; indentType=&quot;2&quot;&gt;&lt;paragraphformat alignment=&quot;1&quot; /&gt;&lt;textframe marginLeft=&quot;0&quot; /&gt;&lt;/element&gt;&lt;element field=&quot;responsible&quot; type=&quot;autoshape&quot; autoShapeType=&quot;1&quot; indent=&quot;(level-1)*(itemNoWidth+topicLeftSpacing) &quot; indentType=&quot;1&quot;&gt;&lt;paragraphformat alignment=&quot;1&quot; /&gt;&lt;/element&gt;&lt;element field=&quot;freecolumn&quot; type=&quot;autoshape&quot; autoShapeType=&quot;1&quot; indent=&quot;(level-1)*(itemNoWidth+topicLeftSpacing) &quot; indent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2&quot; selected=&quot;1&quot; break=&quot;0&quot; topMinSpacing=&quot;15&quot; topMaxSpacing=&quot;15&quot; bottomMinSpacing=&quot;0&quot; bottomMaxSpacing=&quot;0&quot;&gt;&lt;element type=&quot;line&quot; value=&quot;&quot;&gt;&lt;position left=&quot;0&quot; top=&quot;itemHeight+3*scale*fontScale&quot; width=&quot;agendaWidth&quot; height=&quot;0&quot; /&gt;&lt;line style=&quot;1&quot; dashStyle=&quot;1&quot; foreColor=&quot;6&quot; transparency=&quot;0&quot; visible=&quot;1&quot; weight=&quot;1&quot; /&gt;&lt;/element&gt;&lt;element type=&quot;line&quot; value=&quot;&quot;&gt;&lt;position left=&quot;0&quot; top=&quot;0&quot; width=&quot;agendaWidth&quot; height=&quot;0&quot; /&gt;&lt;line style=&quot;1&quot; dashStyle=&quot;1&quot; foreColor=&quot;6&quot; transparency=&quot;0&quot; visible=&quot;1&quot; weight=&quot;1&quot; /&gt;&lt;/element&gt;&lt;element field=&quot;itemno&quot; type=&quot;autoshape&quot; autoShapeType=&quot;1&quot; indent=&quot;(level-1)*(itemNoWidth+topicLeftSpacing) &quot; indentType=&quot;1&quot;&gt;&lt;textframe marginLeft=&quot;0&quot; marginRight=&quot;0&quot; /&gt;&lt;paragraphformat alignment=&quot;1&quot; /&gt;&lt;font bold=&quot;1&quot; color=&quot;6&quot; /&gt;&lt;/element&gt;&lt;element field=&quot;topic&quot; type=&quot;autoshape&quot; autoShapeType=&quot;1&quot; indent=&quot;(level-1)*(itemNoWidth+topicLeftSpacing) &quot; indentType=&quot;2&quot;&gt;&lt;paragraphformat alignment=&quot;1&quot; /&gt;&lt;textframe marginLeft=&quot;0&quot; /&gt;&lt;/element&gt;&lt;element field=&quot;responsible&quot; type=&quot;autoshape&quot; autoShapeType=&quot;1&quot; indent=&quot;(level-1)*(itemNoWidth+topicLeftSpacing) &quot; indentType=&quot;1&quot;&gt;&lt;paragraphformat alignment=&quot;1&quot; /&gt;&lt;/element&gt;&lt;element field=&quot;freecolumn&quot; type=&quot;autoshape&quot; autoShapeType=&quot;1&quot; indent=&quot;(level-1)*(itemNoWidth+topicLeftSpacing) &quot; indent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1&quot; selected=&quot;0&quot; break=&quot;1&quot; topMinSpacing=&quot;15&quot; topMaxSpacing=&quot;15&quot; bottomMinSpacing=&quot;0&quot; bottomMaxSpacing=&quot;0&quot;&gt;&lt;element field=&quot;topic&quot; type=&quot;autoshape&quot; autoShapeType=&quot;1&quot; indent=&quot;(level-1)*(itemNoWidth+topicLeftSpacing) &quot; indentType=&quot;2&quot;&gt;&lt;paragraphformat alignment=&quot;1&quot; /&gt;&lt;font italic=&quot;1&quot; /&gt;&lt;/element&gt;&lt;element field=&quot;responsible&quot; type=&quot;autoshape&quot; autoShapeType=&quot;1&quot; indent=&quot;(level-1)*(itemNoWidth+topicLeftSpacing) &quot; indentType=&quot;1&quot;&gt;&lt;paragraphformat alignment=&quot;1&quot; /&gt;&lt;font italic=&quot;1&quot; /&gt;&lt;/element&gt;&lt;element field=&quot;freecolumn&quot; type=&quot;autoshape&quot; autoShapeType=&quot;1&quot; indent=&quot;(level-1)*(itemNoWidth+topicLeftSpacing) &quot; indentType=&quot;1&quot;&gt;&lt;paragraphformat alignment=&quot;1&quot; /&gt;&lt;font italic=&quot;1&quot; /&gt;&lt;/element&gt;&lt;element field=&quot;timeslot&quot; type=&quot;autoshape&quot; autoShapeType=&quot;1&quot;&gt;&lt;paragraphformat alignment=&quot;3&quot; /&gt;&lt;font italic=&quot;1&quot; /&gt;&lt;/element&gt;&lt;element field=&quot;pageno&quot; type=&quot;autoshape&quot; autoShapeType=&quot;1&quot;&gt;&lt;paragraphformat alignment=&quot;3&quot; /&gt;&lt;font italic=&quot;1&quot; /&gt;&lt;/element&gt;&lt;/case&gt;&lt;case level=&quot;1&quot; selected=&quot;1&quot; break=&quot;1&quot; topMinSpacing=&quot;15&quot; topMaxSpacing=&quot;15&quot; bottomMinSpacing=&quot;0&quot; bottomMaxSpacing=&quot;0&quot;&gt;&lt;element type=&quot;line&quot; value=&quot;&quot;&gt;&lt;position left=&quot;0&quot; top=&quot;itemHeight+3*scale*fontScale&quot; width=&quot;agendaWidth&quot; height=&quot;0&quot; /&gt;&lt;line style=&quot;1&quot; dashStyle=&quot;1&quot; foreColor=&quot;6&quot; transparency=&quot;0&quot; visible=&quot;1&quot; weight=&quot;1&quot; /&gt;&lt;/element&gt;&lt;element type=&quot;line&quot; value=&quot;&quot;&gt;&lt;position left=&quot;0&quot; top=&quot;0&quot; width=&quot;agendaWidth&quot; height=&quot;0&quot; /&gt;&lt;line style=&quot;1&quot; dashStyle=&quot;1&quot; foreColor=&quot;6&quot; transparency=&quot;0&quot; visible=&quot;1&quot; weight=&quot;1&quot; /&gt;&lt;/element&gt;&lt;element field=&quot;topic&quot; type=&quot;autoshape&quot; autoShapeType=&quot;1&quot; indent=&quot;(level-1)*(itemNoWidth+topicLeftSpacing) &quot; indentType=&quot;2&quot;&gt;&lt;paragraphformat alignment=&quot;1&quot; /&gt;&lt;font italic=&quot;1&quot; /&gt;&lt;/element&gt;&lt;element field=&quot;responsible&quot; type=&quot;autoshape&quot; autoShapeType=&quot;1&quot; indent=&quot;(level-1)*(itemNoWidth+topicLeftSpacing) &quot; indentType=&quot;1&quot;&gt;&lt;paragraphformat alignment=&quot;1&quot; /&gt;&lt;font italic=&quot;1&quot; /&gt;&lt;/element&gt;&lt;element field=&quot;freecolumn&quot; type=&quot;autoshape&quot; autoShapeType=&quot;1&quot; indent=&quot;(level-1)*(itemNoWidth+topicLeftSpacing) &quot; indentType=&quot;1&quot;&gt;&lt;paragraphformat alignment=&quot;1&quot; /&gt;&lt;font italic=&quot;1&quot; /&gt;&lt;/element&gt;&lt;element field=&quot;timeslot&quot; type=&quot;autoshape&quot; autoShapeType=&quot;1&quot;&gt;&lt;paragraphformat alignment=&quot;3&quot; /&gt;&lt;font italic=&quot;1&quot; /&gt;&lt;/element&gt;&lt;element field=&quot;pageno&quot; type=&quot;autoshape&quot; autoShapeType=&quot;1&quot;&gt;&lt;paragraphformat alignment=&quot;3&quot; /&gt;&lt;font italic=&quot;1&quot; /&gt;&lt;/element&gt;&lt;/case&gt;&lt;/cases&gt;&lt;!-- Elements on slide independent of items --&gt;&lt;elements&gt;&lt;!--   &lt;element type=&quot;picture&quot; picture=&quot;image.png&quot; value=&quot;asdf&quot;  &gt;           &lt;position left=&quot;-278.9405&quot; top=&quot;-142.375&quot; width=&quot;457.6407&quot; height=&quot;540.0002&quot;/&gt;                 &lt;/element&gt;          &lt;element type=&quot;picture&quot; picture=&quot;BG_blue.png&quot; value=&quot;asdf&quot;  &gt;           &lt;position left=&quot;-278.9405&quot; top=&quot;-142.375&quot; width=&quot;960&quot; height=&quot;540&quot;/&gt;                 &lt;/element&gt; --&gt;&lt;/elements&gt;&lt;/layout&gt;&lt;/layouts&gt;&lt;contents&gt;&lt;agenda name=&quot;New Agenda&quot; title=&quot;Agenda&quot; subtitle=&quot;&quot; sizingModeId=&quot;2&quot; fontSize=&quot;24&quot; fontSizeAuto=&quot;1&quot; startTime=&quot;540&quot; timeFormatId=&quot;2&quot; startItemNo=&quot;1&quot; createSingleAgendaSlide=&quot;1&quot; createSeparatingSlides=&quot;1&quot; createBackupSlide=&quot;1&quot; layoutId=&quot;435_2&quot; hideSeparatingSlides=&quot;0&quot; createSections=&quot;0&quot; singleSlideId=&quot;4a985bb3-9c0f-4d30-bab0-e861f6c1f7d9&quot; backupSlideId=&quot;59f12b8f-bcfa-4c72-806d-af721da5741a&quot;&gt;&lt;columns leftSpacing=&quot;0&quot; rightSpacing=&quot;0&quot;&gt;&lt;column field=&quot;itemno&quot; label=&quot;No.&quot; checked=&quot;1&quot; leftSpacing=&quot;0&quot; rightSpacing=&quot;0&quot; dock=&quot;1&quot; fixedWidth=&quot;52&quot; /&gt;&lt;column field=&quot;topic&quot; label=&quot;Topic&quot; leftSpacing=&quot;10&quot; rightDistribute=&quot;1&quot; dock=&quot;1&quot; rightSpacing=&quot;114.0997&quot; /&gt;&lt;column field=&quot;responsible&quot; label=&quot;Responsible&quot; visible=&quot;1&quot; checked=&quot;1&quot; leftSpacing=&quot;10&quot; rightDistribute=&quot;1&quot; dock=&quot;1&quot; rightSpacing=&quot;114.0997&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items&gt;&lt;item duration=&quot;30&quot; id=&quot;f30ff3b2-059e-47be-bfce-20f89c801ddd&quot; parentId=&quot;&quot; level=&quot;1&quot; generateAgendaSlide=&quot;1&quot; showAgendaItem=&quot;1&quot; isBreak=&quot;0&quot; topic=&quot;Part 1&quot; agendaSlideId=&quot;af0b860f-cd42-4a9e-9c99-a53635a9e083&quot; /&gt;&lt;item duration=&quot;30&quot; id=&quot;7f2c9adb-5359-438f-8174-f3799807dfb9&quot; parentId=&quot;&quot; level=&quot;1&quot; generateAgendaSlide=&quot;1&quot; showAgendaItem=&quot;1&quot; isBreak=&quot;0&quot; topic=&quot;Part 2&quot; agendaSlideId=&quot;07e6bc76-8a2b-48ad-97c4-1f85e540bbd5&quot; /&gt;&lt;item duration=&quot;30&quot; id=&quot;00ba97b5-5509-49fc-95b8-9afe1f8e54cf&quot; parentId=&quot;&quot; level=&quot;1&quot; generateAgendaSlide=&quot;1&quot; showAgendaItem=&quot;1&quot; isBreak=&quot;0&quot; topic=&quot;Part 3&quot; agendaSlideId=&quot;4d6dfe7c-00a3-4d20-aa7f-6447da594e0a&quot; /&gt;&lt;item duration=&quot;30&quot; id=&quot;d6c20a75-a816-4fd9-9cac-9e1eb824eb5f&quot; parentId=&quot;&quot; level=&quot;1&quot; generateAgendaSlide=&quot;1&quot; showAgendaItem=&quot;1&quot; isBreak=&quot;0&quot; topic=&quot;Part 4&quot; agendaSlideId=&quot;d29762e6-a410-4070-9806-5d73acff4eaf&quot; /&gt;&lt;/items&gt;&lt;/agenda&gt;&lt;/contents&gt;&lt;/ee4p&gt;"/>
  <p:tag name="EE4P_STYLE_ID" val="3edb2f5e-e25b-4bbf-81ee-2b4396447386"/>
</p:tagLst>
</file>

<file path=ppt/theme/theme1.xml><?xml version="1.0" encoding="utf-8"?>
<a:theme xmlns:a="http://schemas.openxmlformats.org/drawingml/2006/main" name="Capgemini_2025">
  <a:themeElements>
    <a:clrScheme name="Capgemini 2024">
      <a:dk1>
        <a:sysClr val="windowText" lastClr="000000"/>
      </a:dk1>
      <a:lt1>
        <a:srgbClr val="FFFFFF"/>
      </a:lt1>
      <a:dk2>
        <a:srgbClr val="000000"/>
      </a:dk2>
      <a:lt2>
        <a:srgbClr val="F6F6F6"/>
      </a:lt2>
      <a:accent1>
        <a:srgbClr val="0070AD"/>
      </a:accent1>
      <a:accent2>
        <a:srgbClr val="12ABDB"/>
      </a:accent2>
      <a:accent3>
        <a:srgbClr val="14596B"/>
      </a:accent3>
      <a:accent4>
        <a:srgbClr val="272936"/>
      </a:accent4>
      <a:accent5>
        <a:srgbClr val="0F878A"/>
      </a:accent5>
      <a:accent6>
        <a:srgbClr val="00BFBF"/>
      </a:accent6>
      <a:hlink>
        <a:srgbClr val="00929B"/>
      </a:hlink>
      <a:folHlink>
        <a:srgbClr val="00BFBF"/>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w="9525">
          <a:noFill/>
          <a:prstDash val="soli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err="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lumMod val="65000"/>
            </a:schemeClr>
          </a:solidFill>
        </a:ln>
      </a:spPr>
      <a:bodyPr numCol="1"/>
      <a:lstStyle/>
      <a:style>
        <a:lnRef idx="1">
          <a:schemeClr val="accent1"/>
        </a:lnRef>
        <a:fillRef idx="0">
          <a:schemeClr val="accent1"/>
        </a:fillRef>
        <a:effectRef idx="0">
          <a:schemeClr val="accent1"/>
        </a:effectRef>
        <a:fontRef idx="minor">
          <a:schemeClr val="tx1"/>
        </a:fontRef>
      </a:style>
    </a:lnDef>
    <a:txDef>
      <a:spPr>
        <a:noFill/>
      </a:spPr>
      <a:bodyPr vert="horz" wrap="square" lIns="90000" tIns="46800" rIns="90000" bIns="46800" numCol="1" rtlCol="0" anchor="ctr">
        <a:spAutoFit/>
      </a:bodyPr>
      <a:lstStyle>
        <a:defPPr algn="l">
          <a:spcBef>
            <a:spcPct val="0"/>
          </a:spcBef>
          <a:defRPr sz="1400" dirty="0" err="1" smtClean="0"/>
        </a:defPPr>
      </a:lstStyle>
    </a:tx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Capgemini-template-master_2025-new.pptx" id="{1A5E21FD-F1C4-4602-B93C-205760177B2A}" vid="{524A17E9-0B99-43DD-868E-483190FF6BA1}"/>
    </a:ext>
  </a:extLst>
</a:theme>
</file>

<file path=ppt/theme/theme2.xml><?xml version="1.0" encoding="utf-8"?>
<a:theme xmlns:a="http://schemas.openxmlformats.org/drawingml/2006/main" name="Tema do Office">
  <a:themeElements>
    <a:clrScheme name="Capgemini Invent">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0070A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Invent">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0070A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F1522CB86E91F4D8DAC09D5456DC2A9" ma:contentTypeVersion="3" ma:contentTypeDescription="Create a new document." ma:contentTypeScope="" ma:versionID="7559ec1737e223304042f649d6f54698">
  <xsd:schema xmlns:xsd="http://www.w3.org/2001/XMLSchema" xmlns:xs="http://www.w3.org/2001/XMLSchema" xmlns:p="http://schemas.microsoft.com/office/2006/metadata/properties" xmlns:ns2="927807ee-f29d-4fb3-88d5-006ba017c395" targetNamespace="http://schemas.microsoft.com/office/2006/metadata/properties" ma:root="true" ma:fieldsID="965445b58437c217c312d3f35b5237fe" ns2:_="">
    <xsd:import namespace="927807ee-f29d-4fb3-88d5-006ba017c395"/>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7807ee-f29d-4fb3-88d5-006ba017c3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BC1731-9009-4CAA-9B76-3594270212AC}">
  <ds:schemaRefs>
    <ds:schemaRef ds:uri="http://schemas.microsoft.com/sharepoint/v3/contenttype/forms"/>
  </ds:schemaRefs>
</ds:datastoreItem>
</file>

<file path=customXml/itemProps2.xml><?xml version="1.0" encoding="utf-8"?>
<ds:datastoreItem xmlns:ds="http://schemas.openxmlformats.org/officeDocument/2006/customXml" ds:itemID="{D98FB4BC-B6E1-4DB6-95B5-FCC183951E2E}">
  <ds:schemaRefs>
    <ds:schemaRef ds:uri="927807ee-f29d-4fb3-88d5-006ba017c39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84EBCBC-1127-40CE-B3C3-2881F6753602}">
  <ds:schemaRefs>
    <ds:schemaRef ds:uri="http://schemas.microsoft.com/office/2006/documentManagement/types"/>
    <ds:schemaRef ds:uri="http://schemas.microsoft.com/office/infopath/2007/PartnerControls"/>
    <ds:schemaRef ds:uri="http://purl.org/dc/elements/1.1/"/>
    <ds:schemaRef ds:uri="http://purl.org/dc/dcmitype/"/>
    <ds:schemaRef ds:uri="927807ee-f29d-4fb3-88d5-006ba017c395"/>
    <ds:schemaRef ds:uri="http://schemas.openxmlformats.org/package/2006/metadata/core-properties"/>
    <ds:schemaRef ds:uri="http://www.w3.org/XML/1998/namespac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Capgemini_2025</Template>
  <TotalTime>1629</TotalTime>
  <Words>6690</Words>
  <Application>Microsoft Macintosh PowerPoint</Application>
  <PresentationFormat>Widescreen</PresentationFormat>
  <Paragraphs>605</Paragraphs>
  <Slides>31</Slides>
  <Notes>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31</vt:i4>
      </vt:variant>
    </vt:vector>
  </HeadingPairs>
  <TitlesOfParts>
    <vt:vector size="45" baseType="lpstr">
      <vt:lpstr>Roboto</vt:lpstr>
      <vt:lpstr>Ubuntu Light</vt:lpstr>
      <vt:lpstr>Ubuntu Medium</vt:lpstr>
      <vt:lpstr>Calibri</vt:lpstr>
      <vt:lpstr>Wingdings</vt:lpstr>
      <vt:lpstr>source-code-pro</vt:lpstr>
      <vt:lpstr>Segoe Sans</vt:lpstr>
      <vt:lpstr>Ubuntu</vt:lpstr>
      <vt:lpstr>-apple-system</vt:lpstr>
      <vt:lpstr>Arial</vt:lpstr>
      <vt:lpstr>Courier New</vt:lpstr>
      <vt:lpstr>ui-monospace</vt:lpstr>
      <vt:lpstr>Verdana</vt:lpstr>
      <vt:lpstr>Capgemini_2025</vt:lpstr>
      <vt:lpstr>Python</vt:lpstr>
      <vt:lpstr>Python</vt:lpstr>
      <vt:lpstr>2 History of Python &amp; Why Python</vt:lpstr>
      <vt:lpstr>2 Shell-vs-Python? When to use what</vt:lpstr>
      <vt:lpstr>Python use cases:</vt:lpstr>
      <vt:lpstr>2 Python installation</vt:lpstr>
      <vt:lpstr>3 Data Types</vt:lpstr>
      <vt:lpstr>PowerPoint Presentation</vt:lpstr>
      <vt:lpstr>PowerPoint Presentation</vt:lpstr>
      <vt:lpstr>PowerPoint Presentation</vt:lpstr>
      <vt:lpstr>PowerPoint Presentation</vt:lpstr>
      <vt:lpstr>4 Keywords/ Variable</vt:lpstr>
      <vt:lpstr>PowerPoint Presentation</vt:lpstr>
      <vt:lpstr>PowerPoint Presentation</vt:lpstr>
      <vt:lpstr>5 Function</vt:lpstr>
      <vt:lpstr>5 Module</vt:lpstr>
      <vt:lpstr>5 Packages</vt:lpstr>
      <vt:lpstr>6 Command Line Args / Env. Variable</vt:lpstr>
      <vt:lpstr>7 Operator</vt:lpstr>
      <vt:lpstr>8 Conditional Statements</vt:lpstr>
      <vt:lpstr>9 List</vt:lpstr>
      <vt:lpstr>9 Tuple</vt:lpstr>
      <vt:lpstr>9 List vs Tuple</vt:lpstr>
      <vt:lpstr>10 Loops</vt:lpstr>
      <vt:lpstr>Loop Control Statements  ( break and continue)</vt:lpstr>
      <vt:lpstr>11 Dictionaries</vt:lpstr>
      <vt:lpstr>11 Sets</vt:lpstr>
      <vt:lpstr>11 List vs. Sets </vt:lpstr>
      <vt:lpstr>11 Choosing Between Lists and Sets</vt:lpstr>
      <vt:lpstr>12 Working with Files/Folder</vt:lpstr>
      <vt:lpstr>Boto3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Template</dc:subject>
  <dc:creator>Barry Melbourne</dc:creator>
  <cp:lastModifiedBy>Patel, Pratul</cp:lastModifiedBy>
  <cp:revision>1</cp:revision>
  <dcterms:created xsi:type="dcterms:W3CDTF">2025-08-04T16:26:07Z</dcterms:created>
  <dcterms:modified xsi:type="dcterms:W3CDTF">2025-09-14T11:42:30Z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0x010100EF1522CB86E91F4D8DAC09D5456DC2A9</vt:lpwstr>
  </property>
  <property fmtid="{D5CDD505-2E9C-101B-9397-08002B2CF9AE}" pid="3" name="MediaServiceImageTags">
    <vt:lpwstr/>
  </property>
</Properties>
</file>