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57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75" r:id="rId12"/>
    <p:sldId id="266" r:id="rId13"/>
    <p:sldId id="267" r:id="rId14"/>
    <p:sldId id="268" r:id="rId15"/>
    <p:sldId id="269" r:id="rId16"/>
    <p:sldId id="277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87AE3-470F-48D7-8AFA-31CB247DB669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79886-74EF-4642-AE36-6DD0E1908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7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1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60C-E380-1943-B5D7-49A23CA338C0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Engineering_Powerpoint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machine-learning-databases/reuters21578-ml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u.ac.in/" TargetMode="External"/><Relationship Id="rId2" Type="http://schemas.openxmlformats.org/officeDocument/2006/relationships/hyperlink" Target="http://www.utdallas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Website </a:t>
            </a:r>
            <a:r>
              <a:rPr lang="en-US" dirty="0"/>
              <a:t>Classification </a:t>
            </a:r>
            <a:r>
              <a:rPr lang="en-US" dirty="0" smtClean="0"/>
              <a:t>using </a:t>
            </a:r>
            <a:r>
              <a:rPr lang="en-US" dirty="0"/>
              <a:t>Spark </a:t>
            </a:r>
            <a:r>
              <a:rPr lang="en-US" dirty="0" smtClean="0"/>
              <a:t>Mlib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5581" y="3886200"/>
            <a:ext cx="3719015" cy="17526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/>
              <a:t>Rajenkumar Patel (rvp140030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Naimish </a:t>
            </a:r>
            <a:r>
              <a:rPr lang="en-US" dirty="0"/>
              <a:t>Patel (njp130330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Bhoomi </a:t>
            </a:r>
            <a:r>
              <a:rPr lang="en-US" dirty="0"/>
              <a:t>Shah (</a:t>
            </a:r>
            <a:r>
              <a:rPr lang="en-US" dirty="0" smtClean="0"/>
              <a:t>bss130430)</a:t>
            </a:r>
          </a:p>
          <a:p>
            <a:pPr algn="l"/>
            <a:r>
              <a:rPr lang="en-US" dirty="0" smtClean="0"/>
              <a:t>Poojan </a:t>
            </a:r>
            <a:r>
              <a:rPr lang="en-US" dirty="0"/>
              <a:t>Khanpara (pdk130130)</a:t>
            </a:r>
          </a:p>
          <a:p>
            <a:pPr algn="l"/>
            <a:r>
              <a:rPr lang="en-US" dirty="0" smtClean="0"/>
              <a:t>Deep </a:t>
            </a:r>
            <a:r>
              <a:rPr lang="en-US" dirty="0"/>
              <a:t>Shah (</a:t>
            </a:r>
            <a:r>
              <a:rPr lang="en-US" dirty="0" smtClean="0"/>
              <a:t>dss130230)</a:t>
            </a:r>
          </a:p>
          <a:p>
            <a:pPr algn="l"/>
            <a:r>
              <a:rPr lang="en-US" dirty="0" smtClean="0"/>
              <a:t>Parth </a:t>
            </a:r>
            <a:r>
              <a:rPr lang="en-US" dirty="0"/>
              <a:t>Trivedi (</a:t>
            </a:r>
            <a:r>
              <a:rPr lang="en-US" dirty="0" smtClean="0"/>
              <a:t>pxt131830)</a:t>
            </a:r>
          </a:p>
          <a:p>
            <a:pPr algn="l"/>
            <a:r>
              <a:rPr lang="en-US" dirty="0" smtClean="0"/>
              <a:t>Pooja </a:t>
            </a:r>
            <a:r>
              <a:rPr lang="en-US" dirty="0"/>
              <a:t>Jain (pxj131230)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5027" y="5638800"/>
            <a:ext cx="61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Guided By: Dr. Latifur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8787"/>
            <a:ext cx="8229600" cy="1143000"/>
          </a:xfrm>
        </p:spPr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759"/>
            <a:ext cx="8229600" cy="4525963"/>
          </a:xfrm>
        </p:spPr>
        <p:txBody>
          <a:bodyPr/>
          <a:lstStyle/>
          <a:p>
            <a:r>
              <a:rPr lang="en-US" dirty="0" smtClean="0"/>
              <a:t>Vectorize each document using TF-IDF score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1"/>
          <a:stretch/>
        </p:blipFill>
        <p:spPr>
          <a:xfrm>
            <a:off x="457200" y="3208936"/>
            <a:ext cx="8004412" cy="23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8787"/>
            <a:ext cx="8229600" cy="1143000"/>
          </a:xfrm>
        </p:spPr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759"/>
            <a:ext cx="8229600" cy="4525963"/>
          </a:xfrm>
        </p:spPr>
        <p:txBody>
          <a:bodyPr/>
          <a:lstStyle/>
          <a:p>
            <a:r>
              <a:rPr lang="en-US" dirty="0" smtClean="0"/>
              <a:t>Convert into label points which represents label id and sparse vector using Mlib regression library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40"/>
          <a:stretch/>
        </p:blipFill>
        <p:spPr>
          <a:xfrm>
            <a:off x="709684" y="4100961"/>
            <a:ext cx="8120417" cy="160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8787"/>
            <a:ext cx="8229600" cy="1143000"/>
          </a:xfrm>
        </p:spPr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759"/>
            <a:ext cx="8229600" cy="4525963"/>
          </a:xfrm>
        </p:spPr>
        <p:txBody>
          <a:bodyPr/>
          <a:lstStyle/>
          <a:p>
            <a:r>
              <a:rPr lang="en-US" dirty="0"/>
              <a:t>Train Naïve Bayesian </a:t>
            </a:r>
            <a:r>
              <a:rPr lang="en-US" dirty="0" smtClean="0"/>
              <a:t>classifier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Training completed!!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8" b="14782"/>
          <a:stretch/>
        </p:blipFill>
        <p:spPr>
          <a:xfrm>
            <a:off x="710842" y="3361581"/>
            <a:ext cx="7722316" cy="6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8787"/>
            <a:ext cx="8229600" cy="1143000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759"/>
            <a:ext cx="8229600" cy="4525963"/>
          </a:xfrm>
        </p:spPr>
        <p:txBody>
          <a:bodyPr/>
          <a:lstStyle/>
          <a:p>
            <a:r>
              <a:rPr lang="en-US" dirty="0" smtClean="0"/>
              <a:t>Extract the web page content using Goose developed by gravity labs</a:t>
            </a:r>
          </a:p>
          <a:p>
            <a:r>
              <a:rPr lang="en-US" dirty="0" smtClean="0"/>
              <a:t>Read console input using jline console reader</a:t>
            </a:r>
            <a:endParaRPr lang="en-US" dirty="0"/>
          </a:p>
          <a:p>
            <a:r>
              <a:rPr lang="en-US" dirty="0" smtClean="0"/>
              <a:t>And classify the web page content to a particular label using naïve Bayesian model that we trained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8787"/>
            <a:ext cx="8229600" cy="1143000"/>
          </a:xfrm>
        </p:spPr>
        <p:txBody>
          <a:bodyPr/>
          <a:lstStyle/>
          <a:p>
            <a:r>
              <a:rPr lang="en-US" dirty="0" smtClean="0"/>
              <a:t>Screenshots of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759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Input </a:t>
            </a:r>
            <a:r>
              <a:rPr lang="en-US" dirty="0" smtClean="0"/>
              <a:t>is url of website to classified</a:t>
            </a:r>
          </a:p>
          <a:p>
            <a:endParaRPr lang="en-US" dirty="0"/>
          </a:p>
          <a:p>
            <a:r>
              <a:rPr lang="en-US" dirty="0" smtClean="0"/>
              <a:t>Output label to which website is classified based on Naïve Bayesian model that we trained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92" b="7442"/>
          <a:stretch/>
        </p:blipFill>
        <p:spPr>
          <a:xfrm>
            <a:off x="938212" y="2306473"/>
            <a:ext cx="7807606" cy="361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7080" r="23782"/>
          <a:stretch/>
        </p:blipFill>
        <p:spPr>
          <a:xfrm>
            <a:off x="938212" y="3343700"/>
            <a:ext cx="7837297" cy="518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13"/>
          <a:stretch/>
        </p:blipFill>
        <p:spPr>
          <a:xfrm>
            <a:off x="875681" y="5546977"/>
            <a:ext cx="7899829" cy="85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8787"/>
            <a:ext cx="8229600" cy="11430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759"/>
            <a:ext cx="8229600" cy="4525963"/>
          </a:xfrm>
        </p:spPr>
        <p:txBody>
          <a:bodyPr/>
          <a:lstStyle/>
          <a:p>
            <a:r>
              <a:rPr lang="en-US" dirty="0" smtClean="0"/>
              <a:t>More training data to improve the efficiency</a:t>
            </a:r>
          </a:p>
          <a:p>
            <a:r>
              <a:rPr lang="en-US" dirty="0" smtClean="0"/>
              <a:t>Add more and diverse labels</a:t>
            </a:r>
          </a:p>
          <a:p>
            <a:r>
              <a:rPr lang="en-US" dirty="0" smtClean="0"/>
              <a:t>Calculate confidence level along with label</a:t>
            </a:r>
          </a:p>
          <a:p>
            <a:r>
              <a:rPr lang="en-US" dirty="0" smtClean="0"/>
              <a:t>Check error using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18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8787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759"/>
            <a:ext cx="8229600" cy="4525963"/>
          </a:xfrm>
        </p:spPr>
        <p:txBody>
          <a:bodyPr/>
          <a:lstStyle/>
          <a:p>
            <a:r>
              <a:rPr lang="en-US" dirty="0" smtClean="0"/>
              <a:t>Even though Mlib has less Machine learning algorithms implemented than mahout, it is much faster at what it does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75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121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8787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759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Apache Spark Mlib machine learning Library</a:t>
            </a:r>
          </a:p>
          <a:p>
            <a:r>
              <a:rPr lang="en-US" dirty="0" smtClean="0"/>
              <a:t>Scala programming language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06" y="3680829"/>
            <a:ext cx="5632703" cy="265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8787"/>
            <a:ext cx="8229600" cy="1143000"/>
          </a:xfrm>
        </p:spPr>
        <p:txBody>
          <a:bodyPr/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759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Popular Reuters </a:t>
            </a:r>
            <a:r>
              <a:rPr lang="en-US" dirty="0"/>
              <a:t>21578 collection of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/>
              <a:t>appeared on Reuters newswire in 1987 as a training </a:t>
            </a:r>
            <a:r>
              <a:rPr lang="en-US" dirty="0" smtClean="0"/>
              <a:t>set</a:t>
            </a:r>
          </a:p>
          <a:p>
            <a:pPr lvl="1"/>
            <a:r>
              <a:rPr lang="en-US" dirty="0"/>
              <a:t> </a:t>
            </a:r>
            <a:r>
              <a:rPr lang="en-US" dirty="0">
                <a:hlinkClick r:id="rId2"/>
              </a:rPr>
              <a:t>http://archive.ics.uci.edu/ml/machine-learning-databases/reuters21578-mld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And specially hand chosen training data</a:t>
            </a:r>
          </a:p>
          <a:p>
            <a:pPr lvl="1"/>
            <a:r>
              <a:rPr lang="en-US" dirty="0" smtClean="0"/>
              <a:t>Online shopping websites</a:t>
            </a:r>
          </a:p>
          <a:p>
            <a:pPr lvl="1"/>
            <a:r>
              <a:rPr lang="en-US" dirty="0" smtClean="0"/>
              <a:t>Social networking websites</a:t>
            </a:r>
          </a:p>
          <a:p>
            <a:pPr lvl="1"/>
            <a:r>
              <a:rPr lang="en-US" dirty="0" smtClean="0"/>
              <a:t>Universities 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8787"/>
            <a:ext cx="8229600" cy="1143000"/>
          </a:xfrm>
        </p:spPr>
        <p:txBody>
          <a:bodyPr/>
          <a:lstStyle/>
          <a:p>
            <a:r>
              <a:rPr lang="en-US" dirty="0" smtClean="0"/>
              <a:t>Custom training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759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University</a:t>
            </a:r>
          </a:p>
          <a:p>
            <a:pPr lvl="1"/>
            <a:r>
              <a:rPr lang="en-US" dirty="0" smtClean="0"/>
              <a:t>Wikipedia page</a:t>
            </a:r>
          </a:p>
          <a:p>
            <a:pPr lvl="1"/>
            <a:r>
              <a:rPr lang="en-US" dirty="0" smtClean="0">
                <a:hlinkClick r:id="rId2"/>
              </a:rPr>
              <a:t>www.utdallas.edu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www.gtu.ac.in</a:t>
            </a:r>
            <a:endParaRPr lang="en-US" dirty="0" smtClean="0"/>
          </a:p>
          <a:p>
            <a:r>
              <a:rPr lang="en-US" dirty="0" smtClean="0"/>
              <a:t>Shopping Websites</a:t>
            </a:r>
          </a:p>
          <a:p>
            <a:pPr lvl="1"/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Ebay</a:t>
            </a:r>
          </a:p>
          <a:p>
            <a:pPr lvl="1"/>
            <a:r>
              <a:rPr lang="en-US" dirty="0" smtClean="0"/>
              <a:t>Aliexpress</a:t>
            </a:r>
          </a:p>
          <a:p>
            <a:r>
              <a:rPr lang="en-US" dirty="0" smtClean="0"/>
              <a:t>Social Network websites</a:t>
            </a:r>
          </a:p>
          <a:p>
            <a:pPr lvl="1"/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Instagram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260488"/>
            <a:ext cx="7772400" cy="1362075"/>
          </a:xfrm>
        </p:spPr>
        <p:txBody>
          <a:bodyPr/>
          <a:lstStyle/>
          <a:p>
            <a:r>
              <a:rPr lang="en-US" dirty="0" smtClean="0"/>
              <a:t>Le</a:t>
            </a:r>
            <a:r>
              <a:rPr lang="en-US" dirty="0" smtClean="0"/>
              <a:t>ts Train THE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8787"/>
            <a:ext cx="8229600" cy="1143000"/>
          </a:xfrm>
        </p:spPr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759"/>
            <a:ext cx="8229600" cy="4525963"/>
          </a:xfrm>
        </p:spPr>
        <p:txBody>
          <a:bodyPr/>
          <a:lstStyle/>
          <a:p>
            <a:r>
              <a:rPr lang="en-US" dirty="0" smtClean="0"/>
              <a:t>Parsed the training XML data into labels and body</a:t>
            </a:r>
          </a:p>
          <a:p>
            <a:pPr lvl="1"/>
            <a:r>
              <a:rPr lang="en-US" dirty="0" smtClean="0"/>
              <a:t>Simple API for XML parser (SAX parser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4290158"/>
            <a:ext cx="8074770" cy="16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8787"/>
            <a:ext cx="8229600" cy="1143000"/>
          </a:xfrm>
        </p:spPr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759"/>
            <a:ext cx="8229600" cy="4525963"/>
          </a:xfrm>
        </p:spPr>
        <p:txBody>
          <a:bodyPr/>
          <a:lstStyle/>
          <a:p>
            <a:r>
              <a:rPr lang="en-US" dirty="0" smtClean="0"/>
              <a:t>Tokenized the training data using Apache Lucene</a:t>
            </a:r>
          </a:p>
          <a:p>
            <a:r>
              <a:rPr lang="en-US" dirty="0" smtClean="0"/>
              <a:t>And stemmed it using English Stemmer</a:t>
            </a:r>
          </a:p>
          <a:p>
            <a:pPr lvl="1"/>
            <a:r>
              <a:rPr lang="en-US" dirty="0" smtClean="0"/>
              <a:t>Running and ran -&gt; run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422739"/>
            <a:ext cx="8686800" cy="17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8787"/>
            <a:ext cx="8229600" cy="1143000"/>
          </a:xfrm>
        </p:spPr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759"/>
            <a:ext cx="8229600" cy="4525963"/>
          </a:xfrm>
        </p:spPr>
        <p:txBody>
          <a:bodyPr/>
          <a:lstStyle/>
          <a:p>
            <a:r>
              <a:rPr lang="en-US" dirty="0" smtClean="0"/>
              <a:t>Initialized the Spark context using 5 workers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term and label dictionary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0"/>
          <a:stretch/>
        </p:blipFill>
        <p:spPr>
          <a:xfrm>
            <a:off x="566383" y="2812212"/>
            <a:ext cx="8686800" cy="886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88241"/>
            <a:ext cx="8229600" cy="20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8787"/>
            <a:ext cx="8229600" cy="1143000"/>
          </a:xfrm>
        </p:spPr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759"/>
            <a:ext cx="8229600" cy="4525963"/>
          </a:xfrm>
        </p:spPr>
        <p:txBody>
          <a:bodyPr/>
          <a:lstStyle/>
          <a:p>
            <a:r>
              <a:rPr lang="en-US" dirty="0" smtClean="0"/>
              <a:t>Based on dictionary calculated IDF based on each term </a:t>
            </a:r>
          </a:p>
          <a:p>
            <a:pPr lvl="1"/>
            <a:r>
              <a:rPr lang="en-US" dirty="0"/>
              <a:t>idf(term, docs) = (number of documents) / (number of documents containing term)</a:t>
            </a:r>
          </a:p>
        </p:txBody>
      </p:sp>
    </p:spTree>
    <p:extLst>
      <p:ext uri="{BB962C8B-B14F-4D97-AF65-F5344CB8AC3E}">
        <p14:creationId xmlns:p14="http://schemas.microsoft.com/office/powerpoint/2010/main" val="16554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312</Words>
  <Application>Microsoft Office PowerPoint</Application>
  <PresentationFormat>On-screen Show (4:3)</PresentationFormat>
  <Paragraphs>80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Website Classification using Spark Mlib</vt:lpstr>
      <vt:lpstr>Architecture</vt:lpstr>
      <vt:lpstr>Training Data</vt:lpstr>
      <vt:lpstr>Custom training set</vt:lpstr>
      <vt:lpstr>Lets Train THE classifier</vt:lpstr>
      <vt:lpstr>Step 1</vt:lpstr>
      <vt:lpstr>Step 2</vt:lpstr>
      <vt:lpstr>Step 3</vt:lpstr>
      <vt:lpstr>Step 4</vt:lpstr>
      <vt:lpstr>Step 5</vt:lpstr>
      <vt:lpstr>Step 6</vt:lpstr>
      <vt:lpstr>Step 7</vt:lpstr>
      <vt:lpstr>Classification</vt:lpstr>
      <vt:lpstr>Screenshots of Demo</vt:lpstr>
      <vt:lpstr>Future work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Poojan Khanpara</cp:lastModifiedBy>
  <cp:revision>48</cp:revision>
  <dcterms:created xsi:type="dcterms:W3CDTF">2011-08-25T15:49:05Z</dcterms:created>
  <dcterms:modified xsi:type="dcterms:W3CDTF">2014-12-19T06:12:22Z</dcterms:modified>
</cp:coreProperties>
</file>