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67072"/>
        <c:axId val="448270600"/>
      </c:barChart>
      <c:catAx>
        <c:axId val="44826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70600"/>
        <c:crosses val="autoZero"/>
        <c:auto val="1"/>
        <c:lblAlgn val="ctr"/>
        <c:lblOffset val="100"/>
        <c:noMultiLvlLbl val="0"/>
      </c:catAx>
      <c:valAx>
        <c:axId val="4482706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8267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23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47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6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lnSpc>
                <a:spcPct val="150000"/>
              </a:lnSpc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lnSpc>
                <a:spcPct val="150000"/>
              </a:lnSpc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lnSpc>
                <a:spcPct val="150000"/>
              </a:lnSpc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lnSpc>
                <a:spcPct val="150000"/>
              </a:lnSpc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90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81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46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27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34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80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49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D9309E-B9D7-478C-B2E1-BFEFECB01F99}" type="datetimeFigureOut">
              <a:rPr lang="en-CA" smtClean="0"/>
              <a:t>2020-11-07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D9EBD10-E921-4A53-A753-032FBB9D4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5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Capstone Project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Venues in Toronto Neighbourhoods</a:t>
            </a:r>
          </a:p>
          <a:p>
            <a:r>
              <a:rPr lang="en-CA" dirty="0" smtClean="0"/>
              <a:t>Rashmi Patel</a:t>
            </a:r>
          </a:p>
          <a:p>
            <a:r>
              <a:rPr lang="en-CA" dirty="0" smtClean="0"/>
              <a:t>November 2020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8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Purpose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CA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This project is to explore the variety of venues available to residents of certain Toronto neighbourhoods.</a:t>
            </a:r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CA" sz="1400" b="1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Premise</a:t>
            </a:r>
            <a:r>
              <a:rPr lang="en-CA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: </a:t>
            </a:r>
            <a:r>
              <a:rPr lang="en-CA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There are many people in Toronto, who do not have cars. It is important to them to have a variety of diverse venues close by</a:t>
            </a:r>
            <a:r>
              <a:rPr lang="en-CA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CA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70000"/>
              </a:lnSpc>
            </a:pPr>
            <a:r>
              <a:rPr lang="en-CA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Stakeholders</a:t>
            </a:r>
            <a:r>
              <a:rPr lang="en-CA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The residents of </a:t>
            </a:r>
            <a:r>
              <a:rPr lang="en-CA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Toronto, future business owners</a:t>
            </a:r>
            <a:endParaRPr lang="en-CA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70000"/>
              </a:lnSpc>
            </a:pPr>
            <a:r>
              <a:rPr lang="en-CA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Problem</a:t>
            </a:r>
            <a:r>
              <a:rPr lang="en-CA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Not all neighbourhoods have a good variety of venues to access near their homes such as a big variety of restaurants, malls, entertainment</a:t>
            </a:r>
            <a:r>
              <a:rPr lang="en-CA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.</a:t>
            </a:r>
            <a:endParaRPr lang="en-CA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>
              <a:lnSpc>
                <a:spcPct val="170000"/>
              </a:lnSpc>
            </a:pPr>
            <a:r>
              <a:rPr lang="en-CA" sz="14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Data</a:t>
            </a:r>
            <a:r>
              <a:rPr lang="en-CA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: Venue data from foursquare as well as geographic data from Wiki will outline the neighbourhoods and expose the variety or lack thereof of venues in each area.</a:t>
            </a:r>
            <a:endParaRPr lang="en-CA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was scraped from Wikipedia to determine the postal codes of each neighbourhood in Toronto</a:t>
            </a:r>
          </a:p>
          <a:p>
            <a:r>
              <a:rPr lang="en-CA" dirty="0" smtClean="0"/>
              <a:t>A list of venues in Toronto was obtained through the Foursquare 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67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Methodology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2300490"/>
              </p:ext>
            </p:extLst>
          </p:nvPr>
        </p:nvGraphicFramePr>
        <p:xfrm>
          <a:off x="3867150" y="868363"/>
          <a:ext cx="3475038" cy="5121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55600" indent="-355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Calibri" panose="020F0502020204030204" pitchFamily="34" charset="0"/>
              </a:rPr>
              <a:t>Analyze the data to understand top 5 venues in each neighborhood. </a:t>
            </a:r>
          </a:p>
          <a:p>
            <a:pPr marL="355600" indent="-355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Calibri" panose="020F0502020204030204" pitchFamily="34" charset="0"/>
              </a:rPr>
              <a:t>Grouped data per neighborhood </a:t>
            </a:r>
          </a:p>
          <a:p>
            <a:pPr marL="355600" indent="-355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Calibri" panose="020F0502020204030204" pitchFamily="34" charset="0"/>
              </a:rPr>
              <a:t>Analyze results using </a:t>
            </a:r>
            <a:r>
              <a:rPr lang="en-US" dirty="0" err="1">
                <a:ea typeface="Calibri" panose="020F0502020204030204" pitchFamily="34" charset="0"/>
              </a:rPr>
              <a:t>Seaborn</a:t>
            </a:r>
            <a:r>
              <a:rPr lang="en-US" dirty="0">
                <a:ea typeface="Calibri" panose="020F0502020204030204" pitchFamily="34" charset="0"/>
              </a:rPr>
              <a:t> library </a:t>
            </a:r>
          </a:p>
          <a:p>
            <a:pPr marL="355600" indent="-355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Calibri" panose="020F0502020204030204" pitchFamily="34" charset="0"/>
              </a:rPr>
              <a:t>Normalize the data to reduce impact on data spread and keep to </a:t>
            </a:r>
            <a:r>
              <a:rPr lang="en-US" dirty="0" smtClean="0">
                <a:ea typeface="Calibri" panose="020F0502020204030204" pitchFamily="34" charset="0"/>
              </a:rPr>
              <a:t>scale</a:t>
            </a:r>
            <a:endParaRPr lang="en-US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Machine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KMean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all neighborhood areas based on venue category </a:t>
            </a:r>
          </a:p>
          <a:p>
            <a:pPr marL="355600" indent="-355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Folium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library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 Toronto map with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clustered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neighborhoods displayed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4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t">
            <a:normAutofit/>
          </a:bodyPr>
          <a:lstStyle/>
          <a:p>
            <a:pPr marL="228600" indent="0">
              <a:lnSpc>
                <a:spcPct val="107000"/>
              </a:lnSpc>
              <a:buNone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K-mean 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 has shown </a:t>
            </a:r>
          </a:p>
          <a:p>
            <a:pPr marL="9715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 4 and 5 popular for 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cafes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1 is popular for 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hotels 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2 is popular for a unique 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 smtClean="0"/>
              <a:t>Outcomes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shows most popular venues in the City of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Toronto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to attract new business to the area that are not currently in existence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Residents and tourists can see which venues are close by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for expanded analysis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4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52</TotalTime>
  <Words>286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Corbel</vt:lpstr>
      <vt:lpstr>Segoe UI</vt:lpstr>
      <vt:lpstr>Segoe UI Semilight</vt:lpstr>
      <vt:lpstr>Times New Roman</vt:lpstr>
      <vt:lpstr>Wingdings</vt:lpstr>
      <vt:lpstr>Wingdings 2</vt:lpstr>
      <vt:lpstr>Frame</vt:lpstr>
      <vt:lpstr>Capstone Project</vt:lpstr>
      <vt:lpstr>Purpose</vt:lpstr>
      <vt:lpstr>Data</vt:lpstr>
      <vt:lpstr>Methodology</vt:lpstr>
      <vt:lpstr>Analysis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Microsoft account</dc:creator>
  <cp:lastModifiedBy>Microsoft account</cp:lastModifiedBy>
  <cp:revision>6</cp:revision>
  <dcterms:created xsi:type="dcterms:W3CDTF">2020-11-08T05:20:47Z</dcterms:created>
  <dcterms:modified xsi:type="dcterms:W3CDTF">2020-11-08T06:12:51Z</dcterms:modified>
</cp:coreProperties>
</file>