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B9D7-E7CB-C013-DD85-CC5DA9201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4BCC-3830-E39E-AD48-735A0F92A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4DF3-A9C9-B563-E34F-D2EFFA82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CC6-4BBB-13FB-824E-F85ED9AA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C698-15D7-350E-17CC-CE2CD6C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6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7F81-53F6-549E-124F-5CCFCF54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E10C-BB6C-D240-F68F-DD3F59D1A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845A-E999-CBF0-5896-73C286DA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6BE1-89A0-74E5-E587-053C8677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2B9F-3FD5-9FA0-6B7E-0299A840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25DAE-5673-0582-F1C1-10AFC6959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175C3-7958-BDDD-01F5-404085BB4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C0115-0D63-0549-1C4A-2723A15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0741-D1EC-7AC0-8EE4-AE8F18F8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765A-5B2C-0E19-2317-88BFEA7B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5320-E6F8-CB0B-A1A8-89E332A4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F8E9-8E16-CF87-4B15-4D97B4D3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66EC0-A309-4E18-5D59-FF41D1FF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E4BD5-0013-9FF0-29A6-DB1206AE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FE51-0A9B-8EDF-378E-EDEBB562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1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693E-843B-8D5C-7E31-CE59F8DE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34D36-93E0-0743-CA6F-6A52D2A7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0A9FE-6168-A3A5-2716-3B5C19E0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2EC3-34B4-EBB8-AE67-C9C2D704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1928-AF63-AD17-53BB-EAD542D7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1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996B-C1DD-69FE-EAC0-B515CCFD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20AC-D425-0F9F-327F-F6899DB5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78F5-6790-C540-4840-8C025F2A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7A73B-4BB2-5458-B90A-93BCE24A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36FD6-F731-D3F6-1F70-0CF1057B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1CA7-75EE-3BC5-3C90-A2311729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6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DB0A-AF75-0D5E-7895-A11C86F3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CBDDF-E493-86D8-2484-A548C24C5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B2BBD-29B0-48E4-EFF7-4BE63B940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1D03B-7637-5E3A-F265-45C3B64E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08991-7690-8E0C-C647-35CA44C22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8C63C-8D94-0294-5C03-A95C0B75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B8708-2684-17B1-13B7-0D7E7A54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28771-92F4-48FE-32C7-BA39B1AB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4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8DD8-F704-398D-29E6-3FBB4286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1DD5A-2504-176F-61AC-0BB9900B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2FD21-6BA8-04FC-FB5B-4BC80A86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55879-1ABE-3797-C9AB-55F48E57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5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A9A34-FF11-51E5-6532-008D981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28BE0-5258-5A1F-C939-B28A6DB2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5F744-30FB-F733-6B0D-2EA33BAE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0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A5C9-C01D-AAA5-E524-72B52625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15F6-FF37-CAFE-BD08-8EB53F973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2D652-E119-A97B-0E8A-A857F3EF2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61A2F-9E79-AB37-5A57-AFBC49B6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C5F8-4159-0972-08FB-1AD9B159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9398-1A14-416B-55CA-6EDFFDD7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3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1F43-1CF5-F601-971D-81B08351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C4E6C-D041-ACAC-CE69-1331C992E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A5C9-2F72-36E6-1300-7DF429707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5F24F-4FDC-F656-9E97-38EA67B0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5AE2-8BDF-62C4-6F12-F269E3F1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5378A-375E-9EF4-30A3-D9DC108F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63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1E2A2-2184-BBCA-F2C2-088249D5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140E-305D-0B8E-0A0A-5C2E29B1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18D6-A568-359E-2D2D-7B125F706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8E93-648E-4F3F-A579-725E96B32E3E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7BD9-9CB3-16FD-9503-6F8E7254B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815E-AECF-1EEE-25CB-FD85CA06F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C9AE-17E1-4B1F-8D93-9B603F9FE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B255-5B51-97DC-42E9-7D007DA76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61257"/>
            <a:ext cx="11898086" cy="633548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User &amp; Revenue Analysis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into user behavior, engagement, and monetization from game platform data (2023–2025)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Ritesh Patel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 BI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10,000 users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86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D2048-EC9F-2F63-EC67-BC80E82F8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77DC02F-1A5A-ACEB-16D5-9DE4C26106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" y="1843954"/>
            <a:ext cx="905247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Signups Steady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Monthly new user count is consistent from early 2023 through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~2.7% (269 users with &lt;5 days active)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Days Active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~349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83351-3B19-0C1D-8830-12223DF9FF42}"/>
              </a:ext>
            </a:extLst>
          </p:cNvPr>
          <p:cNvSpPr txBox="1"/>
          <p:nvPr/>
        </p:nvSpPr>
        <p:spPr>
          <a:xfrm>
            <a:off x="2623457" y="261937"/>
            <a:ext cx="694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Overview &amp; Growth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CC117A-C0CD-3DAB-752D-3DE442C7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03" y="3703701"/>
            <a:ext cx="3904532" cy="263178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C613795-9F92-9902-DFC3-62630653EF2C}"/>
              </a:ext>
            </a:extLst>
          </p:cNvPr>
          <p:cNvGrpSpPr/>
          <p:nvPr/>
        </p:nvGrpSpPr>
        <p:grpSpPr>
          <a:xfrm>
            <a:off x="6639938" y="3671436"/>
            <a:ext cx="3265714" cy="2664049"/>
            <a:chOff x="6639938" y="3671436"/>
            <a:chExt cx="3265714" cy="266404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0856DA-015E-E790-9C8B-E89869EC5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9938" y="3703701"/>
              <a:ext cx="3265714" cy="2631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98DAAF-0D20-3544-8C3A-C523C5B2ED6F}"/>
                </a:ext>
              </a:extLst>
            </p:cNvPr>
            <p:cNvSpPr txBox="1"/>
            <p:nvPr/>
          </p:nvSpPr>
          <p:spPr>
            <a:xfrm>
              <a:off x="7164706" y="3671436"/>
              <a:ext cx="157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Churned - 269 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EDF386-A54A-37DE-6628-8093CDBD8260}"/>
                </a:ext>
              </a:extLst>
            </p:cNvPr>
            <p:cNvSpPr txBox="1"/>
            <p:nvPr/>
          </p:nvSpPr>
          <p:spPr>
            <a:xfrm>
              <a:off x="8186057" y="5966153"/>
              <a:ext cx="14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Active - 9731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5723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811C-4374-C745-707D-793478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&amp; Monetization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87EA4D-37F0-3788-5E3A-98A4E43EB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3744"/>
            <a:ext cx="8524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$501,775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User (ARPU)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Earning Game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QuestRaid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Tier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Platinum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Devices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PC users spend slightly more than Mobile or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7D39A-3CB2-F056-FE86-71E5E690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444574"/>
            <a:ext cx="4668363" cy="3048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6987EF-204E-BD60-1686-F2BF9AA2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761" y="3444573"/>
            <a:ext cx="4519181" cy="30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3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21B3-2DB9-A9C2-8E9A-39B47074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&amp; Game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BBD1C8-0BFD-3B91-09C5-E1482D182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8578"/>
            <a:ext cx="94035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prefer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QuestRaid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longer session duration (avg. ~30 min)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user counts are nearly balanced across games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Ranking distribution shows Free and Gold tier users dominating higher ranks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EEB75-B331-EC7A-FE27-ABBE1EB2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22388"/>
            <a:ext cx="4318660" cy="3370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77A37-0EB8-1BB9-22B7-309978D6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968" y="3133273"/>
            <a:ext cx="4910318" cy="33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E554-CB7B-9326-50C0-B6609790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Segments &amp; Global Spread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E7A5AE-2B90-0A9B-FFF0-089EAC37C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7063"/>
            <a:ext cx="929985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base is globally distributed — strong presence in North America, Europe, and Asia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is not region-specific — retention strategies can be standardized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engagement observed across devices and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4F041-A8C9-B91E-0609-0F06FDBD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343" y="3036838"/>
            <a:ext cx="4789714" cy="35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DD65-E4E2-F49A-2298-5AEF248C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0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Game User &amp; Revenue Analysis   Data-driven insights into user behavior, engagement, and monetization from game platform data (2023–2025)  Prepared by: Ritesh Patel Tool Used: Power BI Dataset Size: 10,000 users </vt:lpstr>
      <vt:lpstr>Total Users: 10,000 Signups Steady: Monthly new user count is consistent from early 2023 through 2025 Churn Rate: ~2.7% (269 users with &lt;5 days active) Average Days Active: ~349      </vt:lpstr>
      <vt:lpstr>Revenue &amp; Monetization</vt:lpstr>
      <vt:lpstr>Engagement &amp; Game Behavior</vt:lpstr>
      <vt:lpstr>User Segments &amp; Global Spread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Patel</dc:creator>
  <cp:lastModifiedBy>Ritesh Patel</cp:lastModifiedBy>
  <cp:revision>3</cp:revision>
  <dcterms:created xsi:type="dcterms:W3CDTF">2025-05-31T12:14:19Z</dcterms:created>
  <dcterms:modified xsi:type="dcterms:W3CDTF">2025-05-31T12:34:46Z</dcterms:modified>
</cp:coreProperties>
</file>