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56" r:id="rId2"/>
    <p:sldId id="257" r:id="rId3"/>
    <p:sldId id="258" r:id="rId4"/>
    <p:sldId id="259" r:id="rId5"/>
    <p:sldId id="260" r:id="rId6"/>
    <p:sldId id="261" r:id="rId7"/>
    <p:sldId id="262" r:id="rId8"/>
    <p:sldId id="263" r:id="rId9"/>
    <p:sldId id="271" r:id="rId10"/>
    <p:sldId id="272"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B99314-25B8-4207-A8C9-005A6C0B9D98}" v="2" dt="2020-09-23T02:16:50.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14" y="6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 Patel" userId="ac07e49c8ef9a657" providerId="LiveId" clId="{FFD211BB-95B6-4996-8DA5-4559D2FE0128}"/>
    <pc:docChg chg="modSld">
      <pc:chgData name="Roma Patel" userId="ac07e49c8ef9a657" providerId="LiveId" clId="{FFD211BB-95B6-4996-8DA5-4559D2FE0128}" dt="2020-09-22T01:34:01.425" v="67" actId="14100"/>
      <pc:docMkLst>
        <pc:docMk/>
      </pc:docMkLst>
      <pc:sldChg chg="modSp mod">
        <pc:chgData name="Roma Patel" userId="ac07e49c8ef9a657" providerId="LiveId" clId="{FFD211BB-95B6-4996-8DA5-4559D2FE0128}" dt="2020-09-22T01:34:01.425" v="67" actId="14100"/>
        <pc:sldMkLst>
          <pc:docMk/>
          <pc:sldMk cId="0" sldId="257"/>
        </pc:sldMkLst>
        <pc:spChg chg="mod">
          <ac:chgData name="Roma Patel" userId="ac07e49c8ef9a657" providerId="LiveId" clId="{FFD211BB-95B6-4996-8DA5-4559D2FE0128}" dt="2020-09-22T01:34:01.425" v="67" actId="14100"/>
          <ac:spMkLst>
            <pc:docMk/>
            <pc:sldMk cId="0" sldId="257"/>
            <ac:spMk id="4098" creationId="{00000000-0000-0000-0000-000000000000}"/>
          </ac:spMkLst>
        </pc:spChg>
        <pc:spChg chg="mod">
          <ac:chgData name="Roma Patel" userId="ac07e49c8ef9a657" providerId="LiveId" clId="{FFD211BB-95B6-4996-8DA5-4559D2FE0128}" dt="2020-09-22T01:31:03.672" v="4" actId="5793"/>
          <ac:spMkLst>
            <pc:docMk/>
            <pc:sldMk cId="0" sldId="257"/>
            <ac:spMk id="4099" creationId="{00000000-0000-0000-0000-000000000000}"/>
          </ac:spMkLst>
        </pc:spChg>
      </pc:sldChg>
      <pc:sldChg chg="modSp mod">
        <pc:chgData name="Roma Patel" userId="ac07e49c8ef9a657" providerId="LiveId" clId="{FFD211BB-95B6-4996-8DA5-4559D2FE0128}" dt="2020-09-22T01:30:53.532" v="2" actId="5793"/>
        <pc:sldMkLst>
          <pc:docMk/>
          <pc:sldMk cId="0" sldId="258"/>
        </pc:sldMkLst>
        <pc:spChg chg="mod">
          <ac:chgData name="Roma Patel" userId="ac07e49c8ef9a657" providerId="LiveId" clId="{FFD211BB-95B6-4996-8DA5-4559D2FE0128}" dt="2020-09-22T01:30:46.692" v="0" actId="6549"/>
          <ac:spMkLst>
            <pc:docMk/>
            <pc:sldMk cId="0" sldId="258"/>
            <ac:spMk id="5122" creationId="{00000000-0000-0000-0000-000000000000}"/>
          </ac:spMkLst>
        </pc:spChg>
        <pc:spChg chg="mod">
          <ac:chgData name="Roma Patel" userId="ac07e49c8ef9a657" providerId="LiveId" clId="{FFD211BB-95B6-4996-8DA5-4559D2FE0128}" dt="2020-09-22T01:30:53.532" v="2" actId="5793"/>
          <ac:spMkLst>
            <pc:docMk/>
            <pc:sldMk cId="0" sldId="258"/>
            <ac:spMk id="5123" creationId="{00000000-0000-0000-0000-000000000000}"/>
          </ac:spMkLst>
        </pc:spChg>
      </pc:sldChg>
    </pc:docChg>
  </pc:docChgLst>
  <pc:docChgLst>
    <pc:chgData name="Roma Patel" userId="ac07e49c8ef9a657" providerId="LiveId" clId="{EDB99314-25B8-4207-A8C9-005A6C0B9D98}"/>
    <pc:docChg chg="custSel mod addSld modSld">
      <pc:chgData name="Roma Patel" userId="ac07e49c8ef9a657" providerId="LiveId" clId="{EDB99314-25B8-4207-A8C9-005A6C0B9D98}" dt="2020-09-23T03:01:38.861" v="185" actId="26606"/>
      <pc:docMkLst>
        <pc:docMk/>
      </pc:docMkLst>
      <pc:sldChg chg="modSp mod">
        <pc:chgData name="Roma Patel" userId="ac07e49c8ef9a657" providerId="LiveId" clId="{EDB99314-25B8-4207-A8C9-005A6C0B9D98}" dt="2020-09-23T02:34:50.904" v="129" actId="20577"/>
        <pc:sldMkLst>
          <pc:docMk/>
          <pc:sldMk cId="0" sldId="257"/>
        </pc:sldMkLst>
        <pc:spChg chg="mod">
          <ac:chgData name="Roma Patel" userId="ac07e49c8ef9a657" providerId="LiveId" clId="{EDB99314-25B8-4207-A8C9-005A6C0B9D98}" dt="2020-09-23T02:34:50.904" v="129" actId="20577"/>
          <ac:spMkLst>
            <pc:docMk/>
            <pc:sldMk cId="0" sldId="257"/>
            <ac:spMk id="4099" creationId="{00000000-0000-0000-0000-000000000000}"/>
          </ac:spMkLst>
        </pc:spChg>
      </pc:sldChg>
      <pc:sldChg chg="addSp delSp modSp mod">
        <pc:chgData name="Roma Patel" userId="ac07e49c8ef9a657" providerId="LiveId" clId="{EDB99314-25B8-4207-A8C9-005A6C0B9D98}" dt="2020-09-23T02:52:01.602" v="166" actId="122"/>
        <pc:sldMkLst>
          <pc:docMk/>
          <pc:sldMk cId="0" sldId="258"/>
        </pc:sldMkLst>
        <pc:spChg chg="add del mod">
          <ac:chgData name="Roma Patel" userId="ac07e49c8ef9a657" providerId="LiveId" clId="{EDB99314-25B8-4207-A8C9-005A6C0B9D98}" dt="2020-09-23T02:16:50.717" v="28" actId="478"/>
          <ac:spMkLst>
            <pc:docMk/>
            <pc:sldMk cId="0" sldId="258"/>
            <ac:spMk id="3" creationId="{529DBC30-812C-4914-B214-4A9E196CA842}"/>
          </ac:spMkLst>
        </pc:spChg>
        <pc:spChg chg="add del mod">
          <ac:chgData name="Roma Patel" userId="ac07e49c8ef9a657" providerId="LiveId" clId="{EDB99314-25B8-4207-A8C9-005A6C0B9D98}" dt="2020-09-23T02:17:17.413" v="38" actId="478"/>
          <ac:spMkLst>
            <pc:docMk/>
            <pc:sldMk cId="0" sldId="258"/>
            <ac:spMk id="5" creationId="{6D6EBECB-6463-48F3-B626-84DBA6AC7A99}"/>
          </ac:spMkLst>
        </pc:spChg>
        <pc:spChg chg="mod">
          <ac:chgData name="Roma Patel" userId="ac07e49c8ef9a657" providerId="LiveId" clId="{EDB99314-25B8-4207-A8C9-005A6C0B9D98}" dt="2020-09-23T02:52:01.602" v="166" actId="122"/>
          <ac:spMkLst>
            <pc:docMk/>
            <pc:sldMk cId="0" sldId="258"/>
            <ac:spMk id="5122" creationId="{00000000-0000-0000-0000-000000000000}"/>
          </ac:spMkLst>
        </pc:spChg>
        <pc:spChg chg="mod">
          <ac:chgData name="Roma Patel" userId="ac07e49c8ef9a657" providerId="LiveId" clId="{EDB99314-25B8-4207-A8C9-005A6C0B9D98}" dt="2020-09-23T02:51:41.767" v="163" actId="14100"/>
          <ac:spMkLst>
            <pc:docMk/>
            <pc:sldMk cId="0" sldId="258"/>
            <ac:spMk id="5123" creationId="{00000000-0000-0000-0000-000000000000}"/>
          </ac:spMkLst>
        </pc:spChg>
        <pc:graphicFrameChg chg="add del mod">
          <ac:chgData name="Roma Patel" userId="ac07e49c8ef9a657" providerId="LiveId" clId="{EDB99314-25B8-4207-A8C9-005A6C0B9D98}" dt="2020-09-23T02:16:50.717" v="28" actId="478"/>
          <ac:graphicFrameMkLst>
            <pc:docMk/>
            <pc:sldMk cId="0" sldId="258"/>
            <ac:graphicFrameMk id="2" creationId="{3BB6B5A1-299F-43D8-A399-E9939F05B679}"/>
          </ac:graphicFrameMkLst>
        </pc:graphicFrameChg>
        <pc:graphicFrameChg chg="add del mod">
          <ac:chgData name="Roma Patel" userId="ac07e49c8ef9a657" providerId="LiveId" clId="{EDB99314-25B8-4207-A8C9-005A6C0B9D98}" dt="2020-09-23T02:17:17.413" v="38" actId="478"/>
          <ac:graphicFrameMkLst>
            <pc:docMk/>
            <pc:sldMk cId="0" sldId="258"/>
            <ac:graphicFrameMk id="4" creationId="{DD640246-E8A0-4DF7-96F4-EB813DD0BA31}"/>
          </ac:graphicFrameMkLst>
        </pc:graphicFrameChg>
      </pc:sldChg>
      <pc:sldChg chg="new">
        <pc:chgData name="Roma Patel" userId="ac07e49c8ef9a657" providerId="LiveId" clId="{EDB99314-25B8-4207-A8C9-005A6C0B9D98}" dt="2020-09-23T02:57:56.328" v="167" actId="680"/>
        <pc:sldMkLst>
          <pc:docMk/>
          <pc:sldMk cId="2466314422" sldId="271"/>
        </pc:sldMkLst>
      </pc:sldChg>
      <pc:sldChg chg="addSp delSp modSp new mod modClrScheme chgLayout">
        <pc:chgData name="Roma Patel" userId="ac07e49c8ef9a657" providerId="LiveId" clId="{EDB99314-25B8-4207-A8C9-005A6C0B9D98}" dt="2020-09-23T03:01:38.861" v="185" actId="26606"/>
        <pc:sldMkLst>
          <pc:docMk/>
          <pc:sldMk cId="4006286649" sldId="272"/>
        </pc:sldMkLst>
        <pc:spChg chg="del">
          <ac:chgData name="Roma Patel" userId="ac07e49c8ef9a657" providerId="LiveId" clId="{EDB99314-25B8-4207-A8C9-005A6C0B9D98}" dt="2020-09-23T03:00:18.766" v="172" actId="26606"/>
          <ac:spMkLst>
            <pc:docMk/>
            <pc:sldMk cId="4006286649" sldId="272"/>
            <ac:spMk id="2" creationId="{B3D8CFCD-5E7C-4307-ACF2-E44E92718112}"/>
          </ac:spMkLst>
        </pc:spChg>
        <pc:spChg chg="del">
          <ac:chgData name="Roma Patel" userId="ac07e49c8ef9a657" providerId="LiveId" clId="{EDB99314-25B8-4207-A8C9-005A6C0B9D98}" dt="2020-09-23T02:59:44.720" v="169" actId="931"/>
          <ac:spMkLst>
            <pc:docMk/>
            <pc:sldMk cId="4006286649" sldId="272"/>
            <ac:spMk id="3" creationId="{B6883E96-BDFC-4696-8336-1DB19377D19B}"/>
          </ac:spMkLst>
        </pc:spChg>
        <pc:spChg chg="add del mod">
          <ac:chgData name="Roma Patel" userId="ac07e49c8ef9a657" providerId="LiveId" clId="{EDB99314-25B8-4207-A8C9-005A6C0B9D98}" dt="2020-09-23T03:01:38.861" v="185" actId="26606"/>
          <ac:spMkLst>
            <pc:docMk/>
            <pc:sldMk cId="4006286649" sldId="272"/>
            <ac:spMk id="12" creationId="{61175BDA-DB9C-4882-BDB9-F9FCF2261EB2}"/>
          </ac:spMkLst>
        </pc:spChg>
        <pc:spChg chg="add del mod">
          <ac:chgData name="Roma Patel" userId="ac07e49c8ef9a657" providerId="LiveId" clId="{EDB99314-25B8-4207-A8C9-005A6C0B9D98}" dt="2020-09-23T03:01:38.861" v="185" actId="26606"/>
          <ac:spMkLst>
            <pc:docMk/>
            <pc:sldMk cId="4006286649" sldId="272"/>
            <ac:spMk id="14" creationId="{67DFB82E-2C2C-4D94-B6D7-7C80F7A91E24}"/>
          </ac:spMkLst>
        </pc:spChg>
        <pc:spChg chg="add mod">
          <ac:chgData name="Roma Patel" userId="ac07e49c8ef9a657" providerId="LiveId" clId="{EDB99314-25B8-4207-A8C9-005A6C0B9D98}" dt="2020-09-23T03:01:38.861" v="185" actId="26606"/>
          <ac:spMkLst>
            <pc:docMk/>
            <pc:sldMk cId="4006286649" sldId="272"/>
            <ac:spMk id="19" creationId="{73E9CA33-B962-4101-A21F-237ACE2C364C}"/>
          </ac:spMkLst>
        </pc:spChg>
        <pc:spChg chg="add mod">
          <ac:chgData name="Roma Patel" userId="ac07e49c8ef9a657" providerId="LiveId" clId="{EDB99314-25B8-4207-A8C9-005A6C0B9D98}" dt="2020-09-23T03:01:38.861" v="185" actId="26606"/>
          <ac:spMkLst>
            <pc:docMk/>
            <pc:sldMk cId="4006286649" sldId="272"/>
            <ac:spMk id="21" creationId="{6482DEF3-F10C-4715-8ED5-FDF5CB0F863C}"/>
          </ac:spMkLst>
        </pc:spChg>
        <pc:picChg chg="add mod">
          <ac:chgData name="Roma Patel" userId="ac07e49c8ef9a657" providerId="LiveId" clId="{EDB99314-25B8-4207-A8C9-005A6C0B9D98}" dt="2020-09-23T03:01:38.861" v="185" actId="26606"/>
          <ac:picMkLst>
            <pc:docMk/>
            <pc:sldMk cId="4006286649" sldId="272"/>
            <ac:picMk id="7" creationId="{6023CC43-4242-4F26-A34A-C62D9582C76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8"/>
          <p:cNvSpPr>
            <a:spLocks noChangeArrowheads="1"/>
          </p:cNvSpPr>
          <p:nvPr/>
        </p:nvSpPr>
        <p:spPr bwMode="auto">
          <a:xfrm>
            <a:off x="0" y="909638"/>
            <a:ext cx="5076825" cy="1152525"/>
          </a:xfrm>
          <a:prstGeom prst="rect">
            <a:avLst/>
          </a:prstGeom>
          <a:solidFill>
            <a:schemeClr val="tx2"/>
          </a:solidFill>
          <a:ln w="9525">
            <a:noFill/>
            <a:miter lim="800000"/>
            <a:headEnd/>
            <a:tailEnd/>
          </a:ln>
          <a:effectLst/>
        </p:spPr>
        <p:txBody>
          <a:bodyPr wrap="none" anchor="ctr"/>
          <a:lstStyle/>
          <a:p>
            <a:pPr>
              <a:defRPr/>
            </a:pPr>
            <a:endParaRPr lang="ru-RU"/>
          </a:p>
        </p:txBody>
      </p:sp>
      <p:sp>
        <p:nvSpPr>
          <p:cNvPr id="5122" name="Rectangle 2"/>
          <p:cNvSpPr>
            <a:spLocks noGrp="1" noChangeArrowheads="1"/>
          </p:cNvSpPr>
          <p:nvPr>
            <p:ph type="ctrTitle"/>
          </p:nvPr>
        </p:nvSpPr>
        <p:spPr>
          <a:xfrm>
            <a:off x="180975" y="693738"/>
            <a:ext cx="6227763" cy="1109662"/>
          </a:xfrm>
        </p:spPr>
        <p:txBody>
          <a:bodyPr/>
          <a:lstStyle>
            <a:lvl1pPr>
              <a:defRPr sz="3200" b="0">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180975" y="1436688"/>
            <a:ext cx="6227763" cy="696912"/>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0063" y="1268413"/>
            <a:ext cx="1909762" cy="5256212"/>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16013" y="1268413"/>
            <a:ext cx="5581650" cy="5256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16013" y="1916113"/>
            <a:ext cx="37449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13325" y="1916113"/>
            <a:ext cx="37465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16013" y="1268413"/>
            <a:ext cx="6553200" cy="6492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16013" y="1916113"/>
            <a:ext cx="7643812"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7488" y="909638"/>
            <a:ext cx="4735512" cy="552450"/>
          </a:xfrm>
        </p:spPr>
        <p:txBody>
          <a:bodyPr/>
          <a:lstStyle/>
          <a:p>
            <a:pPr eaLnBrk="1" hangingPunct="1"/>
            <a:r>
              <a:rPr lang="en-US" sz="2400" b="1" dirty="0"/>
              <a:t>Data Analyst Salary Analysis</a:t>
            </a:r>
            <a:endParaRPr lang="uk-UA" sz="2400" b="1" dirty="0"/>
          </a:p>
        </p:txBody>
      </p:sp>
      <p:sp>
        <p:nvSpPr>
          <p:cNvPr id="3075" name="Rectangle 3"/>
          <p:cNvSpPr>
            <a:spLocks noGrp="1" noChangeArrowheads="1"/>
          </p:cNvSpPr>
          <p:nvPr>
            <p:ph type="subTitle" idx="1"/>
          </p:nvPr>
        </p:nvSpPr>
        <p:spPr>
          <a:xfrm>
            <a:off x="252413" y="1371600"/>
            <a:ext cx="4548187" cy="762000"/>
          </a:xfrm>
        </p:spPr>
        <p:txBody>
          <a:bodyPr/>
          <a:lstStyle/>
          <a:p>
            <a:pPr eaLnBrk="1" hangingPunct="1"/>
            <a:r>
              <a:rPr lang="en-US" sz="2000" dirty="0"/>
              <a:t>Kurt Reinke, Paola, Rabia Sungur, Roma Patel, Wenxuan Gu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73E9CA33-B962-4101-A21F-237ACE2C364C}"/>
              </a:ext>
            </a:extLst>
          </p:cNvPr>
          <p:cNvSpPr>
            <a:spLocks noGrp="1"/>
          </p:cNvSpPr>
          <p:nvPr>
            <p:ph type="title"/>
          </p:nvPr>
        </p:nvSpPr>
        <p:spPr>
          <a:xfrm>
            <a:off x="457200" y="273050"/>
            <a:ext cx="3008313" cy="1162050"/>
          </a:xfrm>
        </p:spPr>
        <p:txBody>
          <a:bodyPr/>
          <a:lstStyle/>
          <a:p>
            <a:endParaRPr lang="en-US"/>
          </a:p>
        </p:txBody>
      </p:sp>
      <p:pic>
        <p:nvPicPr>
          <p:cNvPr id="7" name="Content Placeholder 6" descr="A close up of a logo&#10;&#10;Description automatically generated">
            <a:extLst>
              <a:ext uri="{FF2B5EF4-FFF2-40B4-BE49-F238E27FC236}">
                <a16:creationId xmlns:a16="http://schemas.microsoft.com/office/drawing/2014/main" id="{6023CC43-4242-4F26-A34A-C62D9582C7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575050" y="1921669"/>
            <a:ext cx="5111750" cy="2555875"/>
          </a:xfrm>
          <a:noFill/>
        </p:spPr>
      </p:pic>
      <p:sp>
        <p:nvSpPr>
          <p:cNvPr id="21" name="Text Placeholder 3">
            <a:extLst>
              <a:ext uri="{FF2B5EF4-FFF2-40B4-BE49-F238E27FC236}">
                <a16:creationId xmlns:a16="http://schemas.microsoft.com/office/drawing/2014/main" id="{6482DEF3-F10C-4715-8ED5-FDF5CB0F863C}"/>
              </a:ext>
            </a:extLst>
          </p:cNvPr>
          <p:cNvSpPr>
            <a:spLocks noGrp="1"/>
          </p:cNvSpPr>
          <p:nvPr>
            <p:ph type="body" sz="half" idx="2"/>
          </p:nvPr>
        </p:nvSpPr>
        <p:spPr>
          <a:xfrm>
            <a:off x="457200" y="1435100"/>
            <a:ext cx="3008313" cy="4691063"/>
          </a:xfrm>
        </p:spPr>
        <p:txBody>
          <a:bodyPr/>
          <a:lstStyle/>
          <a:p>
            <a:endParaRPr lang="en-US"/>
          </a:p>
        </p:txBody>
      </p:sp>
    </p:spTree>
    <p:extLst>
      <p:ext uri="{BB962C8B-B14F-4D97-AF65-F5344CB8AC3E}">
        <p14:creationId xmlns:p14="http://schemas.microsoft.com/office/powerpoint/2010/main" val="400628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E5AA-DF43-460A-ACD5-709FC5F3C0C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089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B6EA-AFC3-4721-97F7-2ED7EBA16EA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3690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8C87-5B8F-4900-BCD4-20544A3C148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8358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016E-BE55-4430-BE30-D56139F1951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24566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C811-931C-4BBC-B0DF-781D2061EDB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4081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2E22-3C23-433D-A563-0B0E8D73265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4170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E41F-5BD2-4F6A-AD14-200A005B972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3356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04938" y="1676399"/>
            <a:ext cx="6519861" cy="815975"/>
          </a:xfrm>
        </p:spPr>
        <p:txBody>
          <a:bodyPr/>
          <a:lstStyle/>
          <a:p>
            <a:pPr eaLnBrk="1" hangingPunct="1"/>
            <a:r>
              <a:rPr lang="en-US" sz="1800" dirty="0"/>
              <a:t>Learn the Value of Data Analyst in Today’s Market</a:t>
            </a:r>
            <a:endParaRPr lang="uk-UA" sz="1800" dirty="0"/>
          </a:p>
        </p:txBody>
      </p:sp>
      <p:sp>
        <p:nvSpPr>
          <p:cNvPr id="4099" name="Rectangle 3"/>
          <p:cNvSpPr>
            <a:spLocks noGrp="1" noChangeArrowheads="1"/>
          </p:cNvSpPr>
          <p:nvPr>
            <p:ph type="body" idx="1"/>
          </p:nvPr>
        </p:nvSpPr>
        <p:spPr>
          <a:xfrm>
            <a:off x="1404938" y="2492375"/>
            <a:ext cx="7343775" cy="4032250"/>
          </a:xfrm>
        </p:spPr>
        <p:txBody>
          <a:bodyPr/>
          <a:lstStyle/>
          <a:p>
            <a:pPr marL="0" indent="0" eaLnBrk="1" hangingPunct="1">
              <a:lnSpc>
                <a:spcPct val="80000"/>
              </a:lnSpc>
              <a:buNone/>
            </a:pPr>
            <a:r>
              <a:rPr lang="en-US" dirty="0"/>
              <a:t>How we built it.</a:t>
            </a:r>
          </a:p>
          <a:p>
            <a:pPr marL="0" indent="0" eaLnBrk="1" hangingPunct="1">
              <a:lnSpc>
                <a:spcPct val="80000"/>
              </a:lnSpc>
              <a:buNone/>
            </a:pPr>
            <a:endParaRPr lang="en-US" sz="2400" dirty="0"/>
          </a:p>
          <a:p>
            <a:pPr marL="0" indent="0" eaLnBrk="1" hangingPunct="1">
              <a:lnSpc>
                <a:spcPct val="80000"/>
              </a:lnSpc>
              <a:buNone/>
            </a:pPr>
            <a:r>
              <a:rPr lang="en-US" sz="2400" dirty="0"/>
              <a:t>Phase 1: Scrape &amp; Store</a:t>
            </a:r>
          </a:p>
          <a:p>
            <a:pPr marL="0" indent="0" eaLnBrk="1" hangingPunct="1">
              <a:buNone/>
              <a:defRPr/>
            </a:pPr>
            <a:r>
              <a:rPr lang="en-US" sz="2400" dirty="0"/>
              <a:t>Phase 2: Clean &amp; encode. </a:t>
            </a:r>
          </a:p>
          <a:p>
            <a:pPr marL="0" indent="0" eaLnBrk="1" hangingPunct="1">
              <a:buNone/>
              <a:defRPr/>
            </a:pPr>
            <a:r>
              <a:rPr lang="en-US" sz="2400" dirty="0"/>
              <a:t>Phase 3: Visualize &amp; Summarize.</a:t>
            </a:r>
          </a:p>
          <a:p>
            <a:pPr marL="0" indent="0" eaLnBrk="1" hangingPunct="1">
              <a:buNone/>
              <a:defRPr/>
            </a:pPr>
            <a:r>
              <a:rPr lang="en-US" sz="2400" dirty="0"/>
              <a:t>Phase 4: Model (Salary Prediction). </a:t>
            </a:r>
          </a:p>
          <a:p>
            <a:pPr marL="0" indent="0" eaLnBrk="1" hangingPunct="1">
              <a:buNone/>
              <a:defRPr/>
            </a:pPr>
            <a:r>
              <a:rPr lang="en-US" sz="2400" dirty="0"/>
              <a:t>Phase 4: Model (Cluster analysis). </a:t>
            </a:r>
          </a:p>
          <a:p>
            <a:pPr marL="0" indent="0" eaLnBrk="1" hangingPunct="1">
              <a:buNone/>
              <a:defRPr/>
            </a:pPr>
            <a:r>
              <a:rPr lang="en-US" sz="2400" dirty="0"/>
              <a:t>Phase 5: Build &amp; Deploy</a:t>
            </a:r>
            <a:endParaRPr lang="ru-RU" sz="2400" dirty="0">
              <a:solidFill>
                <a:schemeClr val="tx1">
                  <a:lumMod val="95000"/>
                  <a:lumOff val="5000"/>
                </a:schemeClr>
              </a:solidFill>
            </a:endParaRPr>
          </a:p>
          <a:p>
            <a:pPr marL="0" indent="0" eaLnBrk="1" hangingPunct="1">
              <a:lnSpc>
                <a:spcPct val="80000"/>
              </a:lnSpc>
              <a:buNone/>
            </a:pPr>
            <a:endParaRPr lang="uk-UA"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835150" y="188913"/>
            <a:ext cx="6553200" cy="1106487"/>
          </a:xfrm>
        </p:spPr>
        <p:txBody>
          <a:bodyPr/>
          <a:lstStyle/>
          <a:p>
            <a:pPr algn="ctr" eaLnBrk="1" hangingPunct="1">
              <a:defRPr/>
            </a:pPr>
            <a:r>
              <a:rPr lang="en-US" dirty="0"/>
              <a:t>The problem we set out to solve</a:t>
            </a:r>
            <a:endParaRPr lang="ru-RU" dirty="0">
              <a:solidFill>
                <a:schemeClr val="tx1">
                  <a:lumMod val="95000"/>
                  <a:lumOff val="5000"/>
                </a:schemeClr>
              </a:solidFill>
            </a:endParaRPr>
          </a:p>
        </p:txBody>
      </p:sp>
      <p:sp>
        <p:nvSpPr>
          <p:cNvPr id="5123" name="Rectangle 3"/>
          <p:cNvSpPr>
            <a:spLocks noGrp="1" noChangeArrowheads="1"/>
          </p:cNvSpPr>
          <p:nvPr>
            <p:ph type="body" idx="1"/>
          </p:nvPr>
        </p:nvSpPr>
        <p:spPr>
          <a:xfrm>
            <a:off x="1835150" y="1447799"/>
            <a:ext cx="6924675" cy="5076825"/>
          </a:xfrm>
        </p:spPr>
        <p:txBody>
          <a:bodyPr/>
          <a:lstStyle/>
          <a:p>
            <a:pPr marL="0" indent="0" eaLnBrk="1" hangingPunct="1">
              <a:buNone/>
              <a:defRPr/>
            </a:pPr>
            <a:r>
              <a:rPr lang="en-US" sz="2000" dirty="0"/>
              <a:t>As the data industry grows at speed new specialisms are rapidly evolving. But without the established titles and job descriptions of more mature markets, two advertised roles may have the same title, but very different requirements or salaries. And roles with seemingly similar skill requirements may seemingly carry very different titles. This confusion makes job and candidate search inefficient. That helps no-one.</a:t>
            </a:r>
          </a:p>
          <a:p>
            <a:pPr marL="0" indent="0" eaLnBrk="1" hangingPunct="1">
              <a:buNone/>
              <a:defRPr/>
            </a:pPr>
            <a:r>
              <a:rPr lang="en-US" sz="1800" dirty="0"/>
              <a:t>So we decided to build a tool that would:</a:t>
            </a:r>
          </a:p>
          <a:p>
            <a:pPr>
              <a:defRPr/>
            </a:pPr>
            <a:r>
              <a:rPr lang="en-US" sz="1800" dirty="0"/>
              <a:t>Help understand what a reasonable salary expectation for a given role description is? </a:t>
            </a:r>
          </a:p>
          <a:p>
            <a:pPr>
              <a:defRPr/>
            </a:pPr>
            <a:r>
              <a:rPr lang="en-US" sz="1800" dirty="0"/>
              <a:t>Identify data technology skills are most in demand.</a:t>
            </a:r>
            <a:endParaRPr lang="ru-RU" sz="18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C868-286F-441C-BA5D-CA4A0E8BF3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AC50D1-8E73-4ED3-8D95-A26E905F3A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605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CD34-E839-4BD1-8BC9-35C9B38786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7B674B-C412-4248-9D75-7B4CE04904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426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85B2-631E-4B48-87A4-6D9B007621E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838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3B62-F487-431E-8B24-286C8438EED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43920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AB4A-DB77-4A46-8ED9-FF24B5D5E38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1869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AC3F-3FC9-486E-8C1E-CC024A2B618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66314422"/>
      </p:ext>
    </p:extLst>
  </p:cSld>
  <p:clrMapOvr>
    <a:masterClrMapping/>
  </p:clrMapOvr>
</p:sld>
</file>

<file path=ppt/theme/theme1.xml><?xml version="1.0" encoding="utf-8"?>
<a:theme xmlns:a="http://schemas.openxmlformats.org/drawingml/2006/main" name="template">
  <a:themeElements>
    <a:clrScheme name="template 4">
      <a:dk1>
        <a:srgbClr val="5F5F5F"/>
      </a:dk1>
      <a:lt1>
        <a:srgbClr val="FFFFFF"/>
      </a:lt1>
      <a:dk2>
        <a:srgbClr val="006600"/>
      </a:dk2>
      <a:lt2>
        <a:srgbClr val="CC0000"/>
      </a:lt2>
      <a:accent1>
        <a:srgbClr val="CCFF99"/>
      </a:accent1>
      <a:accent2>
        <a:srgbClr val="669900"/>
      </a:accent2>
      <a:accent3>
        <a:srgbClr val="FFFFFF"/>
      </a:accent3>
      <a:accent4>
        <a:srgbClr val="505050"/>
      </a:accent4>
      <a:accent5>
        <a:srgbClr val="E2FFCA"/>
      </a:accent5>
      <a:accent6>
        <a:srgbClr val="5C8A00"/>
      </a:accent6>
      <a:hlink>
        <a:srgbClr val="666699"/>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5F5F5F"/>
        </a:dk1>
        <a:lt1>
          <a:srgbClr val="FFFFFF"/>
        </a:lt1>
        <a:dk2>
          <a:srgbClr val="006600"/>
        </a:dk2>
        <a:lt2>
          <a:srgbClr val="FFCC99"/>
        </a:lt2>
        <a:accent1>
          <a:srgbClr val="339966"/>
        </a:accent1>
        <a:accent2>
          <a:srgbClr val="CC9900"/>
        </a:accent2>
        <a:accent3>
          <a:srgbClr val="FFFFFF"/>
        </a:accent3>
        <a:accent4>
          <a:srgbClr val="505050"/>
        </a:accent4>
        <a:accent5>
          <a:srgbClr val="ADCAB8"/>
        </a:accent5>
        <a:accent6>
          <a:srgbClr val="B98A00"/>
        </a:accent6>
        <a:hlink>
          <a:srgbClr val="FF9900"/>
        </a:hlink>
        <a:folHlink>
          <a:srgbClr val="C0C0C0"/>
        </a:folHlink>
      </a:clrScheme>
      <a:clrMap bg1="lt1" tx1="dk1" bg2="lt2" tx2="dk2" accent1="accent1" accent2="accent2" accent3="accent3" accent4="accent4" accent5="accent5" accent6="accent6" hlink="hlink" folHlink="folHlink"/>
    </a:extraClrScheme>
    <a:extraClrScheme>
      <a:clrScheme name="template 2">
        <a:dk1>
          <a:srgbClr val="5F5F5F"/>
        </a:dk1>
        <a:lt1>
          <a:srgbClr val="FFFFFF"/>
        </a:lt1>
        <a:dk2>
          <a:srgbClr val="006600"/>
        </a:dk2>
        <a:lt2>
          <a:srgbClr val="CC0000"/>
        </a:lt2>
        <a:accent1>
          <a:srgbClr val="FFCC66"/>
        </a:accent1>
        <a:accent2>
          <a:srgbClr val="339933"/>
        </a:accent2>
        <a:accent3>
          <a:srgbClr val="FFFFFF"/>
        </a:accent3>
        <a:accent4>
          <a:srgbClr val="505050"/>
        </a:accent4>
        <a:accent5>
          <a:srgbClr val="FFE2B8"/>
        </a:accent5>
        <a:accent6>
          <a:srgbClr val="2D8A2D"/>
        </a:accent6>
        <a:hlink>
          <a:srgbClr val="FFCC00"/>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5F5F5F"/>
        </a:dk1>
        <a:lt1>
          <a:srgbClr val="FFFFFF"/>
        </a:lt1>
        <a:dk2>
          <a:srgbClr val="006600"/>
        </a:dk2>
        <a:lt2>
          <a:srgbClr val="CC0000"/>
        </a:lt2>
        <a:accent1>
          <a:srgbClr val="CCFF99"/>
        </a:accent1>
        <a:accent2>
          <a:srgbClr val="669900"/>
        </a:accent2>
        <a:accent3>
          <a:srgbClr val="FFFFFF"/>
        </a:accent3>
        <a:accent4>
          <a:srgbClr val="505050"/>
        </a:accent4>
        <a:accent5>
          <a:srgbClr val="E2FFCA"/>
        </a:accent5>
        <a:accent6>
          <a:srgbClr val="5C8A00"/>
        </a:accent6>
        <a:hlink>
          <a:srgbClr val="FFFF00"/>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5F5F5F"/>
        </a:dk1>
        <a:lt1>
          <a:srgbClr val="FFFFFF"/>
        </a:lt1>
        <a:dk2>
          <a:srgbClr val="006600"/>
        </a:dk2>
        <a:lt2>
          <a:srgbClr val="CC0000"/>
        </a:lt2>
        <a:accent1>
          <a:srgbClr val="CCFF99"/>
        </a:accent1>
        <a:accent2>
          <a:srgbClr val="669900"/>
        </a:accent2>
        <a:accent3>
          <a:srgbClr val="FFFFFF"/>
        </a:accent3>
        <a:accent4>
          <a:srgbClr val="505050"/>
        </a:accent4>
        <a:accent5>
          <a:srgbClr val="E2FFCA"/>
        </a:accent5>
        <a:accent6>
          <a:srgbClr val="5C8A00"/>
        </a:accent6>
        <a:hlink>
          <a:srgbClr val="6666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182</Words>
  <Application>Microsoft Office PowerPoint</Application>
  <PresentationFormat>On-screen Show (4:3)</PresentationFormat>
  <Paragraphs>16</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template</vt:lpstr>
      <vt:lpstr>Data Analyst Salary Analysis</vt:lpstr>
      <vt:lpstr>Learn the Value of Data Analyst in Today’s Market</vt:lpstr>
      <vt:lpstr>The problem we set out to solve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Salary Analysis</dc:title>
  <dc:creator>Roma Patel</dc:creator>
  <cp:lastModifiedBy>Roma Patel</cp:lastModifiedBy>
  <cp:revision>1</cp:revision>
  <dcterms:created xsi:type="dcterms:W3CDTF">2020-09-23T03:01:38Z</dcterms:created>
  <dcterms:modified xsi:type="dcterms:W3CDTF">2020-09-23T03:09:33Z</dcterms:modified>
</cp:coreProperties>
</file>