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D211BB-95B6-4996-8DA5-4559D2FE0128}" v="1" dt="2020-09-21T20:35:03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 Patel" userId="ac07e49c8ef9a657" providerId="LiveId" clId="{FFD211BB-95B6-4996-8DA5-4559D2FE0128}"/>
    <pc:docChg chg="modSld">
      <pc:chgData name="Roma Patel" userId="ac07e49c8ef9a657" providerId="LiveId" clId="{FFD211BB-95B6-4996-8DA5-4559D2FE0128}" dt="2020-09-22T01:34:01.425" v="67" actId="14100"/>
      <pc:docMkLst>
        <pc:docMk/>
      </pc:docMkLst>
      <pc:sldChg chg="modSp mod">
        <pc:chgData name="Roma Patel" userId="ac07e49c8ef9a657" providerId="LiveId" clId="{FFD211BB-95B6-4996-8DA5-4559D2FE0128}" dt="2020-09-22T01:34:01.425" v="67" actId="14100"/>
        <pc:sldMkLst>
          <pc:docMk/>
          <pc:sldMk cId="0" sldId="257"/>
        </pc:sldMkLst>
        <pc:spChg chg="mod">
          <ac:chgData name="Roma Patel" userId="ac07e49c8ef9a657" providerId="LiveId" clId="{FFD211BB-95B6-4996-8DA5-4559D2FE0128}" dt="2020-09-22T01:34:01.425" v="67" actId="14100"/>
          <ac:spMkLst>
            <pc:docMk/>
            <pc:sldMk cId="0" sldId="257"/>
            <ac:spMk id="4098" creationId="{00000000-0000-0000-0000-000000000000}"/>
          </ac:spMkLst>
        </pc:spChg>
        <pc:spChg chg="mod">
          <ac:chgData name="Roma Patel" userId="ac07e49c8ef9a657" providerId="LiveId" clId="{FFD211BB-95B6-4996-8DA5-4559D2FE0128}" dt="2020-09-22T01:31:03.672" v="4" actId="5793"/>
          <ac:spMkLst>
            <pc:docMk/>
            <pc:sldMk cId="0" sldId="257"/>
            <ac:spMk id="4099" creationId="{00000000-0000-0000-0000-000000000000}"/>
          </ac:spMkLst>
        </pc:spChg>
      </pc:sldChg>
      <pc:sldChg chg="modSp mod">
        <pc:chgData name="Roma Patel" userId="ac07e49c8ef9a657" providerId="LiveId" clId="{FFD211BB-95B6-4996-8DA5-4559D2FE0128}" dt="2020-09-22T01:30:53.532" v="2" actId="5793"/>
        <pc:sldMkLst>
          <pc:docMk/>
          <pc:sldMk cId="0" sldId="258"/>
        </pc:sldMkLst>
        <pc:spChg chg="mod">
          <ac:chgData name="Roma Patel" userId="ac07e49c8ef9a657" providerId="LiveId" clId="{FFD211BB-95B6-4996-8DA5-4559D2FE0128}" dt="2020-09-22T01:30:46.692" v="0" actId="6549"/>
          <ac:spMkLst>
            <pc:docMk/>
            <pc:sldMk cId="0" sldId="258"/>
            <ac:spMk id="5122" creationId="{00000000-0000-0000-0000-000000000000}"/>
          </ac:spMkLst>
        </pc:spChg>
        <pc:spChg chg="mod">
          <ac:chgData name="Roma Patel" userId="ac07e49c8ef9a657" providerId="LiveId" clId="{FFD211BB-95B6-4996-8DA5-4559D2FE0128}" dt="2020-09-22T01:30:53.532" v="2" actId="5793"/>
          <ac:spMkLst>
            <pc:docMk/>
            <pc:sldMk cId="0" sldId="258"/>
            <ac:spMk id="512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909638"/>
            <a:ext cx="5076825" cy="11525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0975" y="693738"/>
            <a:ext cx="6227763" cy="1109662"/>
          </a:xfrm>
        </p:spPr>
        <p:txBody>
          <a:bodyPr/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0975" y="1436688"/>
            <a:ext cx="6227763" cy="696912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0063" y="1268413"/>
            <a:ext cx="1909762" cy="52562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16013" y="1268413"/>
            <a:ext cx="5581650" cy="52562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6013" y="1916113"/>
            <a:ext cx="3744912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13325" y="1916113"/>
            <a:ext cx="3746500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1268413"/>
            <a:ext cx="65532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916113"/>
            <a:ext cx="764381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488" y="909638"/>
            <a:ext cx="4735512" cy="552450"/>
          </a:xfrm>
        </p:spPr>
        <p:txBody>
          <a:bodyPr/>
          <a:lstStyle/>
          <a:p>
            <a:pPr eaLnBrk="1" hangingPunct="1"/>
            <a:r>
              <a:rPr lang="en-US" sz="2400" b="1" dirty="0"/>
              <a:t>Data Analyst Salary Analysis</a:t>
            </a:r>
            <a:endParaRPr lang="uk-UA" sz="2400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2413" y="1371600"/>
            <a:ext cx="4548187" cy="762000"/>
          </a:xfrm>
        </p:spPr>
        <p:txBody>
          <a:bodyPr/>
          <a:lstStyle/>
          <a:p>
            <a:pPr eaLnBrk="1" hangingPunct="1"/>
            <a:r>
              <a:rPr lang="en-US" sz="2000" dirty="0"/>
              <a:t>Kurt Reinke, Paola, Rabia Sungur, Roma Patel, Wenxuan Gu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B6EA-AFC3-4721-97F7-2ED7EBA16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0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8C87-5B8F-4900-BCD4-20544A3C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82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016E-BE55-4430-BE30-D56139F1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66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C811-931C-4BBC-B0DF-781D2061E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1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2E22-3C23-433D-A563-0B0E8D73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04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E41F-5BD2-4F6A-AD14-200A005B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4938" y="1676399"/>
            <a:ext cx="6519861" cy="815975"/>
          </a:xfrm>
        </p:spPr>
        <p:txBody>
          <a:bodyPr/>
          <a:lstStyle/>
          <a:p>
            <a:pPr eaLnBrk="1" hangingPunct="1"/>
            <a:r>
              <a:rPr lang="en-US" sz="1800" dirty="0"/>
              <a:t>Learn the Value of Data Analyst in Today’s Market</a:t>
            </a:r>
            <a:endParaRPr lang="uk-UA" sz="1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4938" y="2492375"/>
            <a:ext cx="7343775" cy="403225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endParaRPr lang="uk-UA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188913"/>
            <a:ext cx="6553200" cy="649287"/>
          </a:xfrm>
        </p:spPr>
        <p:txBody>
          <a:bodyPr/>
          <a:lstStyle/>
          <a:p>
            <a:pPr eaLnBrk="1" hangingPunct="1">
              <a:defRPr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150" y="836613"/>
            <a:ext cx="6924675" cy="568801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C868-286F-441C-BA5D-CA4A0E8B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C50D1-8E73-4ED3-8D95-A26E905F3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5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CD34-E839-4BD1-8BC9-35C9B387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B674B-C412-4248-9D75-7B4CE0490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85B2-631E-4B48-87A4-6D9B00762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3B62-F487-431E-8B24-286C8438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0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AB4A-DB77-4A46-8ED9-FF24B5D5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9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E5AA-DF43-460A-ACD5-709FC5F3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816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5F5F5F"/>
      </a:dk1>
      <a:lt1>
        <a:srgbClr val="FFFFFF"/>
      </a:lt1>
      <a:dk2>
        <a:srgbClr val="006600"/>
      </a:dk2>
      <a:lt2>
        <a:srgbClr val="CC0000"/>
      </a:lt2>
      <a:accent1>
        <a:srgbClr val="CCFF99"/>
      </a:accent1>
      <a:accent2>
        <a:srgbClr val="669900"/>
      </a:accent2>
      <a:accent3>
        <a:srgbClr val="FFFFFF"/>
      </a:accent3>
      <a:accent4>
        <a:srgbClr val="505050"/>
      </a:accent4>
      <a:accent5>
        <a:srgbClr val="E2FFCA"/>
      </a:accent5>
      <a:accent6>
        <a:srgbClr val="5C8A00"/>
      </a:accent6>
      <a:hlink>
        <a:srgbClr val="666699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5F5F5F"/>
        </a:dk1>
        <a:lt1>
          <a:srgbClr val="FFFFFF"/>
        </a:lt1>
        <a:dk2>
          <a:srgbClr val="006600"/>
        </a:dk2>
        <a:lt2>
          <a:srgbClr val="FFCC99"/>
        </a:lt2>
        <a:accent1>
          <a:srgbClr val="339966"/>
        </a:accent1>
        <a:accent2>
          <a:srgbClr val="CC9900"/>
        </a:accent2>
        <a:accent3>
          <a:srgbClr val="FFFFFF"/>
        </a:accent3>
        <a:accent4>
          <a:srgbClr val="505050"/>
        </a:accent4>
        <a:accent5>
          <a:srgbClr val="ADCAB8"/>
        </a:accent5>
        <a:accent6>
          <a:srgbClr val="B98A00"/>
        </a:accent6>
        <a:hlink>
          <a:srgbClr val="FF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5F5F5F"/>
        </a:dk1>
        <a:lt1>
          <a:srgbClr val="FFFFFF"/>
        </a:lt1>
        <a:dk2>
          <a:srgbClr val="006600"/>
        </a:dk2>
        <a:lt2>
          <a:srgbClr val="CC0000"/>
        </a:lt2>
        <a:accent1>
          <a:srgbClr val="FFCC66"/>
        </a:accent1>
        <a:accent2>
          <a:srgbClr val="339933"/>
        </a:accent2>
        <a:accent3>
          <a:srgbClr val="FFFFFF"/>
        </a:accent3>
        <a:accent4>
          <a:srgbClr val="505050"/>
        </a:accent4>
        <a:accent5>
          <a:srgbClr val="FFE2B8"/>
        </a:accent5>
        <a:accent6>
          <a:srgbClr val="2D8A2D"/>
        </a:accent6>
        <a:hlink>
          <a:srgbClr val="FFCC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5F5F5F"/>
        </a:dk1>
        <a:lt1>
          <a:srgbClr val="FFFFFF"/>
        </a:lt1>
        <a:dk2>
          <a:srgbClr val="006600"/>
        </a:dk2>
        <a:lt2>
          <a:srgbClr val="CC0000"/>
        </a:lt2>
        <a:accent1>
          <a:srgbClr val="CCFF99"/>
        </a:accent1>
        <a:accent2>
          <a:srgbClr val="669900"/>
        </a:accent2>
        <a:accent3>
          <a:srgbClr val="FFFFFF"/>
        </a:accent3>
        <a:accent4>
          <a:srgbClr val="505050"/>
        </a:accent4>
        <a:accent5>
          <a:srgbClr val="E2FFCA"/>
        </a:accent5>
        <a:accent6>
          <a:srgbClr val="5C8A00"/>
        </a:accent6>
        <a:hlink>
          <a:srgbClr val="FFFF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5F5F5F"/>
        </a:dk1>
        <a:lt1>
          <a:srgbClr val="FFFFFF"/>
        </a:lt1>
        <a:dk2>
          <a:srgbClr val="006600"/>
        </a:dk2>
        <a:lt2>
          <a:srgbClr val="CC0000"/>
        </a:lt2>
        <a:accent1>
          <a:srgbClr val="CCFF99"/>
        </a:accent1>
        <a:accent2>
          <a:srgbClr val="669900"/>
        </a:accent2>
        <a:accent3>
          <a:srgbClr val="FFFFFF"/>
        </a:accent3>
        <a:accent4>
          <a:srgbClr val="505050"/>
        </a:accent4>
        <a:accent5>
          <a:srgbClr val="E2FFCA"/>
        </a:accent5>
        <a:accent6>
          <a:srgbClr val="5C8A00"/>
        </a:accent6>
        <a:hlink>
          <a:srgbClr val="6666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314</TotalTime>
  <Words>26</Words>
  <Application>Microsoft Office PowerPoint</Application>
  <PresentationFormat>On-screen Show (4:3)</PresentationFormat>
  <Paragraphs>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template</vt:lpstr>
      <vt:lpstr>Data Analyst Salary Analysis</vt:lpstr>
      <vt:lpstr>Learn the Value of Data Analyst in Today’s Market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 Salary Analysis</dc:title>
  <dc:creator>Roma Patel</dc:creator>
  <cp:lastModifiedBy>Roma Patel</cp:lastModifiedBy>
  <cp:revision>2</cp:revision>
  <dcterms:created xsi:type="dcterms:W3CDTF">2020-09-19T21:28:32Z</dcterms:created>
  <dcterms:modified xsi:type="dcterms:W3CDTF">2020-09-22T01:34:30Z</dcterms:modified>
</cp:coreProperties>
</file>