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AD1F-ABBB-448D-B81F-C9CDB104C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146E4-5145-4C4C-816A-C6E143BCB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49DF-52F5-4A79-BCF1-5D9148B2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F6FC-7181-4A2E-9E49-1F1DE1E8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A9E4-6FDD-49BF-925A-39930C5A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7FC5-B2CB-44F1-949E-4EBC75B7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42026-9D0A-4B51-8BDC-6AD2EA66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77559-A0DF-4AA5-9F15-2CD6E812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A118-33BB-41ED-9BBA-D509CBA1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A60F-69C0-4889-9B94-60D4361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6B101-E9D2-47B9-82D6-C9BF0710B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C10BE-6791-44F2-86AF-8DD66159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54D8-0A80-4035-B056-3F73C50C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18916-EDBC-4C38-ACCB-A9B1F123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6D87-B089-422D-A8EF-8E555F77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DF5F-7465-412E-A7A9-8E224929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C5A9-F794-4876-B160-0B0AA45C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965-E531-46B4-86D7-87C21A17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0A6C-CC8B-4B45-B372-2DB8D6E2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134D-4EEC-4DE1-A879-92FBC1DD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E712-B121-4744-87BD-D7C17B2C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3A4B8-B200-476F-A7DD-AC6EBF66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3766-437C-4155-8C15-EB1D2316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056B1-ECFA-46FA-834E-7427808B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DC90-ECEB-49E5-8164-C2A4B33F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B161-B4A7-49CC-822D-678664C3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311E-242D-4329-9AD7-22EF94A8C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27790-4970-467A-A75D-1447130DE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96B61-DE12-47F7-BD09-05C259E7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0F43D-7C45-4628-86C9-A2936E9B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7934C-0262-4A1D-BC3B-18F1D0DB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1994-73E2-489E-812B-BD993A59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6694-ECE5-4972-8040-231BC751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11FD1-BDA7-4741-8F5B-C86CE025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28C7F-C97D-4252-BF79-A7062F9C6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1D253-3965-4B4A-B275-414A83858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A9D65-422C-482F-AD45-1C50D4D3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C0018-A577-40BD-B34D-C8317A96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A1DC8-6246-49CE-B13C-20573598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28B1-91D4-4AD3-A37F-00121F82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80EFC-F566-478B-93FC-F79D2188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755AE-ACA8-4D01-B0AE-3EBB0A3F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074F1-16DF-4908-A76F-8457185C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F3E08-BBC5-40AE-9815-7465FCBA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42D57-97FB-4A8B-AB14-D7A27580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D62B9-A3BC-4F37-824C-5B13A74F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EB5B-99FE-4173-B9A3-3CAFF4A3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D728-2F90-44E3-8679-20196B0D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370CE-8D3A-4A8A-9ADB-2C8F9E37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19127-A730-407F-8724-4339B601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E577-32BA-4DAF-AF95-0AAF79AC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9C169-41C2-4818-93BA-A530A545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8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AFAB-632C-474A-9248-903600C1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99C26-BD0A-42D9-AA1E-8B23204E5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FFB94-BF42-4F17-B4C6-E76EAFEF5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18629-8203-40FD-8217-71E9D4E1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8AC6-02FB-40C5-A2BD-B374EE66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A985F-9867-4924-8263-4BECAE75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470E-353D-4356-9117-8256A058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E615-25BB-435F-A526-BFD0FCFD7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92EF-BA82-4BEF-BAC0-4A98E3889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4E4C-13CB-43EE-81C7-BF377C903BF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A64E5-55C4-4507-BAD4-60CDD8535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3969-D414-4504-A46E-6F7B1308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4901-5DA4-476F-9E8E-FCB2554D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047D69-1AF1-4C87-96DF-C8D52B10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# Group Project Part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0620-1571-4825-A8FC-C32620F3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70" y="2492376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Total sales of each major publisher  </a:t>
            </a:r>
          </a:p>
          <a:p>
            <a:endParaRPr lang="en-US" sz="2000" dirty="0"/>
          </a:p>
          <a:p>
            <a:r>
              <a:rPr lang="en-US" sz="2000" dirty="0"/>
              <a:t>Clean game_data</a:t>
            </a:r>
          </a:p>
          <a:p>
            <a:endParaRPr lang="en-US" sz="2000" dirty="0"/>
          </a:p>
          <a:p>
            <a:r>
              <a:rPr lang="en-US" sz="2000" dirty="0"/>
              <a:t>Get total sales of each publisher globally by year</a:t>
            </a:r>
          </a:p>
          <a:p>
            <a:endParaRPr lang="en-US" sz="2000" dirty="0"/>
          </a:p>
          <a:p>
            <a:r>
              <a:rPr lang="en-US" sz="2000" dirty="0"/>
              <a:t>Use .sort_values to rank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50A1F-E8F9-495A-ABB6-E81B8CF81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36" b="-3"/>
          <a:stretch/>
        </p:blipFill>
        <p:spPr>
          <a:xfrm>
            <a:off x="6096000" y="2492376"/>
            <a:ext cx="5124311" cy="38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7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69A78-5272-49AE-B5AF-3E087A10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Group Project Part 4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751991-3375-4F48-A47C-8BAC2B72C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777"/>
            <a:ext cx="5015484" cy="3660185"/>
          </a:xfrm>
        </p:spPr>
        <p:txBody>
          <a:bodyPr>
            <a:normAutofit/>
          </a:bodyPr>
          <a:lstStyle/>
          <a:p>
            <a:r>
              <a:rPr lang="en-US" sz="2000" dirty="0"/>
              <a:t>Create bins and count for games that have been published for each decade</a:t>
            </a:r>
          </a:p>
          <a:p>
            <a:endParaRPr lang="en-US" sz="2000" dirty="0"/>
          </a:p>
          <a:p>
            <a:r>
              <a:rPr lang="en-US" sz="2000" dirty="0"/>
              <a:t>Use columns = [y.Publisher, (y.Year_of_Release//10)*10] to create two columns and year gaps </a:t>
            </a:r>
          </a:p>
          <a:p>
            <a:endParaRPr lang="en-US" sz="2000" dirty="0"/>
          </a:p>
          <a:p>
            <a:r>
              <a:rPr lang="en-US" sz="2000" dirty="0"/>
              <a:t>Create a lambda x: x[columns].sort_values(by ='Global_Sales’) to sort the maximum Global Sales value in each decade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5DD269-C71D-4056-BAAD-9A384F86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4" b="-5"/>
          <a:stretch/>
        </p:blipFill>
        <p:spPr>
          <a:xfrm>
            <a:off x="6338316" y="2516777"/>
            <a:ext cx="5015484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9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88052-CEC8-4545-B515-B3631C5F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# Group Project Part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116B-B601-4EFA-83C7-07C20E55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52404"/>
            <a:ext cx="5015484" cy="366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# </a:t>
            </a:r>
            <a:r>
              <a:rPr lang="en-US" sz="2000" dirty="0"/>
              <a:t>The most profitable &amp; popular games overall </a:t>
            </a:r>
          </a:p>
          <a:p>
            <a:r>
              <a:rPr lang="en-US" sz="2000" dirty="0"/>
              <a:t>Define a function called analysis </a:t>
            </a:r>
          </a:p>
          <a:p>
            <a:r>
              <a:rPr lang="en-US" sz="2000" dirty="0"/>
              <a:t>Include 4 keys(columns) and show the new data frame</a:t>
            </a:r>
          </a:p>
          <a:p>
            <a:r>
              <a:rPr lang="en-US" sz="2000" dirty="0"/>
              <a:t>Use n.largest to nest down the top 5 games 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03FB6-BDBC-4470-80FB-37F86EC7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4182496"/>
            <a:ext cx="9229627" cy="25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4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4689A-3F09-4F48-A265-0D426BBF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My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1AA8-1386-45AF-8E39-24D6AF5C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# Top 3 most profitable games (pie chart) overall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pie chart regarding  three video games overall that have the most global sales does not match the games in ‘gamedata.’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8AA27-55EB-41DB-B57A-F7E0D8CFE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6" b="-2"/>
          <a:stretch/>
        </p:blipFill>
        <p:spPr>
          <a:xfrm>
            <a:off x="6038101" y="833754"/>
            <a:ext cx="5510771" cy="48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# Group Project Part 4 </vt:lpstr>
      <vt:lpstr># Group Project Part 4 </vt:lpstr>
      <vt:lpstr># Group Project Part 4 </vt:lpstr>
      <vt:lpstr>My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 Group Project Part 4 </dc:title>
  <dc:creator>Wenxuan Gu</dc:creator>
  <cp:lastModifiedBy>Wenxuan Gu</cp:lastModifiedBy>
  <cp:revision>1</cp:revision>
  <dcterms:created xsi:type="dcterms:W3CDTF">2020-05-26T06:41:36Z</dcterms:created>
  <dcterms:modified xsi:type="dcterms:W3CDTF">2020-05-26T06:42:04Z</dcterms:modified>
</cp:coreProperties>
</file>