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7B67-293A-4810-ACD5-95B1DF88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30F11-4866-4AF0-A425-DEC1E2915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4DD0-4542-4C2F-B30E-0F390EEC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47A4-E23B-4084-B7B6-0CD1EE39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39AA-8A9D-40BE-8C46-EAD9BC4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293D-604C-4A43-9FCF-E07B245B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F7173-2100-43FF-AD2B-8BA76D61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8A87-AC79-4E07-AFC4-0795827E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6151-FB24-4E3F-9776-036D874C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44F9-CD98-49A3-A1DB-396F1596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887CF-5E66-485C-ADD2-B77488CC5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83910-99C5-4A55-8C04-7FFF55244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E71-9DFA-4A36-A5B5-EB08DA91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8E38-DDCC-47B3-BF25-1A6510B3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2662-77BC-4D9B-A486-E6113405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267-2864-4A57-A7AD-9A28383B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0C7C-843B-4ED8-A799-1C9869A9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65AD-164A-428D-AFD1-2C294632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D2E9-C6A9-4143-922E-A0EC9522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7602-BB25-431D-B274-C3E2C9A0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04B7-35E7-4F86-92D5-75646AFA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BA70-4735-4374-B04F-6072E301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91800-98DB-4609-8E82-CD24226E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0672-AEB6-4F56-A28D-06973626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5BFA-0755-40CE-9AB8-DA5E7004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B522-CC1E-4F91-8AEA-0BA4ACC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97F-BF4B-4B65-AD75-C26A495F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0B762-D707-4C0C-98A2-40C0380F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D4BE-82CE-4F31-9C38-9F57CB08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E2CA0-01A7-4871-BF72-7329267B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BA945-790B-4ED1-91EA-97923C12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C5F0-DBA4-47DF-B9B5-6EB6979D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245B-3ED4-40C7-B4A1-BD97DD61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49ACE-10A1-442C-9AB4-4BC438B5C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3F75D-D2C9-495D-B97D-78DFD674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F7C45-150F-41F8-B97C-C4766AED9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F98FB-A960-4798-8CED-AFE84910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92393-C019-4AAC-B6CA-7F0FBCCE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C8A58-50F4-4917-AF62-B55DF107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1E32-233E-4755-8B12-9638D639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CCEC-173A-4D30-BE79-9ADE9AF6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89165-10D1-4729-9897-BCCC02CF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FA8A9-A780-4E43-A94C-F94F459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46396-37BB-4B01-B47A-913F765B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371AD-FDD3-47E7-8D4F-48A1F304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F009B-9DAF-4DF4-A15F-FE29E44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5A90-F904-4529-B166-6B84F7C8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76D6-ED93-45B1-B0D3-C73F1F2F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16472-234F-435B-AF9C-5BF48D063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ACD44-4816-4E53-9F9E-3C3A6396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89A1-50DE-490E-90D9-7C3B87A9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D9FD2-CC34-4B62-9422-BFAE5DE9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0D68-2B4C-4518-A342-C1D772C1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386BB-E984-4F4F-ABA8-47DECB2E5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068D-1F85-4F4C-915B-DC7D7A22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1DA4E-3941-4DA3-8D26-2016DCC0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0BCD2-DF0C-4512-8932-A2839E2F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85312-5C30-419F-8EAB-918D1B1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D78D7-8514-4143-B9DB-97E99624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F5B1-7BAB-4AB1-ADD8-55500E2A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D124-F7A4-4616-983E-725676F26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D712-F919-4807-8274-A3A653B5264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CE87-D807-4D97-9E9A-FA540D13F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FA13-35AC-40FA-8851-2F230E245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D8A4-D8AE-4449-88C6-AF85C1E0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F3F2EF-C360-4AA1-8637-92A82C52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08164-7CCB-4D76-AE2A-1D25D0F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6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7A65E-E31E-4C76-BC07-4409BF5A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42763-9D0F-4860-9BA2-040CF03E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2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1</cp:revision>
  <dcterms:created xsi:type="dcterms:W3CDTF">2020-01-13T03:08:45Z</dcterms:created>
  <dcterms:modified xsi:type="dcterms:W3CDTF">2020-01-13T03:13:13Z</dcterms:modified>
</cp:coreProperties>
</file>