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16" d="100"/>
          <a:sy n="11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of BMI+BMR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222" y="1268760"/>
            <a:ext cx="9144000" cy="498951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6D88CB-196D-4B2D-8358-79FBDC5CCE1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Users\Neo\Desktop\BMR without 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44876"/>
            <a:ext cx="5099990" cy="47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of BMI+BMR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222" y="1268760"/>
            <a:ext cx="9144000" cy="498951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6D88CB-196D-4B2D-8358-79FBDC5CCE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C:\Users\Neo\Desktop\BMR with 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27" y="1332176"/>
            <a:ext cx="5167790" cy="484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172200" y="40386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3657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Click Calculate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05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of BMI+BMR Calculator</a:t>
            </a:r>
            <a:endParaRPr lang="en-CA" dirty="0"/>
          </a:p>
        </p:txBody>
      </p:sp>
      <p:pic>
        <p:nvPicPr>
          <p:cNvPr id="8" name="Picture 3" descr="C:\Users\Neo\Desktop\BMR resul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5029200" cy="49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4273378" y="4191000"/>
            <a:ext cx="1676400" cy="89998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>
            <a:endCxn id="11" idx="7"/>
          </p:cNvCxnSpPr>
          <p:nvPr/>
        </p:nvCxnSpPr>
        <p:spPr>
          <a:xfrm flipH="1">
            <a:off x="5704275" y="3581400"/>
            <a:ext cx="544125" cy="7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2200" y="310085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We needed for Diet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3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of Check Calories </a:t>
            </a:r>
            <a:endParaRPr lang="en-CA" dirty="0"/>
          </a:p>
        </p:txBody>
      </p:sp>
      <p:pic>
        <p:nvPicPr>
          <p:cNvPr id="3074" name="Picture 2" descr="C:\Users\Neo\Desktop\check calories without inpu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45" y="1600200"/>
            <a:ext cx="43351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</a:t>
            </a:r>
            <a:r>
              <a:rPr lang="en-CA" dirty="0"/>
              <a:t>of Check Calories </a:t>
            </a:r>
          </a:p>
        </p:txBody>
      </p:sp>
      <p:pic>
        <p:nvPicPr>
          <p:cNvPr id="4098" name="Picture 2" descr="C:\Users\Neo\Desktop\check calories with dropdownli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45" y="1600200"/>
            <a:ext cx="43351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486400" y="23622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3300" y="1934170"/>
            <a:ext cx="16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Select Item from Dropdown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088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</a:t>
            </a:r>
            <a:r>
              <a:rPr lang="en-CA" dirty="0"/>
              <a:t>of Check Calories </a:t>
            </a:r>
          </a:p>
        </p:txBody>
      </p:sp>
      <p:pic>
        <p:nvPicPr>
          <p:cNvPr id="5122" name="Picture 2" descr="C:\Users\Neo\Desktop\check calories with inp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45" y="1600200"/>
            <a:ext cx="43351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791200" y="320040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298346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Click Check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6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UI </a:t>
            </a:r>
            <a:r>
              <a:rPr lang="en-CA" dirty="0"/>
              <a:t>of Check Calories </a:t>
            </a:r>
          </a:p>
        </p:txBody>
      </p:sp>
      <p:pic>
        <p:nvPicPr>
          <p:cNvPr id="6146" name="Picture 2" descr="C:\Users\Neo\Desktop\check calories with resul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45" y="1600200"/>
            <a:ext cx="43351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3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UI of BMI+BMR Calculator</vt:lpstr>
      <vt:lpstr>UI of BMI+BMR Calculator</vt:lpstr>
      <vt:lpstr>UI of BMI+BMR Calculator</vt:lpstr>
      <vt:lpstr>UI of Check Calories </vt:lpstr>
      <vt:lpstr>UI of Check Calories </vt:lpstr>
      <vt:lpstr>UI of Check Calories </vt:lpstr>
      <vt:lpstr>UI of Check Calories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</dc:title>
  <dc:creator/>
  <cp:lastModifiedBy>Neo</cp:lastModifiedBy>
  <cp:revision>4</cp:revision>
  <dcterms:created xsi:type="dcterms:W3CDTF">2006-08-16T00:00:00Z</dcterms:created>
  <dcterms:modified xsi:type="dcterms:W3CDTF">2013-10-15T07:00:50Z</dcterms:modified>
</cp:coreProperties>
</file>