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/>
    <p:restoredTop sz="94719"/>
  </p:normalViewPr>
  <p:slideViewPr>
    <p:cSldViewPr snapToGrid="0">
      <p:cViewPr varScale="1">
        <p:scale>
          <a:sx n="132" d="100"/>
          <a:sy n="132" d="100"/>
        </p:scale>
        <p:origin x="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B00-AF3C-C069-3EEA-DDB72EA0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F463E-D620-4176-A1E4-6B1901F75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EB99-804F-F948-0E44-570919F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3ACB-43F1-86E1-7BE0-E4A71A10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6F68-C3FD-8B4D-9775-2206EDF2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202-9D2B-08E5-4D71-8560D5C3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86444-CE77-5933-F11F-BD1F52EF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3273-7825-3F23-EE44-58505159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1F5E-C47C-4D91-7CC4-50B8FD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BE34-9379-DEA0-675F-861E8809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E589E-9302-4BCA-5AB8-2D4CBD317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082E5-A100-2BCE-AB62-46C6588B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608C-8C75-DCFA-F1F3-CADDFCD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597A-0BD5-32CD-604E-04C986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0522-9C58-B7DC-3E22-26CACB0F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ED1-2210-DE53-033B-04B8C65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F521-6064-4A6D-41F1-D75EA6BC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E5BC-255D-3BA6-9C11-8CDD7DB6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C3FA-F2DE-3952-5A49-506068C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A148-24FD-40AE-2792-77AE6D36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2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6A65-7620-518B-6090-D25EED62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16A1-2EA7-C59F-B30F-C5194CED6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4527F-00EF-27A6-FAE8-718132E5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AA34-1B87-11BA-4C8A-0946C6D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2225-96E3-5AAC-EED5-E00F4F2A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A2BC-DE76-3A5A-7D25-05C2BC02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AB24-1698-A8B8-6D07-A9F5073E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18727-9892-95C4-0118-3E5829A1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4536-A0F0-2DDA-FC9D-1B519760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D7D8-02DA-C626-568D-71479E2E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B4602-7B57-3BEF-4B97-758E590D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864B-4C58-E5DD-E32D-2C386AF5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C023-089C-A025-0A7A-3EE7B9BD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8489A-2ADE-6B47-74C1-982DC265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182B4-8F0D-3700-3419-8465D00D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04778-9AC8-E9D6-FF91-05D93830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D39C-A36F-6CF9-A68D-082AEE2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9AD80-89C2-2DD4-D918-E622C9A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C8A48-2E2A-C3C9-50C6-0B264EC0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7278-B145-EB7D-C2CA-3B1192FF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E2572-7D6E-6EF3-C837-77B872BD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6891E-336D-C5E2-5251-37B7A2F7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EF8F7-9317-323F-A42C-D5F8BC6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C5C5B-23DF-3F63-99B3-3F8AEF1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3279D-F50F-A318-4FD6-502A585E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D2EF-4C41-D62F-E7D9-B340DD7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C66F-8A06-1418-53C6-1B61154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5663-244B-E248-D591-7EAFCBC5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7E466-F2D4-41FC-22FA-114B2711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B53A-1367-CA28-DFE0-6B0154C8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107D-87B7-8D80-B529-55954308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5A6BC-DD23-7565-2389-192389C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22F-7216-BB1D-BF8D-0843F4D5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DBBB7-11C0-D575-049B-E9A4EFE3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F859F-38E7-987A-303D-D6C067506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9CDDA-C0E2-91B9-21E6-8A2911C7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B877-68F1-EF67-7F57-AFD3B8A7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BD2AC-EA47-8A6F-A1A8-7C5D82D2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D3070-59BB-3589-DEB8-1B3896DE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5027-D5CE-5EDD-005C-A981D6D8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956D-0FBD-FDD0-0AB8-D722CD43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E573-0F8F-A241-A7A4-013A24A17943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632-4BAC-C22E-44A6-6941DAB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A72D-7F5B-8F27-A6F2-01F62D98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7164-9EDB-584C-85A1-0BA39B532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8678-A73D-A9F9-350B-1AF2BC006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Xray Lung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8DCD-338F-647E-AAFB-FE646C24E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Shehbaz Rafiq Patel</a:t>
            </a:r>
          </a:p>
        </p:txBody>
      </p:sp>
    </p:spTree>
    <p:extLst>
      <p:ext uri="{BB962C8B-B14F-4D97-AF65-F5344CB8AC3E}">
        <p14:creationId xmlns:p14="http://schemas.microsoft.com/office/powerpoint/2010/main" val="40757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0D1E-7EEC-FBBB-482C-C55C40BE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9A8E-B71D-DE1D-4744-7E2EC0C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involves the development of a convolutional neural network (CNN) model to differentiate between normal and pneumonia chest X-ray images. Utilizing </a:t>
            </a:r>
            <a:r>
              <a:rPr lang="en-US" dirty="0" err="1"/>
              <a:t>PyTorch</a:t>
            </a:r>
            <a:r>
              <a:rPr lang="en-US" dirty="0"/>
              <a:t> and transfer learning techniques. This project addresses the need for an automated system to provide fast and reliable classification of chest X-ray images.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66BC2-370E-3EEE-D332-B8E82474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45" y="3916363"/>
            <a:ext cx="5308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922-2FA6-6FEA-9149-D5702F5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03C8-EBF4-CD00-FA0A-6878040D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Transformation: for training data, we used </a:t>
            </a:r>
            <a:r>
              <a:rPr lang="en-US" dirty="0" err="1"/>
              <a:t>ToTensor</a:t>
            </a:r>
            <a:r>
              <a:rPr lang="en-US" dirty="0"/>
              <a:t>(), </a:t>
            </a:r>
            <a:r>
              <a:rPr lang="en-US" dirty="0" err="1"/>
              <a:t>RandomRotation</a:t>
            </a:r>
            <a:r>
              <a:rPr lang="en-US" dirty="0"/>
              <a:t>(), </a:t>
            </a:r>
            <a:r>
              <a:rPr lang="en-US" dirty="0" err="1"/>
              <a:t>RandomHorizontalFlip</a:t>
            </a:r>
            <a:r>
              <a:rPr lang="en-US" dirty="0"/>
              <a:t>(), </a:t>
            </a:r>
            <a:r>
              <a:rPr lang="en-US" dirty="0" err="1"/>
              <a:t>RandomResizedCrop</a:t>
            </a:r>
            <a:r>
              <a:rPr lang="en-US" dirty="0"/>
              <a:t>(), Normalized(), for testing data, we used </a:t>
            </a:r>
            <a:r>
              <a:rPr lang="en-US" dirty="0" err="1"/>
              <a:t>ToTensor</a:t>
            </a:r>
            <a:r>
              <a:rPr lang="en-US" dirty="0"/>
              <a:t>(), Resize(), Normalize().</a:t>
            </a:r>
          </a:p>
          <a:p>
            <a:r>
              <a:rPr lang="en-US" dirty="0"/>
              <a:t>The project employs a ResNet34 model pre-trained on ImageNet as the foundation. It is fine-tuned with a dataset comprising normal and pneumonia chest X-ray images. The model undergoes training, validation, and testing phases.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68C4-52CD-13DA-D787-E528A379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6926-AD41-98E1-320B-97916A7A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8"/>
            <a:ext cx="10515600" cy="5233065"/>
          </a:xfrm>
        </p:spPr>
        <p:txBody>
          <a:bodyPr>
            <a:normAutofit/>
          </a:bodyPr>
          <a:lstStyle/>
          <a:p>
            <a:r>
              <a:rPr lang="en-US" dirty="0"/>
              <a:t> Training Loss and Accuracy: the training loss decreases and accuracy increases over epochs, indicating the model is learning and improving on the training dataset.</a:t>
            </a:r>
          </a:p>
          <a:p>
            <a:r>
              <a:rPr lang="en-US" dirty="0"/>
              <a:t> Validation Loss and Accuracy: There are some fluctuations in validation loss and accuracy across epochs, with significant improvements . The highest validation accuracy achieved is around 92.36% in epoch 7, which is captured as the best model performance.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A0CD0-8E55-6CE5-F289-4DFACE6F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80" y="3746500"/>
            <a:ext cx="7543800" cy="30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2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1189-3600-C447-51F9-B7DB4BB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527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E4DD-840D-B13E-A32E-77ABB0EE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652"/>
            <a:ext cx="10515600" cy="5855109"/>
          </a:xfrm>
        </p:spPr>
        <p:txBody>
          <a:bodyPr>
            <a:normAutofit/>
          </a:bodyPr>
          <a:lstStyle/>
          <a:p>
            <a:r>
              <a:rPr lang="en-US" sz="2200" dirty="0"/>
              <a:t> True Positives (TP): The bottom right cell (364) shows the true positives, indicating the number of pneumonia cases correctly identified by the model.</a:t>
            </a:r>
          </a:p>
          <a:p>
            <a:r>
              <a:rPr lang="en-US" sz="2200" dirty="0"/>
              <a:t> True Negatives (TN): The top left cell (181) shows the true negatives, indicating the number of normal cases correctly identified by the model.</a:t>
            </a:r>
          </a:p>
          <a:p>
            <a:r>
              <a:rPr lang="en-US" sz="2200" dirty="0"/>
              <a:t> False Positives (FP): The top right cell (53) shows the false positives, where the model incorrectly identified normal cases as pneumonia.</a:t>
            </a:r>
          </a:p>
          <a:p>
            <a:r>
              <a:rPr lang="en-US" sz="2200" dirty="0"/>
              <a:t>False Negatives (FN): The bottom left cell (26) shows the false negatives, where the model incorrectly identified pneumonia cases as normal.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9AC65-DA4D-3073-C59F-3F013316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01" y="3827206"/>
            <a:ext cx="3416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76D8-E661-6021-8CD4-05AE2768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US" dirty="0"/>
              <a:t>Accuracy, Recall, Precision, 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3CB-C032-B1DF-D335-54B65BB4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640"/>
            <a:ext cx="10515600" cy="5159323"/>
          </a:xfrm>
        </p:spPr>
        <p:txBody>
          <a:bodyPr>
            <a:normAutofit/>
          </a:bodyPr>
          <a:lstStyle/>
          <a:p>
            <a:r>
              <a:rPr lang="en-US" dirty="0"/>
              <a:t>Test Accuracy: 0.8733</a:t>
            </a:r>
          </a:p>
          <a:p>
            <a:r>
              <a:rPr lang="en-US" dirty="0"/>
              <a:t>Recall of 0.93: This indicates that the model is very good at identifying the positive cases for pneumonia. It suggests that out of all actual pneumonia cases, the model correctly identifies 93% of them.</a:t>
            </a:r>
          </a:p>
          <a:p>
            <a:r>
              <a:rPr lang="en-US" dirty="0"/>
              <a:t>Precision of 0.87: This means that when the model predicts pneumonia, it is correct about 87% of the time. </a:t>
            </a:r>
          </a:p>
          <a:p>
            <a:r>
              <a:rPr lang="en-US" dirty="0"/>
              <a:t>F1 Score of 0.90: The F1 Score is a harmonic mean of precision and recall, and a high value shows that the model has a good balance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296391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CBBE-FDEE-3991-765C-2A94474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29857B-F395-809F-9E3A-724A7AABC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2451100"/>
            <a:ext cx="10515600" cy="195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0B3909-BAE4-36DB-7CBC-C6B6BE50B8E8}"/>
              </a:ext>
            </a:extLst>
          </p:cNvPr>
          <p:cNvSpPr txBox="1"/>
          <p:nvPr/>
        </p:nvSpPr>
        <p:spPr>
          <a:xfrm>
            <a:off x="838200" y="1586157"/>
            <a:ext cx="86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indicates pneumonia and False indicates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indicates normal and 1 indicates pneumonia.</a:t>
            </a:r>
          </a:p>
        </p:txBody>
      </p:sp>
      <p:pic>
        <p:nvPicPr>
          <p:cNvPr id="1028" name="Picture 4" descr="Simple White Black Thank You Cards, 59% OFF">
            <a:extLst>
              <a:ext uri="{FF2B5EF4-FFF2-40B4-BE49-F238E27FC236}">
                <a16:creationId xmlns:a16="http://schemas.microsoft.com/office/drawing/2014/main" id="{5A8EE3CF-8E2E-F0F8-E395-0C4A77C5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25512"/>
            <a:ext cx="10312400" cy="22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Xray Lung Classifier </vt:lpstr>
      <vt:lpstr>Description</vt:lpstr>
      <vt:lpstr>Methodology</vt:lpstr>
      <vt:lpstr>Training process</vt:lpstr>
      <vt:lpstr>Confusion Matrix</vt:lpstr>
      <vt:lpstr>Accuracy, Recall, Precision, F1-Score</vt:lpstr>
      <vt:lpstr>Test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Lung Classifier </dc:title>
  <dc:creator>Shehbaz Patel</dc:creator>
  <cp:lastModifiedBy>Shehbaz Patel</cp:lastModifiedBy>
  <cp:revision>2</cp:revision>
  <dcterms:created xsi:type="dcterms:W3CDTF">2024-04-03T20:30:57Z</dcterms:created>
  <dcterms:modified xsi:type="dcterms:W3CDTF">2024-04-03T23:03:39Z</dcterms:modified>
</cp:coreProperties>
</file>