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B78D-C51C-6D02-B354-59B9A5392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92DD5-FD4A-7B93-08CF-829A8E6B7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86D53-B4F4-C207-0600-7999A005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258-6525-4F57-9957-52B9055E2292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DD685-E8DB-777B-C70A-EB36D1A1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076C-CE50-96FA-440B-203C2D93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93890-B2F2-471F-B757-3D5A42F1A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72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C25D-D72A-8623-240C-358511E4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B1493-6D7E-3778-1ADE-50C8A61FB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87FC-E134-C42B-FE35-13FA9CE4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258-6525-4F57-9957-52B9055E2292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72803-DB45-5F8B-AFB9-FD840F76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DE4-D16A-3DDC-D718-62BD488E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93890-B2F2-471F-B757-3D5A42F1A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09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81EB3-F1BA-ACDB-C207-7991E33AB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8BE0C-12AE-60B2-1678-593FBFA77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41629-02F2-5722-B83B-B314E467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258-6525-4F57-9957-52B9055E2292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45D2F-7B86-A157-1771-3F6BAB1C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EA170-FBD5-B29F-26CD-6065EF9A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93890-B2F2-471F-B757-3D5A42F1A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88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2C18-335C-F08D-B897-34ED558B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2080-4D41-3996-AC95-CD68F898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46B73-92D9-7B9F-88AC-F2167D07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258-6525-4F57-9957-52B9055E2292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C69B-EAAD-BF19-E974-52174C5A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28FA-A727-B0CD-EF96-F2D758AC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93890-B2F2-471F-B757-3D5A42F1A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42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FDA6-E181-6867-ED08-9C508D1D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AF7C7-5AC1-7E63-A807-9109E39C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A66AF-B5D8-4EBC-47E3-1F5C0E94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258-6525-4F57-9957-52B9055E2292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98486-7CD8-9858-923F-D848DFCB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C232B-0D2A-3C36-AD2C-9651C9AD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93890-B2F2-471F-B757-3D5A42F1A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43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9970-EFD5-C6AB-5478-737F17AF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DB11-0443-E61D-C1E6-A777DFD3E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4D2C1-622E-F54E-ACA4-8F2B1763A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EE35F-E350-D272-F844-2C2797FE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258-6525-4F57-9957-52B9055E2292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755A2-15B6-6FBC-BB4B-0A12E596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4A6D6-81B1-CA23-41BB-823AAED5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93890-B2F2-471F-B757-3D5A42F1A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1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E2A7-6394-DC7E-6BAD-D31A3D10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1E2D8-A544-842A-0DD3-1794C5BFF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F080C-F9E0-01CE-7384-D2DE8A42D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33CF6-5E41-BCDB-B6A6-A73A9D637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E87C1-D1DF-C67C-4103-BFB7EC76B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73E15-1F21-E4A6-DE66-134E5084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258-6525-4F57-9957-52B9055E2292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65684-8D4B-B901-F6EF-DD60409B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0A1F1-5724-8471-FDFF-DB0AC63A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93890-B2F2-471F-B757-3D5A42F1A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07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08E3-BE75-6A57-09C5-0D2B2E45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600CE-33F6-E45B-B322-DF8F999C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258-6525-4F57-9957-52B9055E2292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6CA51-9B6B-EDD7-9657-322CB99E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EC96E-0753-7A01-9AF9-AEEA8333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93890-B2F2-471F-B757-3D5A42F1A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54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5D557-1DCF-B1CA-7197-4CC09154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258-6525-4F57-9957-52B9055E2292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E5DEC-34D5-12CB-12E7-4948FA14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5CA03-8179-7FA9-A42F-8177828E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93890-B2F2-471F-B757-3D5A42F1A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EB7B-A299-FA82-4BC1-DCB671CA8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C9B2-D250-D64D-A94F-07EB02FB4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FEBA1-3A2F-E0DE-57D0-D247778DD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8E852-3E47-D8EA-D327-FD20EC34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258-6525-4F57-9957-52B9055E2292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AE476-034B-2CB8-AFBF-695215B1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0753C-CE74-7594-4683-9F948856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93890-B2F2-471F-B757-3D5A42F1A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97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1445-997E-8622-AD99-98D5D51B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D8245-50E0-46B9-1194-68426656D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BD279-7B2B-3813-42A7-EB105DF2C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7FF7C-814C-A123-6560-9D6872BE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2258-6525-4F57-9957-52B9055E2292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D8780-9DA3-B7D4-86F8-F070E417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D6A83-1DF4-9A42-6EEB-4F9E9219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93890-B2F2-471F-B757-3D5A42F1A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68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1035F-E63F-6C60-23B1-46FF6370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2580-766F-78CF-3064-0F6A52A2E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36385-5F84-48D3-79E5-C98614F5B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2258-6525-4F57-9957-52B9055E2292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CFDC-20E5-CFB8-BC5A-2D6006A80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22898-80C5-87E5-AC81-51ED6F30B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3890-B2F2-471F-B757-3D5A42F1A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08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8C36-B36B-5CD6-0181-B987F41D5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86CCA-BA68-5EE1-6ECD-27A9932B8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031BF-97DC-7A86-43E5-C0994FBB6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4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9874ED-1DF1-4369-7A66-D1418DED1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8" y="287593"/>
            <a:ext cx="11343463" cy="6282813"/>
          </a:xfrm>
        </p:spPr>
      </p:pic>
    </p:spTree>
    <p:extLst>
      <p:ext uri="{BB962C8B-B14F-4D97-AF65-F5344CB8AC3E}">
        <p14:creationId xmlns:p14="http://schemas.microsoft.com/office/powerpoint/2010/main" val="101077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FC1E-2FD4-31D3-00F2-481FD5F4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9016-0AED-2278-FFE8-F419111F1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Introduction to our topic</a:t>
            </a:r>
          </a:p>
          <a:p>
            <a:r>
              <a:rPr lang="en-IN" dirty="0"/>
              <a:t>Refer to my previous Spring Boot video to get started. Go to </a:t>
            </a:r>
            <a:r>
              <a:rPr lang="en-IN" dirty="0" err="1"/>
              <a:t>Github</a:t>
            </a:r>
            <a:r>
              <a:rPr lang="en-IN" dirty="0"/>
              <a:t> for the same</a:t>
            </a:r>
          </a:p>
          <a:p>
            <a:r>
              <a:rPr lang="en-IN" dirty="0"/>
              <a:t>What we are going to cover show that diagram and explain high level</a:t>
            </a:r>
          </a:p>
          <a:p>
            <a:r>
              <a:rPr lang="en-IN" dirty="0"/>
              <a:t>Start with</a:t>
            </a:r>
          </a:p>
          <a:p>
            <a:pPr lvl="1"/>
            <a:r>
              <a:rPr lang="en-IN" dirty="0"/>
              <a:t>Pom.xml -&gt; add dependency</a:t>
            </a:r>
          </a:p>
          <a:p>
            <a:pPr lvl="1"/>
            <a:r>
              <a:rPr lang="en-IN" dirty="0" err="1"/>
              <a:t>Application.yaml</a:t>
            </a:r>
            <a:r>
              <a:rPr lang="en-IN" dirty="0"/>
              <a:t> config</a:t>
            </a:r>
          </a:p>
          <a:p>
            <a:pPr lvl="1"/>
            <a:r>
              <a:rPr lang="en-IN" dirty="0"/>
              <a:t>Repository layer</a:t>
            </a:r>
          </a:p>
          <a:p>
            <a:pPr lvl="1"/>
            <a:r>
              <a:rPr lang="en-IN" dirty="0"/>
              <a:t>Entity</a:t>
            </a:r>
          </a:p>
          <a:p>
            <a:pPr lvl="1"/>
            <a:r>
              <a:rPr lang="en-IN" dirty="0"/>
              <a:t>Update service layer</a:t>
            </a:r>
          </a:p>
          <a:p>
            <a:pPr lvl="1"/>
            <a:r>
              <a:rPr lang="en-IN" dirty="0"/>
              <a:t>Test API </a:t>
            </a:r>
            <a:r>
              <a:rPr lang="en-IN"/>
              <a:t>via Postman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16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Udaykumar Patel</dc:creator>
  <cp:lastModifiedBy>Udaykumar Patel</cp:lastModifiedBy>
  <cp:revision>2</cp:revision>
  <dcterms:created xsi:type="dcterms:W3CDTF">2025-09-14T09:20:58Z</dcterms:created>
  <dcterms:modified xsi:type="dcterms:W3CDTF">2025-09-14T10:21:13Z</dcterms:modified>
</cp:coreProperties>
</file>