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008" y="1296951"/>
            <a:ext cx="7766936" cy="1646302"/>
          </a:xfrm>
        </p:spPr>
        <p:txBody>
          <a:bodyPr/>
          <a:lstStyle/>
          <a:p>
            <a:r>
              <a:rPr lang="en-IN" dirty="0" smtClean="0"/>
              <a:t>GREEN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TO:HOD OF NAGINDAS KHANDWALA COLLEGE OF COMMERCE,ARTS AND MANAGEGEMENT STUDIES AND SHANTABEN NAGINDAS KHANDWALA COLLEGE OF BSCIT/CS DEPARTMENT</a:t>
            </a:r>
          </a:p>
          <a:p>
            <a:endParaRPr lang="en-IN" dirty="0"/>
          </a:p>
          <a:p>
            <a:r>
              <a:rPr lang="en-IN" dirty="0" smtClean="0"/>
              <a:t>MS-SINDHU MAM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40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GREEN COMPUTING..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making data centers and computing devices more energy efficient,</a:t>
            </a:r>
          </a:p>
          <a:p>
            <a:r>
              <a:rPr lang="en-US" dirty="0" smtClean="0"/>
              <a:t>more </a:t>
            </a:r>
            <a:r>
              <a:rPr lang="en-US" dirty="0"/>
              <a:t>renewable energy sources,</a:t>
            </a:r>
          </a:p>
          <a:p>
            <a:r>
              <a:rPr lang="en-US" dirty="0" smtClean="0"/>
              <a:t> </a:t>
            </a:r>
            <a:r>
              <a:rPr lang="en-US" dirty="0"/>
              <a:t>less hazardous materials in computing devices,</a:t>
            </a:r>
          </a:p>
          <a:p>
            <a:r>
              <a:rPr lang="en-US" dirty="0"/>
              <a:t>promoting device longevity,</a:t>
            </a:r>
          </a:p>
          <a:p>
            <a:r>
              <a:rPr lang="en-US" dirty="0" smtClean="0"/>
              <a:t>making </a:t>
            </a:r>
            <a:r>
              <a:rPr lang="en-US" dirty="0"/>
              <a:t>devices and other IT equipment better recyclable.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941" y="2160588"/>
            <a:ext cx="3729818" cy="3881437"/>
          </a:xfrm>
        </p:spPr>
      </p:pic>
    </p:spTree>
    <p:extLst>
      <p:ext uri="{BB962C8B-B14F-4D97-AF65-F5344CB8AC3E}">
        <p14:creationId xmlns:p14="http://schemas.microsoft.com/office/powerpoint/2010/main" val="38741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520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63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GREEN COMPUTING</vt:lpstr>
      <vt:lpstr>ADVANTAGES OF GREEN COMPUTING..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COMPUTING</dc:title>
  <dc:creator>Student</dc:creator>
  <cp:lastModifiedBy>Student</cp:lastModifiedBy>
  <cp:revision>6</cp:revision>
  <dcterms:created xsi:type="dcterms:W3CDTF">2019-12-18T09:41:36Z</dcterms:created>
  <dcterms:modified xsi:type="dcterms:W3CDTF">2019-12-18T10:28:28Z</dcterms:modified>
</cp:coreProperties>
</file>