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73" r:id="rId5"/>
    <p:sldId id="274" r:id="rId6"/>
    <p:sldId id="258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63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09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D8D8C-DCF1-4308-8F3D-FC81CBBA9A0E}" v="1423" dt="2020-01-16T12:22:40.683"/>
    <p1510:client id="{AEFA01B9-D47D-4166-A041-E20B21E54703}" v="25" dt="2020-01-21T10:13:14.133"/>
    <p1510:client id="{C17318C1-621B-4715-BAF0-496E7D850EB7}" v="294" dt="2020-01-16T09:35:14.229"/>
    <p1510:client id="{CC2C8F29-F477-438B-898D-124C5FB02BEA}" v="4395" dt="2020-01-17T12:26:0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DF105-49B6-480D-ABD0-1031B705596D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E2E6543-2B9C-4BCB-BF3E-4CDAFAEDB7CC}">
      <dgm:prSet phldrT="[Text]" phldr="0"/>
      <dgm:spPr/>
      <dgm:t>
        <a:bodyPr/>
        <a:lstStyle/>
        <a:p>
          <a:r>
            <a:rPr lang="en-GB" dirty="0"/>
            <a:t>lower()</a:t>
          </a:r>
        </a:p>
      </dgm:t>
    </dgm:pt>
    <dgm:pt modelId="{0E375ADB-05B9-41F7-AE2C-DD119B0A9E1F}" type="parTrans" cxnId="{4A466DC0-59D9-4CED-8870-9879313698FD}">
      <dgm:prSet/>
      <dgm:spPr/>
      <dgm:t>
        <a:bodyPr/>
        <a:lstStyle/>
        <a:p>
          <a:endParaRPr lang="en-GB"/>
        </a:p>
      </dgm:t>
    </dgm:pt>
    <dgm:pt modelId="{3A332E18-0EC1-4A52-86EC-E41A71B7DE81}" type="sibTrans" cxnId="{4A466DC0-59D9-4CED-8870-9879313698FD}">
      <dgm:prSet/>
      <dgm:spPr/>
      <dgm:t>
        <a:bodyPr/>
        <a:lstStyle/>
        <a:p>
          <a:endParaRPr lang="en-GB"/>
        </a:p>
      </dgm:t>
    </dgm:pt>
    <dgm:pt modelId="{32B234AC-220F-4CFE-83B3-93ADE9DD4121}">
      <dgm:prSet phldrT="[Text]" phldr="0"/>
      <dgm:spPr/>
      <dgm:t>
        <a:bodyPr/>
        <a:lstStyle/>
        <a:p>
          <a:pPr rtl="0"/>
          <a:r>
            <a:rPr lang="en-GB" dirty="0"/>
            <a:t>upper()</a:t>
          </a:r>
        </a:p>
      </dgm:t>
    </dgm:pt>
    <dgm:pt modelId="{A146FE13-F981-4BB3-B65B-EDB5A6FFCFCB}" type="parTrans" cxnId="{4A6B95CE-6488-4F64-BE24-E85FBD08C07A}">
      <dgm:prSet/>
      <dgm:spPr/>
      <dgm:t>
        <a:bodyPr/>
        <a:lstStyle/>
        <a:p>
          <a:endParaRPr lang="en-GB"/>
        </a:p>
      </dgm:t>
    </dgm:pt>
    <dgm:pt modelId="{EF27F401-C0A4-480A-A0C2-7998DBB99E89}" type="sibTrans" cxnId="{4A6B95CE-6488-4F64-BE24-E85FBD08C07A}">
      <dgm:prSet/>
      <dgm:spPr/>
      <dgm:t>
        <a:bodyPr/>
        <a:lstStyle/>
        <a:p>
          <a:endParaRPr lang="en-GB"/>
        </a:p>
      </dgm:t>
    </dgm:pt>
    <dgm:pt modelId="{64B15436-C76B-41F8-A2F3-8062E479E323}">
      <dgm:prSet phldrT="[Text]" phldr="0"/>
      <dgm:spPr/>
      <dgm:t>
        <a:bodyPr/>
        <a:lstStyle/>
        <a:p>
          <a:r>
            <a:rPr lang="en-GB" dirty="0"/>
            <a:t>find()</a:t>
          </a:r>
        </a:p>
      </dgm:t>
    </dgm:pt>
    <dgm:pt modelId="{84B34ACE-180A-4242-9081-4B4B60633B61}" type="parTrans" cxnId="{FABFAE8F-327A-4C0B-88D3-140D13A568EC}">
      <dgm:prSet/>
      <dgm:spPr/>
      <dgm:t>
        <a:bodyPr/>
        <a:lstStyle/>
        <a:p>
          <a:endParaRPr lang="en-GB"/>
        </a:p>
      </dgm:t>
    </dgm:pt>
    <dgm:pt modelId="{9ADFAB6A-056B-4A8E-B45F-DC846C69B16C}" type="sibTrans" cxnId="{FABFAE8F-327A-4C0B-88D3-140D13A568EC}">
      <dgm:prSet/>
      <dgm:spPr/>
      <dgm:t>
        <a:bodyPr/>
        <a:lstStyle/>
        <a:p>
          <a:endParaRPr lang="en-GB"/>
        </a:p>
      </dgm:t>
    </dgm:pt>
    <dgm:pt modelId="{FE425B64-2759-4EF7-AC2F-B823B33EB027}">
      <dgm:prSet phldrT="[Text]" phldr="0"/>
      <dgm:spPr/>
      <dgm:t>
        <a:bodyPr/>
        <a:lstStyle/>
        <a:p>
          <a:pPr rtl="0"/>
          <a:r>
            <a:rPr lang="en-GB" dirty="0"/>
            <a:t>max()</a:t>
          </a:r>
        </a:p>
      </dgm:t>
    </dgm:pt>
    <dgm:pt modelId="{DCBD7156-7B9F-4BC4-A91A-E3274ABFC356}" type="parTrans" cxnId="{B43478BB-F2F3-4B5D-8603-E54621DE8222}">
      <dgm:prSet/>
      <dgm:spPr/>
      <dgm:t>
        <a:bodyPr/>
        <a:lstStyle/>
        <a:p>
          <a:endParaRPr lang="en-GB"/>
        </a:p>
      </dgm:t>
    </dgm:pt>
    <dgm:pt modelId="{BBEF26CF-DC53-4F5A-8C42-9594E631904F}" type="sibTrans" cxnId="{B43478BB-F2F3-4B5D-8603-E54621DE8222}">
      <dgm:prSet/>
      <dgm:spPr/>
      <dgm:t>
        <a:bodyPr/>
        <a:lstStyle/>
        <a:p>
          <a:endParaRPr lang="en-GB"/>
        </a:p>
      </dgm:t>
    </dgm:pt>
    <dgm:pt modelId="{B7CA892F-05B8-461D-9F7C-349585D12F17}">
      <dgm:prSet phldr="0"/>
      <dgm:spPr/>
      <dgm:t>
        <a:bodyPr/>
        <a:lstStyle/>
        <a:p>
          <a:pPr rtl="0"/>
          <a:r>
            <a:rPr lang="en-GB" dirty="0"/>
            <a:t>strip()</a:t>
          </a:r>
        </a:p>
      </dgm:t>
    </dgm:pt>
    <dgm:pt modelId="{C838E967-5AD8-4007-BCC3-0388014A1921}" type="parTrans" cxnId="{3CAB3559-A601-4D26-89B4-0C8D25AABE16}">
      <dgm:prSet/>
      <dgm:spPr/>
      <dgm:t>
        <a:bodyPr/>
        <a:lstStyle/>
        <a:p>
          <a:endParaRPr lang="en-GB"/>
        </a:p>
      </dgm:t>
    </dgm:pt>
    <dgm:pt modelId="{F581C9DF-B149-4842-856A-945F59278283}" type="sibTrans" cxnId="{3CAB3559-A601-4D26-89B4-0C8D25AABE16}">
      <dgm:prSet/>
      <dgm:spPr/>
      <dgm:t>
        <a:bodyPr/>
        <a:lstStyle/>
        <a:p>
          <a:endParaRPr lang="en-GB"/>
        </a:p>
      </dgm:t>
    </dgm:pt>
    <dgm:pt modelId="{78006687-5200-423E-BCB5-61BA504073FC}">
      <dgm:prSet phldr="0"/>
      <dgm:spPr/>
      <dgm:t>
        <a:bodyPr/>
        <a:lstStyle/>
        <a:p>
          <a:pPr rtl="0"/>
          <a:r>
            <a:rPr lang="en-GB" dirty="0"/>
            <a:t>replace()</a:t>
          </a:r>
        </a:p>
      </dgm:t>
    </dgm:pt>
    <dgm:pt modelId="{AD7868DD-D781-47B3-81FF-693B4C409680}" type="parTrans" cxnId="{BA479D52-B391-49C3-9CBC-84D9B429D985}">
      <dgm:prSet/>
      <dgm:spPr/>
      <dgm:t>
        <a:bodyPr/>
        <a:lstStyle/>
        <a:p>
          <a:endParaRPr lang="en-GB"/>
        </a:p>
      </dgm:t>
    </dgm:pt>
    <dgm:pt modelId="{23C4F7B3-2554-4843-8AB3-396453D217AE}" type="sibTrans" cxnId="{BA479D52-B391-49C3-9CBC-84D9B429D985}">
      <dgm:prSet/>
      <dgm:spPr/>
      <dgm:t>
        <a:bodyPr/>
        <a:lstStyle/>
        <a:p>
          <a:endParaRPr lang="en-GB"/>
        </a:p>
      </dgm:t>
    </dgm:pt>
    <dgm:pt modelId="{AB83CE51-DB79-4E0E-8D73-B420C3B7F098}">
      <dgm:prSet phldr="0"/>
      <dgm:spPr/>
      <dgm:t>
        <a:bodyPr/>
        <a:lstStyle/>
        <a:p>
          <a:r>
            <a:rPr lang="en-GB" dirty="0"/>
            <a:t>join()</a:t>
          </a:r>
        </a:p>
      </dgm:t>
    </dgm:pt>
    <dgm:pt modelId="{40841B5E-1F35-483C-B3DD-8DCDC19C25F7}" type="parTrans" cxnId="{925DFBB4-DB8B-44F4-BA27-E308B80F0F2B}">
      <dgm:prSet/>
      <dgm:spPr/>
      <dgm:t>
        <a:bodyPr/>
        <a:lstStyle/>
        <a:p>
          <a:endParaRPr lang="en-GB"/>
        </a:p>
      </dgm:t>
    </dgm:pt>
    <dgm:pt modelId="{6202DA86-5A99-4278-AA60-A5418DB97535}" type="sibTrans" cxnId="{925DFBB4-DB8B-44F4-BA27-E308B80F0F2B}">
      <dgm:prSet/>
      <dgm:spPr/>
      <dgm:t>
        <a:bodyPr/>
        <a:lstStyle/>
        <a:p>
          <a:endParaRPr lang="en-GB"/>
        </a:p>
      </dgm:t>
    </dgm:pt>
    <dgm:pt modelId="{6D91753E-2731-45A9-B8E8-437344A1FD3F}">
      <dgm:prSet phldr="0"/>
      <dgm:spPr/>
      <dgm:t>
        <a:bodyPr/>
        <a:lstStyle/>
        <a:p>
          <a:pPr rtl="0"/>
          <a:r>
            <a:rPr lang="en-GB" dirty="0"/>
            <a:t>index()</a:t>
          </a:r>
        </a:p>
      </dgm:t>
    </dgm:pt>
    <dgm:pt modelId="{EA6E0CCD-15EA-4C23-9514-D38581D1496F}" type="parTrans" cxnId="{566AC631-4AE9-424B-8B1B-91AC1A81F81C}">
      <dgm:prSet/>
      <dgm:spPr/>
      <dgm:t>
        <a:bodyPr/>
        <a:lstStyle/>
        <a:p>
          <a:endParaRPr lang="en-GB"/>
        </a:p>
      </dgm:t>
    </dgm:pt>
    <dgm:pt modelId="{240A6424-F9BD-42EF-AF75-B3310F990E37}" type="sibTrans" cxnId="{566AC631-4AE9-424B-8B1B-91AC1A81F81C}">
      <dgm:prSet/>
      <dgm:spPr/>
      <dgm:t>
        <a:bodyPr/>
        <a:lstStyle/>
        <a:p>
          <a:endParaRPr lang="en-GB"/>
        </a:p>
      </dgm:t>
    </dgm:pt>
    <dgm:pt modelId="{76E542D1-641B-4B3B-821E-D68DB5F3CD36}">
      <dgm:prSet phldr="0"/>
      <dgm:spPr/>
      <dgm:t>
        <a:bodyPr/>
        <a:lstStyle/>
        <a:p>
          <a:pPr rtl="0"/>
          <a:r>
            <a:rPr lang="en-GB" dirty="0"/>
            <a:t>isalnum()</a:t>
          </a:r>
        </a:p>
      </dgm:t>
    </dgm:pt>
    <dgm:pt modelId="{59772E28-1EE2-4E5D-B1FC-177C5D87EC25}" type="parTrans" cxnId="{04922A96-D801-47AF-990B-6E08E74F384C}">
      <dgm:prSet/>
      <dgm:spPr/>
      <dgm:t>
        <a:bodyPr/>
        <a:lstStyle/>
        <a:p>
          <a:endParaRPr lang="en-GB"/>
        </a:p>
      </dgm:t>
    </dgm:pt>
    <dgm:pt modelId="{5218A1C6-0C85-4B62-9DF3-3CFAEA873F12}" type="sibTrans" cxnId="{04922A96-D801-47AF-990B-6E08E74F384C}">
      <dgm:prSet/>
      <dgm:spPr/>
      <dgm:t>
        <a:bodyPr/>
        <a:lstStyle/>
        <a:p>
          <a:endParaRPr lang="en-GB"/>
        </a:p>
      </dgm:t>
    </dgm:pt>
    <dgm:pt modelId="{32361360-619F-4309-9CFC-705249107437}">
      <dgm:prSet phldr="0"/>
      <dgm:spPr/>
      <dgm:t>
        <a:bodyPr/>
        <a:lstStyle/>
        <a:p>
          <a:r>
            <a:rPr lang="en-GB" dirty="0"/>
            <a:t>isalpha()</a:t>
          </a:r>
        </a:p>
      </dgm:t>
    </dgm:pt>
    <dgm:pt modelId="{791AED48-42B4-42C9-8A31-F18203C1A04C}" type="parTrans" cxnId="{8AB4050B-DC55-4418-AF79-846B15F89A28}">
      <dgm:prSet/>
      <dgm:spPr/>
      <dgm:t>
        <a:bodyPr/>
        <a:lstStyle/>
        <a:p>
          <a:endParaRPr lang="en-GB"/>
        </a:p>
      </dgm:t>
    </dgm:pt>
    <dgm:pt modelId="{A1324AA4-39DE-4E0B-9CA8-FE101213071A}" type="sibTrans" cxnId="{8AB4050B-DC55-4418-AF79-846B15F89A28}">
      <dgm:prSet/>
      <dgm:spPr/>
      <dgm:t>
        <a:bodyPr/>
        <a:lstStyle/>
        <a:p>
          <a:endParaRPr lang="en-GB"/>
        </a:p>
      </dgm:t>
    </dgm:pt>
    <dgm:pt modelId="{A09537F0-406A-4AF9-93AC-8D3A4A484798}">
      <dgm:prSet phldr="0"/>
      <dgm:spPr/>
      <dgm:t>
        <a:bodyPr/>
        <a:lstStyle/>
        <a:p>
          <a:r>
            <a:rPr lang="en-GB" dirty="0"/>
            <a:t>isdigit()</a:t>
          </a:r>
        </a:p>
      </dgm:t>
    </dgm:pt>
    <dgm:pt modelId="{989925F6-3149-4C58-9680-EDB43D1D29C3}" type="parTrans" cxnId="{C516B572-74D6-49AA-8DF0-AC970BE4FB6D}">
      <dgm:prSet/>
      <dgm:spPr/>
      <dgm:t>
        <a:bodyPr/>
        <a:lstStyle/>
        <a:p>
          <a:endParaRPr lang="en-GB"/>
        </a:p>
      </dgm:t>
    </dgm:pt>
    <dgm:pt modelId="{C13196CD-C52A-42BA-B412-5A9B969C421D}" type="sibTrans" cxnId="{C516B572-74D6-49AA-8DF0-AC970BE4FB6D}">
      <dgm:prSet/>
      <dgm:spPr/>
      <dgm:t>
        <a:bodyPr/>
        <a:lstStyle/>
        <a:p>
          <a:endParaRPr lang="en-GB"/>
        </a:p>
      </dgm:t>
    </dgm:pt>
    <dgm:pt modelId="{030D35D0-9C40-41AE-AEAC-7930E7EFC840}">
      <dgm:prSet phldr="0"/>
      <dgm:spPr/>
      <dgm:t>
        <a:bodyPr/>
        <a:lstStyle/>
        <a:p>
          <a:r>
            <a:rPr lang="en-GB" dirty="0"/>
            <a:t>islower()</a:t>
          </a:r>
        </a:p>
      </dgm:t>
    </dgm:pt>
    <dgm:pt modelId="{CA497A59-5669-4F18-8236-909047244B04}" type="parTrans" cxnId="{7BA65FB4-5096-4BD7-871D-102797EF2524}">
      <dgm:prSet/>
      <dgm:spPr/>
      <dgm:t>
        <a:bodyPr/>
        <a:lstStyle/>
        <a:p>
          <a:endParaRPr lang="en-GB"/>
        </a:p>
      </dgm:t>
    </dgm:pt>
    <dgm:pt modelId="{9E5597CC-9274-49F1-BE88-FE84AD5561BE}" type="sibTrans" cxnId="{7BA65FB4-5096-4BD7-871D-102797EF2524}">
      <dgm:prSet/>
      <dgm:spPr/>
      <dgm:t>
        <a:bodyPr/>
        <a:lstStyle/>
        <a:p>
          <a:endParaRPr lang="en-GB"/>
        </a:p>
      </dgm:t>
    </dgm:pt>
    <dgm:pt modelId="{9ED7B5FB-059C-40EB-BBE8-018F9FA2CD8D}">
      <dgm:prSet phldr="0"/>
      <dgm:spPr/>
      <dgm:t>
        <a:bodyPr/>
        <a:lstStyle/>
        <a:p>
          <a:r>
            <a:rPr lang="en-GB" dirty="0"/>
            <a:t>isupper()</a:t>
          </a:r>
        </a:p>
      </dgm:t>
    </dgm:pt>
    <dgm:pt modelId="{E9333C81-345F-4569-89E4-C7F5EC7DC8C4}" type="parTrans" cxnId="{E0212C0D-2FB6-410C-9397-CED983A10708}">
      <dgm:prSet/>
      <dgm:spPr/>
      <dgm:t>
        <a:bodyPr/>
        <a:lstStyle/>
        <a:p>
          <a:endParaRPr lang="en-GB"/>
        </a:p>
      </dgm:t>
    </dgm:pt>
    <dgm:pt modelId="{17A0DC95-A46F-414F-B137-3FE0E7CDA1EF}" type="sibTrans" cxnId="{E0212C0D-2FB6-410C-9397-CED983A10708}">
      <dgm:prSet/>
      <dgm:spPr/>
      <dgm:t>
        <a:bodyPr/>
        <a:lstStyle/>
        <a:p>
          <a:endParaRPr lang="en-GB"/>
        </a:p>
      </dgm:t>
    </dgm:pt>
    <dgm:pt modelId="{DB014643-ED35-41CF-A9DF-45BD4DF31FE3}">
      <dgm:prSet phldr="0"/>
      <dgm:spPr/>
      <dgm:t>
        <a:bodyPr/>
        <a:lstStyle/>
        <a:p>
          <a:pPr rtl="0"/>
          <a:r>
            <a:rPr lang="en-GB" dirty="0"/>
            <a:t>len()</a:t>
          </a:r>
        </a:p>
      </dgm:t>
    </dgm:pt>
    <dgm:pt modelId="{E5FA304D-88EC-4403-B188-649A475C69FA}" type="parTrans" cxnId="{05E53BEF-8490-4D1A-89DA-C28E299C0677}">
      <dgm:prSet/>
      <dgm:spPr/>
      <dgm:t>
        <a:bodyPr/>
        <a:lstStyle/>
        <a:p>
          <a:endParaRPr lang="en-GB"/>
        </a:p>
      </dgm:t>
    </dgm:pt>
    <dgm:pt modelId="{C4031E3C-54E1-4FCB-8247-083AC10AFA80}" type="sibTrans" cxnId="{05E53BEF-8490-4D1A-89DA-C28E299C0677}">
      <dgm:prSet/>
      <dgm:spPr/>
      <dgm:t>
        <a:bodyPr/>
        <a:lstStyle/>
        <a:p>
          <a:endParaRPr lang="en-GB"/>
        </a:p>
      </dgm:t>
    </dgm:pt>
    <dgm:pt modelId="{2C64667B-DC09-4F7E-A2CF-55349193A2B1}">
      <dgm:prSet phldr="0"/>
      <dgm:spPr/>
      <dgm:t>
        <a:bodyPr/>
        <a:lstStyle/>
        <a:p>
          <a:r>
            <a:rPr lang="en-GB" dirty="0"/>
            <a:t>splitlines()</a:t>
          </a:r>
        </a:p>
      </dgm:t>
    </dgm:pt>
    <dgm:pt modelId="{EF2DC959-482B-490D-AC02-D316D4F44F5B}" type="parTrans" cxnId="{0FF40D34-D1DC-434E-9368-927E2D089ECD}">
      <dgm:prSet/>
      <dgm:spPr/>
      <dgm:t>
        <a:bodyPr/>
        <a:lstStyle/>
        <a:p>
          <a:endParaRPr lang="en-GB"/>
        </a:p>
      </dgm:t>
    </dgm:pt>
    <dgm:pt modelId="{989FC5C5-C463-4401-BBB9-BF5A04569B60}" type="sibTrans" cxnId="{0FF40D34-D1DC-434E-9368-927E2D089ECD}">
      <dgm:prSet/>
      <dgm:spPr/>
      <dgm:t>
        <a:bodyPr/>
        <a:lstStyle/>
        <a:p>
          <a:endParaRPr lang="en-GB"/>
        </a:p>
      </dgm:t>
    </dgm:pt>
    <dgm:pt modelId="{E1C19C28-8789-4E49-8632-A0AA06D0FAAB}">
      <dgm:prSet phldr="0"/>
      <dgm:spPr/>
      <dgm:t>
        <a:bodyPr/>
        <a:lstStyle/>
        <a:p>
          <a:r>
            <a:rPr lang="en-GB" dirty="0"/>
            <a:t> min()</a:t>
          </a:r>
        </a:p>
      </dgm:t>
    </dgm:pt>
    <dgm:pt modelId="{6F7511B4-781E-475D-BB4F-7226B560C353}" type="parTrans" cxnId="{C5FD715F-219D-41AF-83D3-D8FA0C64DEAB}">
      <dgm:prSet/>
      <dgm:spPr/>
      <dgm:t>
        <a:bodyPr/>
        <a:lstStyle/>
        <a:p>
          <a:endParaRPr lang="en-GB"/>
        </a:p>
      </dgm:t>
    </dgm:pt>
    <dgm:pt modelId="{A5090165-AEE5-40E3-A53B-8E3B39CE602F}" type="sibTrans" cxnId="{C5FD715F-219D-41AF-83D3-D8FA0C64DEAB}">
      <dgm:prSet/>
      <dgm:spPr/>
      <dgm:t>
        <a:bodyPr/>
        <a:lstStyle/>
        <a:p>
          <a:endParaRPr lang="en-GB"/>
        </a:p>
      </dgm:t>
    </dgm:pt>
    <dgm:pt modelId="{E28DB58E-90CC-4B78-BC3D-32A6F09DA791}">
      <dgm:prSet phldr="0"/>
      <dgm:spPr/>
      <dgm:t>
        <a:bodyPr/>
        <a:lstStyle/>
        <a:p>
          <a:r>
            <a:rPr lang="en-GB" dirty="0"/>
            <a:t>capitalize()</a:t>
          </a:r>
        </a:p>
      </dgm:t>
    </dgm:pt>
    <dgm:pt modelId="{A0374FCE-9404-4E37-95F0-61A503E7D80A}" type="parTrans" cxnId="{2EDC5520-736E-4B2E-AD49-8F377C46B412}">
      <dgm:prSet/>
      <dgm:spPr/>
      <dgm:t>
        <a:bodyPr/>
        <a:lstStyle/>
        <a:p>
          <a:endParaRPr lang="en-GB"/>
        </a:p>
      </dgm:t>
    </dgm:pt>
    <dgm:pt modelId="{175F285A-8551-4CCD-812D-6B05F3A70EC0}" type="sibTrans" cxnId="{2EDC5520-736E-4B2E-AD49-8F377C46B412}">
      <dgm:prSet/>
      <dgm:spPr/>
      <dgm:t>
        <a:bodyPr/>
        <a:lstStyle/>
        <a:p>
          <a:endParaRPr lang="en-GB"/>
        </a:p>
      </dgm:t>
    </dgm:pt>
    <dgm:pt modelId="{6B5F1DDA-0643-4A77-A722-FD0CA25342F2}">
      <dgm:prSet phldr="0"/>
      <dgm:spPr/>
      <dgm:t>
        <a:bodyPr/>
        <a:lstStyle/>
        <a:p>
          <a:r>
            <a:rPr lang="en-GB" dirty="0"/>
            <a:t>count()</a:t>
          </a:r>
        </a:p>
      </dgm:t>
    </dgm:pt>
    <dgm:pt modelId="{B1DE0E7D-E2E2-4FBD-A6BA-0FF407F83BFA}" type="parTrans" cxnId="{8738C55B-BC7E-4115-B4D6-A3D00F01502A}">
      <dgm:prSet/>
      <dgm:spPr/>
      <dgm:t>
        <a:bodyPr/>
        <a:lstStyle/>
        <a:p>
          <a:endParaRPr lang="en-GB"/>
        </a:p>
      </dgm:t>
    </dgm:pt>
    <dgm:pt modelId="{732BE5C7-00C9-4008-AEE9-2A8389AEBCB0}" type="sibTrans" cxnId="{8738C55B-BC7E-4115-B4D6-A3D00F01502A}">
      <dgm:prSet/>
      <dgm:spPr/>
      <dgm:t>
        <a:bodyPr/>
        <a:lstStyle/>
        <a:p>
          <a:endParaRPr lang="en-GB"/>
        </a:p>
      </dgm:t>
    </dgm:pt>
    <dgm:pt modelId="{871101CA-AAD2-4160-B020-47326217A2CA}">
      <dgm:prSet phldr="0"/>
      <dgm:spPr/>
      <dgm:t>
        <a:bodyPr/>
        <a:lstStyle/>
        <a:p>
          <a:r>
            <a:rPr lang="en-GB" dirty="0"/>
            <a:t>expandtabs()</a:t>
          </a:r>
        </a:p>
      </dgm:t>
    </dgm:pt>
    <dgm:pt modelId="{734D5423-4085-4CC3-9270-3BA3005B052C}" type="parTrans" cxnId="{F56736EE-FE6D-465D-8231-6347EA180AEA}">
      <dgm:prSet/>
      <dgm:spPr/>
      <dgm:t>
        <a:bodyPr/>
        <a:lstStyle/>
        <a:p>
          <a:endParaRPr lang="en-GB"/>
        </a:p>
      </dgm:t>
    </dgm:pt>
    <dgm:pt modelId="{D949E28B-9C4B-41E5-AA27-3178BE8BECF9}" type="sibTrans" cxnId="{F56736EE-FE6D-465D-8231-6347EA180AEA}">
      <dgm:prSet/>
      <dgm:spPr/>
      <dgm:t>
        <a:bodyPr/>
        <a:lstStyle/>
        <a:p>
          <a:endParaRPr lang="en-GB"/>
        </a:p>
      </dgm:t>
    </dgm:pt>
    <dgm:pt modelId="{1BEDE63B-9D41-472E-82DE-27639C35A96E}">
      <dgm:prSet phldr="0"/>
      <dgm:spPr/>
      <dgm:t>
        <a:bodyPr/>
        <a:lstStyle/>
        <a:p>
          <a:r>
            <a:rPr lang="en-GB" dirty="0"/>
            <a:t>encode()</a:t>
          </a:r>
        </a:p>
      </dgm:t>
    </dgm:pt>
    <dgm:pt modelId="{DD515E88-0143-4A76-B968-12340C76ADCE}" type="parTrans" cxnId="{527C6713-1F25-4EFC-830E-A9446C712AB9}">
      <dgm:prSet/>
      <dgm:spPr/>
      <dgm:t>
        <a:bodyPr/>
        <a:lstStyle/>
        <a:p>
          <a:endParaRPr lang="en-GB"/>
        </a:p>
      </dgm:t>
    </dgm:pt>
    <dgm:pt modelId="{108BD6EA-0BEB-42F8-98EC-39DC9771C401}" type="sibTrans" cxnId="{527C6713-1F25-4EFC-830E-A9446C712AB9}">
      <dgm:prSet/>
      <dgm:spPr/>
      <dgm:t>
        <a:bodyPr/>
        <a:lstStyle/>
        <a:p>
          <a:endParaRPr lang="en-GB"/>
        </a:p>
      </dgm:t>
    </dgm:pt>
    <dgm:pt modelId="{F1ED929D-BFFA-4C77-8AA1-F5F9B0D0206A}" type="pres">
      <dgm:prSet presAssocID="{08DDF105-49B6-480D-ABD0-1031B705596D}" presName="diagram" presStyleCnt="0">
        <dgm:presLayoutVars>
          <dgm:dir/>
          <dgm:resizeHandles val="exact"/>
        </dgm:presLayoutVars>
      </dgm:prSet>
      <dgm:spPr/>
    </dgm:pt>
    <dgm:pt modelId="{5F0368FA-39B7-497E-9C16-59057033262F}" type="pres">
      <dgm:prSet presAssocID="{CE2E6543-2B9C-4BCB-BF3E-4CDAFAEDB7CC}" presName="node" presStyleLbl="node1" presStyleIdx="0" presStyleCnt="20">
        <dgm:presLayoutVars>
          <dgm:bulletEnabled val="1"/>
        </dgm:presLayoutVars>
      </dgm:prSet>
      <dgm:spPr/>
    </dgm:pt>
    <dgm:pt modelId="{787617D2-04FC-4894-9757-C365C70CF3D6}" type="pres">
      <dgm:prSet presAssocID="{3A332E18-0EC1-4A52-86EC-E41A71B7DE81}" presName="sibTrans" presStyleCnt="0"/>
      <dgm:spPr/>
    </dgm:pt>
    <dgm:pt modelId="{B53C94DC-71B9-4533-8D71-F6312150C7E2}" type="pres">
      <dgm:prSet presAssocID="{32B234AC-220F-4CFE-83B3-93ADE9DD4121}" presName="node" presStyleLbl="node1" presStyleIdx="1" presStyleCnt="20">
        <dgm:presLayoutVars>
          <dgm:bulletEnabled val="1"/>
        </dgm:presLayoutVars>
      </dgm:prSet>
      <dgm:spPr/>
    </dgm:pt>
    <dgm:pt modelId="{EECF74ED-8F96-434E-9AB0-27847E205720}" type="pres">
      <dgm:prSet presAssocID="{EF27F401-C0A4-480A-A0C2-7998DBB99E89}" presName="sibTrans" presStyleCnt="0"/>
      <dgm:spPr/>
    </dgm:pt>
    <dgm:pt modelId="{6C1F85A6-7E0E-4C82-BBFB-96CFA98E2818}" type="pres">
      <dgm:prSet presAssocID="{E28DB58E-90CC-4B78-BC3D-32A6F09DA791}" presName="node" presStyleLbl="node1" presStyleIdx="2" presStyleCnt="20">
        <dgm:presLayoutVars>
          <dgm:bulletEnabled val="1"/>
        </dgm:presLayoutVars>
      </dgm:prSet>
      <dgm:spPr/>
    </dgm:pt>
    <dgm:pt modelId="{03FE831C-3E9B-484E-A1DB-33D3E7831204}" type="pres">
      <dgm:prSet presAssocID="{175F285A-8551-4CCD-812D-6B05F3A70EC0}" presName="sibTrans" presStyleCnt="0"/>
      <dgm:spPr/>
    </dgm:pt>
    <dgm:pt modelId="{DDF3B3DB-E625-47F0-A740-E0D47156876D}" type="pres">
      <dgm:prSet presAssocID="{78006687-5200-423E-BCB5-61BA504073FC}" presName="node" presStyleLbl="node1" presStyleIdx="3" presStyleCnt="20">
        <dgm:presLayoutVars>
          <dgm:bulletEnabled val="1"/>
        </dgm:presLayoutVars>
      </dgm:prSet>
      <dgm:spPr/>
    </dgm:pt>
    <dgm:pt modelId="{16A2E3CF-2F8E-406B-95E6-52F398EFFD61}" type="pres">
      <dgm:prSet presAssocID="{23C4F7B3-2554-4843-8AB3-396453D217AE}" presName="sibTrans" presStyleCnt="0"/>
      <dgm:spPr/>
    </dgm:pt>
    <dgm:pt modelId="{02A21A68-536D-4453-AD18-E304459EFD4D}" type="pres">
      <dgm:prSet presAssocID="{AB83CE51-DB79-4E0E-8D73-B420C3B7F098}" presName="node" presStyleLbl="node1" presStyleIdx="4" presStyleCnt="20">
        <dgm:presLayoutVars>
          <dgm:bulletEnabled val="1"/>
        </dgm:presLayoutVars>
      </dgm:prSet>
      <dgm:spPr/>
    </dgm:pt>
    <dgm:pt modelId="{4F476F87-92DF-4290-8481-315B24D2E6D1}" type="pres">
      <dgm:prSet presAssocID="{6202DA86-5A99-4278-AA60-A5418DB97535}" presName="sibTrans" presStyleCnt="0"/>
      <dgm:spPr/>
    </dgm:pt>
    <dgm:pt modelId="{66734207-C380-4493-A474-D8788E17D192}" type="pres">
      <dgm:prSet presAssocID="{64B15436-C76B-41F8-A2F3-8062E479E323}" presName="node" presStyleLbl="node1" presStyleIdx="5" presStyleCnt="20">
        <dgm:presLayoutVars>
          <dgm:bulletEnabled val="1"/>
        </dgm:presLayoutVars>
      </dgm:prSet>
      <dgm:spPr/>
    </dgm:pt>
    <dgm:pt modelId="{C973974D-58B8-4792-B22D-5A08B9BC9132}" type="pres">
      <dgm:prSet presAssocID="{9ADFAB6A-056B-4A8E-B45F-DC846C69B16C}" presName="sibTrans" presStyleCnt="0"/>
      <dgm:spPr/>
    </dgm:pt>
    <dgm:pt modelId="{D3D7171A-2E2B-4B97-B46E-0BBCE6DF3F59}" type="pres">
      <dgm:prSet presAssocID="{FE425B64-2759-4EF7-AC2F-B823B33EB027}" presName="node" presStyleLbl="node1" presStyleIdx="6" presStyleCnt="20">
        <dgm:presLayoutVars>
          <dgm:bulletEnabled val="1"/>
        </dgm:presLayoutVars>
      </dgm:prSet>
      <dgm:spPr/>
    </dgm:pt>
    <dgm:pt modelId="{C242BE11-9EFE-4E86-934E-1ECB75CD5713}" type="pres">
      <dgm:prSet presAssocID="{BBEF26CF-DC53-4F5A-8C42-9594E631904F}" presName="sibTrans" presStyleCnt="0"/>
      <dgm:spPr/>
    </dgm:pt>
    <dgm:pt modelId="{BCFB074B-6A29-43DE-8F43-F55E7BD39272}" type="pres">
      <dgm:prSet presAssocID="{E1C19C28-8789-4E49-8632-A0AA06D0FAAB}" presName="node" presStyleLbl="node1" presStyleIdx="7" presStyleCnt="20">
        <dgm:presLayoutVars>
          <dgm:bulletEnabled val="1"/>
        </dgm:presLayoutVars>
      </dgm:prSet>
      <dgm:spPr/>
    </dgm:pt>
    <dgm:pt modelId="{4154C42A-A5A2-4F14-8F9C-7C0C1BA8775A}" type="pres">
      <dgm:prSet presAssocID="{A5090165-AEE5-40E3-A53B-8E3B39CE602F}" presName="sibTrans" presStyleCnt="0"/>
      <dgm:spPr/>
    </dgm:pt>
    <dgm:pt modelId="{CAF2DDD0-E2D1-4A38-ABAA-3A2E24DC05C2}" type="pres">
      <dgm:prSet presAssocID="{B7CA892F-05B8-461D-9F7C-349585D12F17}" presName="node" presStyleLbl="node1" presStyleIdx="8" presStyleCnt="20">
        <dgm:presLayoutVars>
          <dgm:bulletEnabled val="1"/>
        </dgm:presLayoutVars>
      </dgm:prSet>
      <dgm:spPr/>
    </dgm:pt>
    <dgm:pt modelId="{0C2658EF-8BAB-4930-A94E-7D7FF029C249}" type="pres">
      <dgm:prSet presAssocID="{F581C9DF-B149-4842-856A-945F59278283}" presName="sibTrans" presStyleCnt="0"/>
      <dgm:spPr/>
    </dgm:pt>
    <dgm:pt modelId="{132C01EC-6D2A-4AC0-B93F-F8DFD895FDA7}" type="pres">
      <dgm:prSet presAssocID="{6D91753E-2731-45A9-B8E8-437344A1FD3F}" presName="node" presStyleLbl="node1" presStyleIdx="9" presStyleCnt="20">
        <dgm:presLayoutVars>
          <dgm:bulletEnabled val="1"/>
        </dgm:presLayoutVars>
      </dgm:prSet>
      <dgm:spPr/>
    </dgm:pt>
    <dgm:pt modelId="{6F65742C-924F-4F3C-8F6A-FC1C7102A101}" type="pres">
      <dgm:prSet presAssocID="{240A6424-F9BD-42EF-AF75-B3310F990E37}" presName="sibTrans" presStyleCnt="0"/>
      <dgm:spPr/>
    </dgm:pt>
    <dgm:pt modelId="{8CD0D769-A787-469F-94B7-208CD64D1E99}" type="pres">
      <dgm:prSet presAssocID="{76E542D1-641B-4B3B-821E-D68DB5F3CD36}" presName="node" presStyleLbl="node1" presStyleIdx="10" presStyleCnt="20">
        <dgm:presLayoutVars>
          <dgm:bulletEnabled val="1"/>
        </dgm:presLayoutVars>
      </dgm:prSet>
      <dgm:spPr/>
    </dgm:pt>
    <dgm:pt modelId="{98B3B7DE-B8F7-43FC-A071-C22714668889}" type="pres">
      <dgm:prSet presAssocID="{5218A1C6-0C85-4B62-9DF3-3CFAEA873F12}" presName="sibTrans" presStyleCnt="0"/>
      <dgm:spPr/>
    </dgm:pt>
    <dgm:pt modelId="{FCE8E742-4065-4FF9-8016-891077FC8CD7}" type="pres">
      <dgm:prSet presAssocID="{32361360-619F-4309-9CFC-705249107437}" presName="node" presStyleLbl="node1" presStyleIdx="11" presStyleCnt="20">
        <dgm:presLayoutVars>
          <dgm:bulletEnabled val="1"/>
        </dgm:presLayoutVars>
      </dgm:prSet>
      <dgm:spPr/>
    </dgm:pt>
    <dgm:pt modelId="{25533EB0-373A-4419-806D-DA85437E6537}" type="pres">
      <dgm:prSet presAssocID="{A1324AA4-39DE-4E0B-9CA8-FE101213071A}" presName="sibTrans" presStyleCnt="0"/>
      <dgm:spPr/>
    </dgm:pt>
    <dgm:pt modelId="{27C7045C-6C2B-4068-98D2-8941DB1A2D24}" type="pres">
      <dgm:prSet presAssocID="{A09537F0-406A-4AF9-93AC-8D3A4A484798}" presName="node" presStyleLbl="node1" presStyleIdx="12" presStyleCnt="20">
        <dgm:presLayoutVars>
          <dgm:bulletEnabled val="1"/>
        </dgm:presLayoutVars>
      </dgm:prSet>
      <dgm:spPr/>
    </dgm:pt>
    <dgm:pt modelId="{33AEA94F-D1E2-447A-B1DA-D973999F821B}" type="pres">
      <dgm:prSet presAssocID="{C13196CD-C52A-42BA-B412-5A9B969C421D}" presName="sibTrans" presStyleCnt="0"/>
      <dgm:spPr/>
    </dgm:pt>
    <dgm:pt modelId="{C751658C-2110-40B0-AAF9-C775569D342F}" type="pres">
      <dgm:prSet presAssocID="{030D35D0-9C40-41AE-AEAC-7930E7EFC840}" presName="node" presStyleLbl="node1" presStyleIdx="13" presStyleCnt="20">
        <dgm:presLayoutVars>
          <dgm:bulletEnabled val="1"/>
        </dgm:presLayoutVars>
      </dgm:prSet>
      <dgm:spPr/>
    </dgm:pt>
    <dgm:pt modelId="{30F734B1-EC32-49A3-9FC9-8D91C64E70F8}" type="pres">
      <dgm:prSet presAssocID="{9E5597CC-9274-49F1-BE88-FE84AD5561BE}" presName="sibTrans" presStyleCnt="0"/>
      <dgm:spPr/>
    </dgm:pt>
    <dgm:pt modelId="{5C88DE07-A50B-43DF-B291-4BA06FADE977}" type="pres">
      <dgm:prSet presAssocID="{9ED7B5FB-059C-40EB-BBE8-018F9FA2CD8D}" presName="node" presStyleLbl="node1" presStyleIdx="14" presStyleCnt="20">
        <dgm:presLayoutVars>
          <dgm:bulletEnabled val="1"/>
        </dgm:presLayoutVars>
      </dgm:prSet>
      <dgm:spPr/>
    </dgm:pt>
    <dgm:pt modelId="{9C6BEC74-18A5-48FA-9077-32A3CB6A4C29}" type="pres">
      <dgm:prSet presAssocID="{17A0DC95-A46F-414F-B137-3FE0E7CDA1EF}" presName="sibTrans" presStyleCnt="0"/>
      <dgm:spPr/>
    </dgm:pt>
    <dgm:pt modelId="{BDAB9598-9A34-41FD-83E0-1B34DFBC90A9}" type="pres">
      <dgm:prSet presAssocID="{DB014643-ED35-41CF-A9DF-45BD4DF31FE3}" presName="node" presStyleLbl="node1" presStyleIdx="15" presStyleCnt="20">
        <dgm:presLayoutVars>
          <dgm:bulletEnabled val="1"/>
        </dgm:presLayoutVars>
      </dgm:prSet>
      <dgm:spPr/>
    </dgm:pt>
    <dgm:pt modelId="{945E7289-5EB4-4D0A-9C40-3B59A5456AE0}" type="pres">
      <dgm:prSet presAssocID="{C4031E3C-54E1-4FCB-8247-083AC10AFA80}" presName="sibTrans" presStyleCnt="0"/>
      <dgm:spPr/>
    </dgm:pt>
    <dgm:pt modelId="{940BFC40-4006-47A2-9B34-EE93CB3B524A}" type="pres">
      <dgm:prSet presAssocID="{2C64667B-DC09-4F7E-A2CF-55349193A2B1}" presName="node" presStyleLbl="node1" presStyleIdx="16" presStyleCnt="20">
        <dgm:presLayoutVars>
          <dgm:bulletEnabled val="1"/>
        </dgm:presLayoutVars>
      </dgm:prSet>
      <dgm:spPr/>
    </dgm:pt>
    <dgm:pt modelId="{503CED0F-61BC-4AD2-907B-14FF630EC60A}" type="pres">
      <dgm:prSet presAssocID="{989FC5C5-C463-4401-BBB9-BF5A04569B60}" presName="sibTrans" presStyleCnt="0"/>
      <dgm:spPr/>
    </dgm:pt>
    <dgm:pt modelId="{CA9E755D-3F92-427A-91EE-95C594541DEF}" type="pres">
      <dgm:prSet presAssocID="{6B5F1DDA-0643-4A77-A722-FD0CA25342F2}" presName="node" presStyleLbl="node1" presStyleIdx="17" presStyleCnt="20">
        <dgm:presLayoutVars>
          <dgm:bulletEnabled val="1"/>
        </dgm:presLayoutVars>
      </dgm:prSet>
      <dgm:spPr/>
    </dgm:pt>
    <dgm:pt modelId="{D445BA75-D8F2-47E0-84BF-22F990239271}" type="pres">
      <dgm:prSet presAssocID="{732BE5C7-00C9-4008-AEE9-2A8389AEBCB0}" presName="sibTrans" presStyleCnt="0"/>
      <dgm:spPr/>
    </dgm:pt>
    <dgm:pt modelId="{593194F7-A029-4E68-8D6D-32B360285A67}" type="pres">
      <dgm:prSet presAssocID="{871101CA-AAD2-4160-B020-47326217A2CA}" presName="node" presStyleLbl="node1" presStyleIdx="18" presStyleCnt="20">
        <dgm:presLayoutVars>
          <dgm:bulletEnabled val="1"/>
        </dgm:presLayoutVars>
      </dgm:prSet>
      <dgm:spPr/>
    </dgm:pt>
    <dgm:pt modelId="{5256D5D5-518B-4162-A73D-2FEB7C5647B4}" type="pres">
      <dgm:prSet presAssocID="{D949E28B-9C4B-41E5-AA27-3178BE8BECF9}" presName="sibTrans" presStyleCnt="0"/>
      <dgm:spPr/>
    </dgm:pt>
    <dgm:pt modelId="{C7693D92-A96E-4F52-B43A-22B7DF272030}" type="pres">
      <dgm:prSet presAssocID="{1BEDE63B-9D41-472E-82DE-27639C35A96E}" presName="node" presStyleLbl="node1" presStyleIdx="19" presStyleCnt="20">
        <dgm:presLayoutVars>
          <dgm:bulletEnabled val="1"/>
        </dgm:presLayoutVars>
      </dgm:prSet>
      <dgm:spPr/>
    </dgm:pt>
  </dgm:ptLst>
  <dgm:cxnLst>
    <dgm:cxn modelId="{05211A03-E0D0-4CC7-9580-870D377450B1}" type="presOf" srcId="{B7CA892F-05B8-461D-9F7C-349585D12F17}" destId="{CAF2DDD0-E2D1-4A38-ABAA-3A2E24DC05C2}" srcOrd="0" destOrd="0" presId="urn:microsoft.com/office/officeart/2005/8/layout/default"/>
    <dgm:cxn modelId="{E61B5605-F326-4AB4-89F3-D73B34FC76AA}" type="presOf" srcId="{76E542D1-641B-4B3B-821E-D68DB5F3CD36}" destId="{8CD0D769-A787-469F-94B7-208CD64D1E99}" srcOrd="0" destOrd="0" presId="urn:microsoft.com/office/officeart/2005/8/layout/default"/>
    <dgm:cxn modelId="{A24B4807-0F8E-4837-AB67-2BC9735477DB}" type="presOf" srcId="{871101CA-AAD2-4160-B020-47326217A2CA}" destId="{593194F7-A029-4E68-8D6D-32B360285A67}" srcOrd="0" destOrd="0" presId="urn:microsoft.com/office/officeart/2005/8/layout/default"/>
    <dgm:cxn modelId="{8AB4050B-DC55-4418-AF79-846B15F89A28}" srcId="{08DDF105-49B6-480D-ABD0-1031B705596D}" destId="{32361360-619F-4309-9CFC-705249107437}" srcOrd="11" destOrd="0" parTransId="{791AED48-42B4-42C9-8A31-F18203C1A04C}" sibTransId="{A1324AA4-39DE-4E0B-9CA8-FE101213071A}"/>
    <dgm:cxn modelId="{E0212C0D-2FB6-410C-9397-CED983A10708}" srcId="{08DDF105-49B6-480D-ABD0-1031B705596D}" destId="{9ED7B5FB-059C-40EB-BBE8-018F9FA2CD8D}" srcOrd="14" destOrd="0" parTransId="{E9333C81-345F-4569-89E4-C7F5EC7DC8C4}" sibTransId="{17A0DC95-A46F-414F-B137-3FE0E7CDA1EF}"/>
    <dgm:cxn modelId="{527C6713-1F25-4EFC-830E-A9446C712AB9}" srcId="{08DDF105-49B6-480D-ABD0-1031B705596D}" destId="{1BEDE63B-9D41-472E-82DE-27639C35A96E}" srcOrd="19" destOrd="0" parTransId="{DD515E88-0143-4A76-B968-12340C76ADCE}" sibTransId="{108BD6EA-0BEB-42F8-98EC-39DC9771C401}"/>
    <dgm:cxn modelId="{D5A8621E-5285-4CC8-9F4E-EB690C9CDC86}" type="presOf" srcId="{1BEDE63B-9D41-472E-82DE-27639C35A96E}" destId="{C7693D92-A96E-4F52-B43A-22B7DF272030}" srcOrd="0" destOrd="0" presId="urn:microsoft.com/office/officeart/2005/8/layout/default"/>
    <dgm:cxn modelId="{4467321F-201D-4347-97BA-4A6E03BEC1A1}" type="presOf" srcId="{32B234AC-220F-4CFE-83B3-93ADE9DD4121}" destId="{B53C94DC-71B9-4533-8D71-F6312150C7E2}" srcOrd="0" destOrd="0" presId="urn:microsoft.com/office/officeart/2005/8/layout/default"/>
    <dgm:cxn modelId="{2EDC5520-736E-4B2E-AD49-8F377C46B412}" srcId="{08DDF105-49B6-480D-ABD0-1031B705596D}" destId="{E28DB58E-90CC-4B78-BC3D-32A6F09DA791}" srcOrd="2" destOrd="0" parTransId="{A0374FCE-9404-4E37-95F0-61A503E7D80A}" sibTransId="{175F285A-8551-4CCD-812D-6B05F3A70EC0}"/>
    <dgm:cxn modelId="{566AC631-4AE9-424B-8B1B-91AC1A81F81C}" srcId="{08DDF105-49B6-480D-ABD0-1031B705596D}" destId="{6D91753E-2731-45A9-B8E8-437344A1FD3F}" srcOrd="9" destOrd="0" parTransId="{EA6E0CCD-15EA-4C23-9514-D38581D1496F}" sibTransId="{240A6424-F9BD-42EF-AF75-B3310F990E37}"/>
    <dgm:cxn modelId="{0FF40D34-D1DC-434E-9368-927E2D089ECD}" srcId="{08DDF105-49B6-480D-ABD0-1031B705596D}" destId="{2C64667B-DC09-4F7E-A2CF-55349193A2B1}" srcOrd="16" destOrd="0" parTransId="{EF2DC959-482B-490D-AC02-D316D4F44F5B}" sibTransId="{989FC5C5-C463-4401-BBB9-BF5A04569B60}"/>
    <dgm:cxn modelId="{FC75C540-BBB1-4114-ACE7-29FB9CAB9815}" type="presOf" srcId="{A09537F0-406A-4AF9-93AC-8D3A4A484798}" destId="{27C7045C-6C2B-4068-98D2-8941DB1A2D24}" srcOrd="0" destOrd="0" presId="urn:microsoft.com/office/officeart/2005/8/layout/default"/>
    <dgm:cxn modelId="{8738C55B-BC7E-4115-B4D6-A3D00F01502A}" srcId="{08DDF105-49B6-480D-ABD0-1031B705596D}" destId="{6B5F1DDA-0643-4A77-A722-FD0CA25342F2}" srcOrd="17" destOrd="0" parTransId="{B1DE0E7D-E2E2-4FBD-A6BA-0FF407F83BFA}" sibTransId="{732BE5C7-00C9-4008-AEE9-2A8389AEBCB0}"/>
    <dgm:cxn modelId="{C5FD715F-219D-41AF-83D3-D8FA0C64DEAB}" srcId="{08DDF105-49B6-480D-ABD0-1031B705596D}" destId="{E1C19C28-8789-4E49-8632-A0AA06D0FAAB}" srcOrd="7" destOrd="0" parTransId="{6F7511B4-781E-475D-BB4F-7226B560C353}" sibTransId="{A5090165-AEE5-40E3-A53B-8E3B39CE602F}"/>
    <dgm:cxn modelId="{CE2B9849-5B56-466E-A5FA-3E209C6B0A9D}" type="presOf" srcId="{6B5F1DDA-0643-4A77-A722-FD0CA25342F2}" destId="{CA9E755D-3F92-427A-91EE-95C594541DEF}" srcOrd="0" destOrd="0" presId="urn:microsoft.com/office/officeart/2005/8/layout/default"/>
    <dgm:cxn modelId="{5AB0DB6B-0DEB-4CEB-A73B-5502C7A112B3}" type="presOf" srcId="{FE425B64-2759-4EF7-AC2F-B823B33EB027}" destId="{D3D7171A-2E2B-4B97-B46E-0BBCE6DF3F59}" srcOrd="0" destOrd="0" presId="urn:microsoft.com/office/officeart/2005/8/layout/default"/>
    <dgm:cxn modelId="{92806D6D-C880-45B4-A48A-A5FF7FF79D49}" type="presOf" srcId="{9ED7B5FB-059C-40EB-BBE8-018F9FA2CD8D}" destId="{5C88DE07-A50B-43DF-B291-4BA06FADE977}" srcOrd="0" destOrd="0" presId="urn:microsoft.com/office/officeart/2005/8/layout/default"/>
    <dgm:cxn modelId="{3541856D-420D-47C4-9387-998F5E26E64F}" type="presOf" srcId="{030D35D0-9C40-41AE-AEAC-7930E7EFC840}" destId="{C751658C-2110-40B0-AAF9-C775569D342F}" srcOrd="0" destOrd="0" presId="urn:microsoft.com/office/officeart/2005/8/layout/default"/>
    <dgm:cxn modelId="{A65DB671-7792-4B30-B114-A3EFC12C44F1}" type="presOf" srcId="{78006687-5200-423E-BCB5-61BA504073FC}" destId="{DDF3B3DB-E625-47F0-A740-E0D47156876D}" srcOrd="0" destOrd="0" presId="urn:microsoft.com/office/officeart/2005/8/layout/default"/>
    <dgm:cxn modelId="{BA479D52-B391-49C3-9CBC-84D9B429D985}" srcId="{08DDF105-49B6-480D-ABD0-1031B705596D}" destId="{78006687-5200-423E-BCB5-61BA504073FC}" srcOrd="3" destOrd="0" parTransId="{AD7868DD-D781-47B3-81FF-693B4C409680}" sibTransId="{23C4F7B3-2554-4843-8AB3-396453D217AE}"/>
    <dgm:cxn modelId="{C516B572-74D6-49AA-8DF0-AC970BE4FB6D}" srcId="{08DDF105-49B6-480D-ABD0-1031B705596D}" destId="{A09537F0-406A-4AF9-93AC-8D3A4A484798}" srcOrd="12" destOrd="0" parTransId="{989925F6-3149-4C58-9680-EDB43D1D29C3}" sibTransId="{C13196CD-C52A-42BA-B412-5A9B969C421D}"/>
    <dgm:cxn modelId="{3CAB3559-A601-4D26-89B4-0C8D25AABE16}" srcId="{08DDF105-49B6-480D-ABD0-1031B705596D}" destId="{B7CA892F-05B8-461D-9F7C-349585D12F17}" srcOrd="8" destOrd="0" parTransId="{C838E967-5AD8-4007-BCC3-0388014A1921}" sibTransId="{F581C9DF-B149-4842-856A-945F59278283}"/>
    <dgm:cxn modelId="{F1C7BB59-3908-4DE1-95D7-008589B76259}" type="presOf" srcId="{64B15436-C76B-41F8-A2F3-8062E479E323}" destId="{66734207-C380-4493-A474-D8788E17D192}" srcOrd="0" destOrd="0" presId="urn:microsoft.com/office/officeart/2005/8/layout/default"/>
    <dgm:cxn modelId="{FABFAE8F-327A-4C0B-88D3-140D13A568EC}" srcId="{08DDF105-49B6-480D-ABD0-1031B705596D}" destId="{64B15436-C76B-41F8-A2F3-8062E479E323}" srcOrd="5" destOrd="0" parTransId="{84B34ACE-180A-4242-9081-4B4B60633B61}" sibTransId="{9ADFAB6A-056B-4A8E-B45F-DC846C69B16C}"/>
    <dgm:cxn modelId="{05D15394-E009-4836-8C3F-D3AEBFB20E24}" type="presOf" srcId="{6D91753E-2731-45A9-B8E8-437344A1FD3F}" destId="{132C01EC-6D2A-4AC0-B93F-F8DFD895FDA7}" srcOrd="0" destOrd="0" presId="urn:microsoft.com/office/officeart/2005/8/layout/default"/>
    <dgm:cxn modelId="{04922A96-D801-47AF-990B-6E08E74F384C}" srcId="{08DDF105-49B6-480D-ABD0-1031B705596D}" destId="{76E542D1-641B-4B3B-821E-D68DB5F3CD36}" srcOrd="10" destOrd="0" parTransId="{59772E28-1EE2-4E5D-B1FC-177C5D87EC25}" sibTransId="{5218A1C6-0C85-4B62-9DF3-3CFAEA873F12}"/>
    <dgm:cxn modelId="{5EA4CEA6-9FB1-4723-AB3F-4C3D83291EBD}" type="presOf" srcId="{08DDF105-49B6-480D-ABD0-1031B705596D}" destId="{F1ED929D-BFFA-4C77-8AA1-F5F9B0D0206A}" srcOrd="0" destOrd="0" presId="urn:microsoft.com/office/officeart/2005/8/layout/default"/>
    <dgm:cxn modelId="{7BA65FB4-5096-4BD7-871D-102797EF2524}" srcId="{08DDF105-49B6-480D-ABD0-1031B705596D}" destId="{030D35D0-9C40-41AE-AEAC-7930E7EFC840}" srcOrd="13" destOrd="0" parTransId="{CA497A59-5669-4F18-8236-909047244B04}" sibTransId="{9E5597CC-9274-49F1-BE88-FE84AD5561BE}"/>
    <dgm:cxn modelId="{925DFBB4-DB8B-44F4-BA27-E308B80F0F2B}" srcId="{08DDF105-49B6-480D-ABD0-1031B705596D}" destId="{AB83CE51-DB79-4E0E-8D73-B420C3B7F098}" srcOrd="4" destOrd="0" parTransId="{40841B5E-1F35-483C-B3DD-8DCDC19C25F7}" sibTransId="{6202DA86-5A99-4278-AA60-A5418DB97535}"/>
    <dgm:cxn modelId="{B43478BB-F2F3-4B5D-8603-E54621DE8222}" srcId="{08DDF105-49B6-480D-ABD0-1031B705596D}" destId="{FE425B64-2759-4EF7-AC2F-B823B33EB027}" srcOrd="6" destOrd="0" parTransId="{DCBD7156-7B9F-4BC4-A91A-E3274ABFC356}" sibTransId="{BBEF26CF-DC53-4F5A-8C42-9594E631904F}"/>
    <dgm:cxn modelId="{E6EE19BC-E699-4920-B79B-427D0056E827}" type="presOf" srcId="{32361360-619F-4309-9CFC-705249107437}" destId="{FCE8E742-4065-4FF9-8016-891077FC8CD7}" srcOrd="0" destOrd="0" presId="urn:microsoft.com/office/officeart/2005/8/layout/default"/>
    <dgm:cxn modelId="{42EC24BC-9DFE-4595-9619-0E35E9F8EB84}" type="presOf" srcId="{CE2E6543-2B9C-4BCB-BF3E-4CDAFAEDB7CC}" destId="{5F0368FA-39B7-497E-9C16-59057033262F}" srcOrd="0" destOrd="0" presId="urn:microsoft.com/office/officeart/2005/8/layout/default"/>
    <dgm:cxn modelId="{D5B5F9BF-BC1A-4FD5-B2A4-51818DEC5940}" type="presOf" srcId="{E1C19C28-8789-4E49-8632-A0AA06D0FAAB}" destId="{BCFB074B-6A29-43DE-8F43-F55E7BD39272}" srcOrd="0" destOrd="0" presId="urn:microsoft.com/office/officeart/2005/8/layout/default"/>
    <dgm:cxn modelId="{4A466DC0-59D9-4CED-8870-9879313698FD}" srcId="{08DDF105-49B6-480D-ABD0-1031B705596D}" destId="{CE2E6543-2B9C-4BCB-BF3E-4CDAFAEDB7CC}" srcOrd="0" destOrd="0" parTransId="{0E375ADB-05B9-41F7-AE2C-DD119B0A9E1F}" sibTransId="{3A332E18-0EC1-4A52-86EC-E41A71B7DE81}"/>
    <dgm:cxn modelId="{088FD9CD-1E32-4C18-9C5D-9204F55233F3}" type="presOf" srcId="{AB83CE51-DB79-4E0E-8D73-B420C3B7F098}" destId="{02A21A68-536D-4453-AD18-E304459EFD4D}" srcOrd="0" destOrd="0" presId="urn:microsoft.com/office/officeart/2005/8/layout/default"/>
    <dgm:cxn modelId="{4A6B95CE-6488-4F64-BE24-E85FBD08C07A}" srcId="{08DDF105-49B6-480D-ABD0-1031B705596D}" destId="{32B234AC-220F-4CFE-83B3-93ADE9DD4121}" srcOrd="1" destOrd="0" parTransId="{A146FE13-F981-4BB3-B65B-EDB5A6FFCFCB}" sibTransId="{EF27F401-C0A4-480A-A0C2-7998DBB99E89}"/>
    <dgm:cxn modelId="{D05D2CE3-39DD-4A8A-B502-CB1067EB3681}" type="presOf" srcId="{DB014643-ED35-41CF-A9DF-45BD4DF31FE3}" destId="{BDAB9598-9A34-41FD-83E0-1B34DFBC90A9}" srcOrd="0" destOrd="0" presId="urn:microsoft.com/office/officeart/2005/8/layout/default"/>
    <dgm:cxn modelId="{110DA4E5-2311-4F18-9302-6A77FA1FCBF7}" type="presOf" srcId="{E28DB58E-90CC-4B78-BC3D-32A6F09DA791}" destId="{6C1F85A6-7E0E-4C82-BBFB-96CFA98E2818}" srcOrd="0" destOrd="0" presId="urn:microsoft.com/office/officeart/2005/8/layout/default"/>
    <dgm:cxn modelId="{F56736EE-FE6D-465D-8231-6347EA180AEA}" srcId="{08DDF105-49B6-480D-ABD0-1031B705596D}" destId="{871101CA-AAD2-4160-B020-47326217A2CA}" srcOrd="18" destOrd="0" parTransId="{734D5423-4085-4CC3-9270-3BA3005B052C}" sibTransId="{D949E28B-9C4B-41E5-AA27-3178BE8BECF9}"/>
    <dgm:cxn modelId="{05E53BEF-8490-4D1A-89DA-C28E299C0677}" srcId="{08DDF105-49B6-480D-ABD0-1031B705596D}" destId="{DB014643-ED35-41CF-A9DF-45BD4DF31FE3}" srcOrd="15" destOrd="0" parTransId="{E5FA304D-88EC-4403-B188-649A475C69FA}" sibTransId="{C4031E3C-54E1-4FCB-8247-083AC10AFA80}"/>
    <dgm:cxn modelId="{22AFB5F2-E13B-4C41-AFA8-EB57905F7C3B}" type="presOf" srcId="{2C64667B-DC09-4F7E-A2CF-55349193A2B1}" destId="{940BFC40-4006-47A2-9B34-EE93CB3B524A}" srcOrd="0" destOrd="0" presId="urn:microsoft.com/office/officeart/2005/8/layout/default"/>
    <dgm:cxn modelId="{7E00897C-9175-4B12-ADBE-0B712028A72D}" type="presParOf" srcId="{F1ED929D-BFFA-4C77-8AA1-F5F9B0D0206A}" destId="{5F0368FA-39B7-497E-9C16-59057033262F}" srcOrd="0" destOrd="0" presId="urn:microsoft.com/office/officeart/2005/8/layout/default"/>
    <dgm:cxn modelId="{44DBB2AF-D853-4C3C-97C3-A7D3FFAB0C8F}" type="presParOf" srcId="{F1ED929D-BFFA-4C77-8AA1-F5F9B0D0206A}" destId="{787617D2-04FC-4894-9757-C365C70CF3D6}" srcOrd="1" destOrd="0" presId="urn:microsoft.com/office/officeart/2005/8/layout/default"/>
    <dgm:cxn modelId="{372F1F3F-D1AF-4268-8401-2E14611B9563}" type="presParOf" srcId="{F1ED929D-BFFA-4C77-8AA1-F5F9B0D0206A}" destId="{B53C94DC-71B9-4533-8D71-F6312150C7E2}" srcOrd="2" destOrd="0" presId="urn:microsoft.com/office/officeart/2005/8/layout/default"/>
    <dgm:cxn modelId="{695943F8-DC44-466E-8102-24196014672B}" type="presParOf" srcId="{F1ED929D-BFFA-4C77-8AA1-F5F9B0D0206A}" destId="{EECF74ED-8F96-434E-9AB0-27847E205720}" srcOrd="3" destOrd="0" presId="urn:microsoft.com/office/officeart/2005/8/layout/default"/>
    <dgm:cxn modelId="{55A39827-7958-4485-8196-05CD477B2E75}" type="presParOf" srcId="{F1ED929D-BFFA-4C77-8AA1-F5F9B0D0206A}" destId="{6C1F85A6-7E0E-4C82-BBFB-96CFA98E2818}" srcOrd="4" destOrd="0" presId="urn:microsoft.com/office/officeart/2005/8/layout/default"/>
    <dgm:cxn modelId="{261CD0D4-317F-4FDD-BE9A-4027BEC0E532}" type="presParOf" srcId="{F1ED929D-BFFA-4C77-8AA1-F5F9B0D0206A}" destId="{03FE831C-3E9B-484E-A1DB-33D3E7831204}" srcOrd="5" destOrd="0" presId="urn:microsoft.com/office/officeart/2005/8/layout/default"/>
    <dgm:cxn modelId="{21DB9A4B-4EDC-4180-B0B5-5FC77F49D970}" type="presParOf" srcId="{F1ED929D-BFFA-4C77-8AA1-F5F9B0D0206A}" destId="{DDF3B3DB-E625-47F0-A740-E0D47156876D}" srcOrd="6" destOrd="0" presId="urn:microsoft.com/office/officeart/2005/8/layout/default"/>
    <dgm:cxn modelId="{8F989F99-CC01-44DB-995A-E7D2FAE6FE55}" type="presParOf" srcId="{F1ED929D-BFFA-4C77-8AA1-F5F9B0D0206A}" destId="{16A2E3CF-2F8E-406B-95E6-52F398EFFD61}" srcOrd="7" destOrd="0" presId="urn:microsoft.com/office/officeart/2005/8/layout/default"/>
    <dgm:cxn modelId="{57C34B08-A7D8-426E-8D46-A7B2BB7AECB9}" type="presParOf" srcId="{F1ED929D-BFFA-4C77-8AA1-F5F9B0D0206A}" destId="{02A21A68-536D-4453-AD18-E304459EFD4D}" srcOrd="8" destOrd="0" presId="urn:microsoft.com/office/officeart/2005/8/layout/default"/>
    <dgm:cxn modelId="{9CE55A41-5F65-4FFF-82B4-E76CC73A69BA}" type="presParOf" srcId="{F1ED929D-BFFA-4C77-8AA1-F5F9B0D0206A}" destId="{4F476F87-92DF-4290-8481-315B24D2E6D1}" srcOrd="9" destOrd="0" presId="urn:microsoft.com/office/officeart/2005/8/layout/default"/>
    <dgm:cxn modelId="{787A28B9-AE5A-46B1-8B82-D69385F4D58A}" type="presParOf" srcId="{F1ED929D-BFFA-4C77-8AA1-F5F9B0D0206A}" destId="{66734207-C380-4493-A474-D8788E17D192}" srcOrd="10" destOrd="0" presId="urn:microsoft.com/office/officeart/2005/8/layout/default"/>
    <dgm:cxn modelId="{C8DB5798-BE3A-41EE-9A0B-4E8B1AE2A4A7}" type="presParOf" srcId="{F1ED929D-BFFA-4C77-8AA1-F5F9B0D0206A}" destId="{C973974D-58B8-4792-B22D-5A08B9BC9132}" srcOrd="11" destOrd="0" presId="urn:microsoft.com/office/officeart/2005/8/layout/default"/>
    <dgm:cxn modelId="{44D73315-3477-4F86-8D0D-C4B83937BF70}" type="presParOf" srcId="{F1ED929D-BFFA-4C77-8AA1-F5F9B0D0206A}" destId="{D3D7171A-2E2B-4B97-B46E-0BBCE6DF3F59}" srcOrd="12" destOrd="0" presId="urn:microsoft.com/office/officeart/2005/8/layout/default"/>
    <dgm:cxn modelId="{39064771-27A0-41E3-9A37-DBA04F14C0D5}" type="presParOf" srcId="{F1ED929D-BFFA-4C77-8AA1-F5F9B0D0206A}" destId="{C242BE11-9EFE-4E86-934E-1ECB75CD5713}" srcOrd="13" destOrd="0" presId="urn:microsoft.com/office/officeart/2005/8/layout/default"/>
    <dgm:cxn modelId="{45026D5F-C74E-4EAE-BCBD-E213F9F82197}" type="presParOf" srcId="{F1ED929D-BFFA-4C77-8AA1-F5F9B0D0206A}" destId="{BCFB074B-6A29-43DE-8F43-F55E7BD39272}" srcOrd="14" destOrd="0" presId="urn:microsoft.com/office/officeart/2005/8/layout/default"/>
    <dgm:cxn modelId="{0F34D5F8-7B95-4361-9E85-7E563F6FDCBB}" type="presParOf" srcId="{F1ED929D-BFFA-4C77-8AA1-F5F9B0D0206A}" destId="{4154C42A-A5A2-4F14-8F9C-7C0C1BA8775A}" srcOrd="15" destOrd="0" presId="urn:microsoft.com/office/officeart/2005/8/layout/default"/>
    <dgm:cxn modelId="{4AEEE9F4-10FD-43B0-AEDD-E62BD69B90BD}" type="presParOf" srcId="{F1ED929D-BFFA-4C77-8AA1-F5F9B0D0206A}" destId="{CAF2DDD0-E2D1-4A38-ABAA-3A2E24DC05C2}" srcOrd="16" destOrd="0" presId="urn:microsoft.com/office/officeart/2005/8/layout/default"/>
    <dgm:cxn modelId="{BB432AE6-C9C9-472F-9098-068538104074}" type="presParOf" srcId="{F1ED929D-BFFA-4C77-8AA1-F5F9B0D0206A}" destId="{0C2658EF-8BAB-4930-A94E-7D7FF029C249}" srcOrd="17" destOrd="0" presId="urn:microsoft.com/office/officeart/2005/8/layout/default"/>
    <dgm:cxn modelId="{40783D9D-6E55-4CBA-B1D1-37D84D3760B6}" type="presParOf" srcId="{F1ED929D-BFFA-4C77-8AA1-F5F9B0D0206A}" destId="{132C01EC-6D2A-4AC0-B93F-F8DFD895FDA7}" srcOrd="18" destOrd="0" presId="urn:microsoft.com/office/officeart/2005/8/layout/default"/>
    <dgm:cxn modelId="{7734D61F-84C4-4E44-966F-820197FFD6F3}" type="presParOf" srcId="{F1ED929D-BFFA-4C77-8AA1-F5F9B0D0206A}" destId="{6F65742C-924F-4F3C-8F6A-FC1C7102A101}" srcOrd="19" destOrd="0" presId="urn:microsoft.com/office/officeart/2005/8/layout/default"/>
    <dgm:cxn modelId="{07DAA83C-45BE-42EB-953C-BD93EF15F725}" type="presParOf" srcId="{F1ED929D-BFFA-4C77-8AA1-F5F9B0D0206A}" destId="{8CD0D769-A787-469F-94B7-208CD64D1E99}" srcOrd="20" destOrd="0" presId="urn:microsoft.com/office/officeart/2005/8/layout/default"/>
    <dgm:cxn modelId="{0389F98E-FB85-400A-A9BF-47E3E343E608}" type="presParOf" srcId="{F1ED929D-BFFA-4C77-8AA1-F5F9B0D0206A}" destId="{98B3B7DE-B8F7-43FC-A071-C22714668889}" srcOrd="21" destOrd="0" presId="urn:microsoft.com/office/officeart/2005/8/layout/default"/>
    <dgm:cxn modelId="{DC7EBFE2-30FB-4635-B048-CE1C2ED1DDAB}" type="presParOf" srcId="{F1ED929D-BFFA-4C77-8AA1-F5F9B0D0206A}" destId="{FCE8E742-4065-4FF9-8016-891077FC8CD7}" srcOrd="22" destOrd="0" presId="urn:microsoft.com/office/officeart/2005/8/layout/default"/>
    <dgm:cxn modelId="{9C708028-CD06-4777-80F9-B604ED7B4F8F}" type="presParOf" srcId="{F1ED929D-BFFA-4C77-8AA1-F5F9B0D0206A}" destId="{25533EB0-373A-4419-806D-DA85437E6537}" srcOrd="23" destOrd="0" presId="urn:microsoft.com/office/officeart/2005/8/layout/default"/>
    <dgm:cxn modelId="{23DCA55B-C7FA-4C74-9D9E-B42D9E69401D}" type="presParOf" srcId="{F1ED929D-BFFA-4C77-8AA1-F5F9B0D0206A}" destId="{27C7045C-6C2B-4068-98D2-8941DB1A2D24}" srcOrd="24" destOrd="0" presId="urn:microsoft.com/office/officeart/2005/8/layout/default"/>
    <dgm:cxn modelId="{7B6BD3AC-5261-49CD-9141-9999FBA236D2}" type="presParOf" srcId="{F1ED929D-BFFA-4C77-8AA1-F5F9B0D0206A}" destId="{33AEA94F-D1E2-447A-B1DA-D973999F821B}" srcOrd="25" destOrd="0" presId="urn:microsoft.com/office/officeart/2005/8/layout/default"/>
    <dgm:cxn modelId="{F9DB1304-D4DE-4C4A-8EAF-D388DD15288E}" type="presParOf" srcId="{F1ED929D-BFFA-4C77-8AA1-F5F9B0D0206A}" destId="{C751658C-2110-40B0-AAF9-C775569D342F}" srcOrd="26" destOrd="0" presId="urn:microsoft.com/office/officeart/2005/8/layout/default"/>
    <dgm:cxn modelId="{091B151F-7DC9-4914-AB0A-19B66D4D29E2}" type="presParOf" srcId="{F1ED929D-BFFA-4C77-8AA1-F5F9B0D0206A}" destId="{30F734B1-EC32-49A3-9FC9-8D91C64E70F8}" srcOrd="27" destOrd="0" presId="urn:microsoft.com/office/officeart/2005/8/layout/default"/>
    <dgm:cxn modelId="{AE946B4B-BFE9-43BA-A4E0-145D33A20962}" type="presParOf" srcId="{F1ED929D-BFFA-4C77-8AA1-F5F9B0D0206A}" destId="{5C88DE07-A50B-43DF-B291-4BA06FADE977}" srcOrd="28" destOrd="0" presId="urn:microsoft.com/office/officeart/2005/8/layout/default"/>
    <dgm:cxn modelId="{884EF606-5498-4147-BB27-C732BE919379}" type="presParOf" srcId="{F1ED929D-BFFA-4C77-8AA1-F5F9B0D0206A}" destId="{9C6BEC74-18A5-48FA-9077-32A3CB6A4C29}" srcOrd="29" destOrd="0" presId="urn:microsoft.com/office/officeart/2005/8/layout/default"/>
    <dgm:cxn modelId="{231AD6EF-3646-422B-A135-ED4A9B820B11}" type="presParOf" srcId="{F1ED929D-BFFA-4C77-8AA1-F5F9B0D0206A}" destId="{BDAB9598-9A34-41FD-83E0-1B34DFBC90A9}" srcOrd="30" destOrd="0" presId="urn:microsoft.com/office/officeart/2005/8/layout/default"/>
    <dgm:cxn modelId="{27829F82-CA7E-4850-B354-20046F7B3AF0}" type="presParOf" srcId="{F1ED929D-BFFA-4C77-8AA1-F5F9B0D0206A}" destId="{945E7289-5EB4-4D0A-9C40-3B59A5456AE0}" srcOrd="31" destOrd="0" presId="urn:microsoft.com/office/officeart/2005/8/layout/default"/>
    <dgm:cxn modelId="{64522A19-657A-487C-B6CF-99688757C62C}" type="presParOf" srcId="{F1ED929D-BFFA-4C77-8AA1-F5F9B0D0206A}" destId="{940BFC40-4006-47A2-9B34-EE93CB3B524A}" srcOrd="32" destOrd="0" presId="urn:microsoft.com/office/officeart/2005/8/layout/default"/>
    <dgm:cxn modelId="{7963DBF0-150A-40B2-A62C-7D8361CA146F}" type="presParOf" srcId="{F1ED929D-BFFA-4C77-8AA1-F5F9B0D0206A}" destId="{503CED0F-61BC-4AD2-907B-14FF630EC60A}" srcOrd="33" destOrd="0" presId="urn:microsoft.com/office/officeart/2005/8/layout/default"/>
    <dgm:cxn modelId="{88E7137D-ACE4-475C-B188-9CC7221901BC}" type="presParOf" srcId="{F1ED929D-BFFA-4C77-8AA1-F5F9B0D0206A}" destId="{CA9E755D-3F92-427A-91EE-95C594541DEF}" srcOrd="34" destOrd="0" presId="urn:microsoft.com/office/officeart/2005/8/layout/default"/>
    <dgm:cxn modelId="{F2FED760-8D05-4ACD-B3A0-98CA0EF59B70}" type="presParOf" srcId="{F1ED929D-BFFA-4C77-8AA1-F5F9B0D0206A}" destId="{D445BA75-D8F2-47E0-84BF-22F990239271}" srcOrd="35" destOrd="0" presId="urn:microsoft.com/office/officeart/2005/8/layout/default"/>
    <dgm:cxn modelId="{342E854C-B761-40C2-8C8E-334CBCD4CF79}" type="presParOf" srcId="{F1ED929D-BFFA-4C77-8AA1-F5F9B0D0206A}" destId="{593194F7-A029-4E68-8D6D-32B360285A67}" srcOrd="36" destOrd="0" presId="urn:microsoft.com/office/officeart/2005/8/layout/default"/>
    <dgm:cxn modelId="{53C3092E-7970-4F66-81E5-DCAFE5C80F35}" type="presParOf" srcId="{F1ED929D-BFFA-4C77-8AA1-F5F9B0D0206A}" destId="{5256D5D5-518B-4162-A73D-2FEB7C5647B4}" srcOrd="37" destOrd="0" presId="urn:microsoft.com/office/officeart/2005/8/layout/default"/>
    <dgm:cxn modelId="{36FE4612-68A2-4096-B9A7-368CF4A1862D}" type="presParOf" srcId="{F1ED929D-BFFA-4C77-8AA1-F5F9B0D0206A}" destId="{C7693D92-A96E-4F52-B43A-22B7DF272030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368FA-39B7-497E-9C16-59057033262F}">
      <dsp:nvSpPr>
        <dsp:cNvPr id="0" name=""/>
        <dsp:cNvSpPr/>
      </dsp:nvSpPr>
      <dsp:spPr>
        <a:xfrm>
          <a:off x="174092" y="2189"/>
          <a:ext cx="1307330" cy="784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lower()</a:t>
          </a:r>
        </a:p>
      </dsp:txBody>
      <dsp:txXfrm>
        <a:off x="174092" y="2189"/>
        <a:ext cx="1307330" cy="784398"/>
      </dsp:txXfrm>
    </dsp:sp>
    <dsp:sp modelId="{B53C94DC-71B9-4533-8D71-F6312150C7E2}">
      <dsp:nvSpPr>
        <dsp:cNvPr id="0" name=""/>
        <dsp:cNvSpPr/>
      </dsp:nvSpPr>
      <dsp:spPr>
        <a:xfrm>
          <a:off x="1612156" y="2189"/>
          <a:ext cx="1307330" cy="784398"/>
        </a:xfrm>
        <a:prstGeom prst="rect">
          <a:avLst/>
        </a:prstGeom>
        <a:solidFill>
          <a:schemeClr val="accent4">
            <a:hueOff val="1064384"/>
            <a:satOff val="-2024"/>
            <a:lumOff val="-97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upper()</a:t>
          </a:r>
        </a:p>
      </dsp:txBody>
      <dsp:txXfrm>
        <a:off x="1612156" y="2189"/>
        <a:ext cx="1307330" cy="784398"/>
      </dsp:txXfrm>
    </dsp:sp>
    <dsp:sp modelId="{6C1F85A6-7E0E-4C82-BBFB-96CFA98E2818}">
      <dsp:nvSpPr>
        <dsp:cNvPr id="0" name=""/>
        <dsp:cNvSpPr/>
      </dsp:nvSpPr>
      <dsp:spPr>
        <a:xfrm>
          <a:off x="3050220" y="2189"/>
          <a:ext cx="1307330" cy="784398"/>
        </a:xfrm>
        <a:prstGeom prst="rect">
          <a:avLst/>
        </a:prstGeom>
        <a:solidFill>
          <a:schemeClr val="accent4">
            <a:hueOff val="2128768"/>
            <a:satOff val="-4049"/>
            <a:lumOff val="-19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capitalize()</a:t>
          </a:r>
        </a:p>
      </dsp:txBody>
      <dsp:txXfrm>
        <a:off x="3050220" y="2189"/>
        <a:ext cx="1307330" cy="784398"/>
      </dsp:txXfrm>
    </dsp:sp>
    <dsp:sp modelId="{DDF3B3DB-E625-47F0-A740-E0D47156876D}">
      <dsp:nvSpPr>
        <dsp:cNvPr id="0" name=""/>
        <dsp:cNvSpPr/>
      </dsp:nvSpPr>
      <dsp:spPr>
        <a:xfrm>
          <a:off x="4488283" y="2189"/>
          <a:ext cx="1307330" cy="784398"/>
        </a:xfrm>
        <a:prstGeom prst="rect">
          <a:avLst/>
        </a:prstGeom>
        <a:solidFill>
          <a:schemeClr val="accent4">
            <a:hueOff val="3193151"/>
            <a:satOff val="-6073"/>
            <a:lumOff val="-291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replace()</a:t>
          </a:r>
        </a:p>
      </dsp:txBody>
      <dsp:txXfrm>
        <a:off x="4488283" y="2189"/>
        <a:ext cx="1307330" cy="784398"/>
      </dsp:txXfrm>
    </dsp:sp>
    <dsp:sp modelId="{02A21A68-536D-4453-AD18-E304459EFD4D}">
      <dsp:nvSpPr>
        <dsp:cNvPr id="0" name=""/>
        <dsp:cNvSpPr/>
      </dsp:nvSpPr>
      <dsp:spPr>
        <a:xfrm>
          <a:off x="174092" y="917320"/>
          <a:ext cx="1307330" cy="784398"/>
        </a:xfrm>
        <a:prstGeom prst="rect">
          <a:avLst/>
        </a:prstGeom>
        <a:solidFill>
          <a:schemeClr val="accent4">
            <a:hueOff val="4257535"/>
            <a:satOff val="-8097"/>
            <a:lumOff val="-388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join()</a:t>
          </a:r>
        </a:p>
      </dsp:txBody>
      <dsp:txXfrm>
        <a:off x="174092" y="917320"/>
        <a:ext cx="1307330" cy="784398"/>
      </dsp:txXfrm>
    </dsp:sp>
    <dsp:sp modelId="{66734207-C380-4493-A474-D8788E17D192}">
      <dsp:nvSpPr>
        <dsp:cNvPr id="0" name=""/>
        <dsp:cNvSpPr/>
      </dsp:nvSpPr>
      <dsp:spPr>
        <a:xfrm>
          <a:off x="1612156" y="917320"/>
          <a:ext cx="1307330" cy="784398"/>
        </a:xfrm>
        <a:prstGeom prst="rect">
          <a:avLst/>
        </a:prstGeom>
        <a:solidFill>
          <a:schemeClr val="accent4">
            <a:hueOff val="5321919"/>
            <a:satOff val="-10122"/>
            <a:lumOff val="-485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find()</a:t>
          </a:r>
        </a:p>
      </dsp:txBody>
      <dsp:txXfrm>
        <a:off x="1612156" y="917320"/>
        <a:ext cx="1307330" cy="784398"/>
      </dsp:txXfrm>
    </dsp:sp>
    <dsp:sp modelId="{D3D7171A-2E2B-4B97-B46E-0BBCE6DF3F59}">
      <dsp:nvSpPr>
        <dsp:cNvPr id="0" name=""/>
        <dsp:cNvSpPr/>
      </dsp:nvSpPr>
      <dsp:spPr>
        <a:xfrm>
          <a:off x="3050220" y="917320"/>
          <a:ext cx="1307330" cy="784398"/>
        </a:xfrm>
        <a:prstGeom prst="rect">
          <a:avLst/>
        </a:prstGeom>
        <a:solidFill>
          <a:schemeClr val="accent4">
            <a:hueOff val="6386303"/>
            <a:satOff val="-12146"/>
            <a:lumOff val="-582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max()</a:t>
          </a:r>
        </a:p>
      </dsp:txBody>
      <dsp:txXfrm>
        <a:off x="3050220" y="917320"/>
        <a:ext cx="1307330" cy="784398"/>
      </dsp:txXfrm>
    </dsp:sp>
    <dsp:sp modelId="{BCFB074B-6A29-43DE-8F43-F55E7BD39272}">
      <dsp:nvSpPr>
        <dsp:cNvPr id="0" name=""/>
        <dsp:cNvSpPr/>
      </dsp:nvSpPr>
      <dsp:spPr>
        <a:xfrm>
          <a:off x="4488283" y="917320"/>
          <a:ext cx="1307330" cy="784398"/>
        </a:xfrm>
        <a:prstGeom prst="rect">
          <a:avLst/>
        </a:prstGeom>
        <a:solidFill>
          <a:schemeClr val="accent4">
            <a:hueOff val="7450686"/>
            <a:satOff val="-14171"/>
            <a:lumOff val="-67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 min()</a:t>
          </a:r>
        </a:p>
      </dsp:txBody>
      <dsp:txXfrm>
        <a:off x="4488283" y="917320"/>
        <a:ext cx="1307330" cy="784398"/>
      </dsp:txXfrm>
    </dsp:sp>
    <dsp:sp modelId="{CAF2DDD0-E2D1-4A38-ABAA-3A2E24DC05C2}">
      <dsp:nvSpPr>
        <dsp:cNvPr id="0" name=""/>
        <dsp:cNvSpPr/>
      </dsp:nvSpPr>
      <dsp:spPr>
        <a:xfrm>
          <a:off x="174092" y="1832452"/>
          <a:ext cx="1307330" cy="784398"/>
        </a:xfrm>
        <a:prstGeom prst="rect">
          <a:avLst/>
        </a:prstGeom>
        <a:solidFill>
          <a:schemeClr val="accent4">
            <a:hueOff val="8515071"/>
            <a:satOff val="-16195"/>
            <a:lumOff val="-77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strip()</a:t>
          </a:r>
        </a:p>
      </dsp:txBody>
      <dsp:txXfrm>
        <a:off x="174092" y="1832452"/>
        <a:ext cx="1307330" cy="784398"/>
      </dsp:txXfrm>
    </dsp:sp>
    <dsp:sp modelId="{132C01EC-6D2A-4AC0-B93F-F8DFD895FDA7}">
      <dsp:nvSpPr>
        <dsp:cNvPr id="0" name=""/>
        <dsp:cNvSpPr/>
      </dsp:nvSpPr>
      <dsp:spPr>
        <a:xfrm>
          <a:off x="1612156" y="1832452"/>
          <a:ext cx="1307330" cy="784398"/>
        </a:xfrm>
        <a:prstGeom prst="rect">
          <a:avLst/>
        </a:prstGeom>
        <a:solidFill>
          <a:schemeClr val="accent4">
            <a:hueOff val="9579455"/>
            <a:satOff val="-18219"/>
            <a:lumOff val="-87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index()</a:t>
          </a:r>
        </a:p>
      </dsp:txBody>
      <dsp:txXfrm>
        <a:off x="1612156" y="1832452"/>
        <a:ext cx="1307330" cy="784398"/>
      </dsp:txXfrm>
    </dsp:sp>
    <dsp:sp modelId="{8CD0D769-A787-469F-94B7-208CD64D1E99}">
      <dsp:nvSpPr>
        <dsp:cNvPr id="0" name=""/>
        <dsp:cNvSpPr/>
      </dsp:nvSpPr>
      <dsp:spPr>
        <a:xfrm>
          <a:off x="3050220" y="1832452"/>
          <a:ext cx="1307330" cy="784398"/>
        </a:xfrm>
        <a:prstGeom prst="rect">
          <a:avLst/>
        </a:prstGeom>
        <a:solidFill>
          <a:schemeClr val="accent4">
            <a:hueOff val="10643839"/>
            <a:satOff val="-20244"/>
            <a:lumOff val="-97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isalnum()</a:t>
          </a:r>
        </a:p>
      </dsp:txBody>
      <dsp:txXfrm>
        <a:off x="3050220" y="1832452"/>
        <a:ext cx="1307330" cy="784398"/>
      </dsp:txXfrm>
    </dsp:sp>
    <dsp:sp modelId="{FCE8E742-4065-4FF9-8016-891077FC8CD7}">
      <dsp:nvSpPr>
        <dsp:cNvPr id="0" name=""/>
        <dsp:cNvSpPr/>
      </dsp:nvSpPr>
      <dsp:spPr>
        <a:xfrm>
          <a:off x="4488283" y="1832452"/>
          <a:ext cx="1307330" cy="784398"/>
        </a:xfrm>
        <a:prstGeom prst="rect">
          <a:avLst/>
        </a:prstGeom>
        <a:solidFill>
          <a:schemeClr val="accent4">
            <a:hueOff val="11708221"/>
            <a:satOff val="-22268"/>
            <a:lumOff val="-1067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isalpha()</a:t>
          </a:r>
        </a:p>
      </dsp:txBody>
      <dsp:txXfrm>
        <a:off x="4488283" y="1832452"/>
        <a:ext cx="1307330" cy="784398"/>
      </dsp:txXfrm>
    </dsp:sp>
    <dsp:sp modelId="{27C7045C-6C2B-4068-98D2-8941DB1A2D24}">
      <dsp:nvSpPr>
        <dsp:cNvPr id="0" name=""/>
        <dsp:cNvSpPr/>
      </dsp:nvSpPr>
      <dsp:spPr>
        <a:xfrm>
          <a:off x="174092" y="2747583"/>
          <a:ext cx="1307330" cy="784398"/>
        </a:xfrm>
        <a:prstGeom prst="rect">
          <a:avLst/>
        </a:prstGeom>
        <a:solidFill>
          <a:schemeClr val="accent4">
            <a:hueOff val="12772605"/>
            <a:satOff val="-24292"/>
            <a:lumOff val="-116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isdigit()</a:t>
          </a:r>
        </a:p>
      </dsp:txBody>
      <dsp:txXfrm>
        <a:off x="174092" y="2747583"/>
        <a:ext cx="1307330" cy="784398"/>
      </dsp:txXfrm>
    </dsp:sp>
    <dsp:sp modelId="{C751658C-2110-40B0-AAF9-C775569D342F}">
      <dsp:nvSpPr>
        <dsp:cNvPr id="0" name=""/>
        <dsp:cNvSpPr/>
      </dsp:nvSpPr>
      <dsp:spPr>
        <a:xfrm>
          <a:off x="1612156" y="2747583"/>
          <a:ext cx="1307330" cy="784398"/>
        </a:xfrm>
        <a:prstGeom prst="rect">
          <a:avLst/>
        </a:prstGeom>
        <a:solidFill>
          <a:schemeClr val="accent4">
            <a:hueOff val="13836990"/>
            <a:satOff val="-26317"/>
            <a:lumOff val="-1261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islower()</a:t>
          </a:r>
        </a:p>
      </dsp:txBody>
      <dsp:txXfrm>
        <a:off x="1612156" y="2747583"/>
        <a:ext cx="1307330" cy="784398"/>
      </dsp:txXfrm>
    </dsp:sp>
    <dsp:sp modelId="{5C88DE07-A50B-43DF-B291-4BA06FADE977}">
      <dsp:nvSpPr>
        <dsp:cNvPr id="0" name=""/>
        <dsp:cNvSpPr/>
      </dsp:nvSpPr>
      <dsp:spPr>
        <a:xfrm>
          <a:off x="3050220" y="2747583"/>
          <a:ext cx="1307330" cy="784398"/>
        </a:xfrm>
        <a:prstGeom prst="rect">
          <a:avLst/>
        </a:prstGeom>
        <a:solidFill>
          <a:schemeClr val="accent4">
            <a:hueOff val="14901373"/>
            <a:satOff val="-28341"/>
            <a:lumOff val="-1358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isupper()</a:t>
          </a:r>
        </a:p>
      </dsp:txBody>
      <dsp:txXfrm>
        <a:off x="3050220" y="2747583"/>
        <a:ext cx="1307330" cy="784398"/>
      </dsp:txXfrm>
    </dsp:sp>
    <dsp:sp modelId="{BDAB9598-9A34-41FD-83E0-1B34DFBC90A9}">
      <dsp:nvSpPr>
        <dsp:cNvPr id="0" name=""/>
        <dsp:cNvSpPr/>
      </dsp:nvSpPr>
      <dsp:spPr>
        <a:xfrm>
          <a:off x="4488283" y="2747583"/>
          <a:ext cx="1307330" cy="784398"/>
        </a:xfrm>
        <a:prstGeom prst="rect">
          <a:avLst/>
        </a:prstGeom>
        <a:solidFill>
          <a:schemeClr val="accent4">
            <a:hueOff val="15965757"/>
            <a:satOff val="-30366"/>
            <a:lumOff val="-1455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len()</a:t>
          </a:r>
        </a:p>
      </dsp:txBody>
      <dsp:txXfrm>
        <a:off x="4488283" y="2747583"/>
        <a:ext cx="1307330" cy="784398"/>
      </dsp:txXfrm>
    </dsp:sp>
    <dsp:sp modelId="{940BFC40-4006-47A2-9B34-EE93CB3B524A}">
      <dsp:nvSpPr>
        <dsp:cNvPr id="0" name=""/>
        <dsp:cNvSpPr/>
      </dsp:nvSpPr>
      <dsp:spPr>
        <a:xfrm>
          <a:off x="174092" y="3662715"/>
          <a:ext cx="1307330" cy="784398"/>
        </a:xfrm>
        <a:prstGeom prst="rect">
          <a:avLst/>
        </a:prstGeom>
        <a:solidFill>
          <a:schemeClr val="accent4">
            <a:hueOff val="17030142"/>
            <a:satOff val="-32390"/>
            <a:lumOff val="-1552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splitlines()</a:t>
          </a:r>
        </a:p>
      </dsp:txBody>
      <dsp:txXfrm>
        <a:off x="174092" y="3662715"/>
        <a:ext cx="1307330" cy="784398"/>
      </dsp:txXfrm>
    </dsp:sp>
    <dsp:sp modelId="{CA9E755D-3F92-427A-91EE-95C594541DEF}">
      <dsp:nvSpPr>
        <dsp:cNvPr id="0" name=""/>
        <dsp:cNvSpPr/>
      </dsp:nvSpPr>
      <dsp:spPr>
        <a:xfrm>
          <a:off x="1612156" y="3662715"/>
          <a:ext cx="1307330" cy="784398"/>
        </a:xfrm>
        <a:prstGeom prst="rect">
          <a:avLst/>
        </a:prstGeom>
        <a:solidFill>
          <a:schemeClr val="accent4">
            <a:hueOff val="18094525"/>
            <a:satOff val="-34414"/>
            <a:lumOff val="-16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count()</a:t>
          </a:r>
        </a:p>
      </dsp:txBody>
      <dsp:txXfrm>
        <a:off x="1612156" y="3662715"/>
        <a:ext cx="1307330" cy="784398"/>
      </dsp:txXfrm>
    </dsp:sp>
    <dsp:sp modelId="{593194F7-A029-4E68-8D6D-32B360285A67}">
      <dsp:nvSpPr>
        <dsp:cNvPr id="0" name=""/>
        <dsp:cNvSpPr/>
      </dsp:nvSpPr>
      <dsp:spPr>
        <a:xfrm>
          <a:off x="3050220" y="3662715"/>
          <a:ext cx="1307330" cy="784398"/>
        </a:xfrm>
        <a:prstGeom prst="rect">
          <a:avLst/>
        </a:prstGeom>
        <a:solidFill>
          <a:schemeClr val="accent4">
            <a:hueOff val="19158909"/>
            <a:satOff val="-36439"/>
            <a:lumOff val="-174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expandtabs()</a:t>
          </a:r>
        </a:p>
      </dsp:txBody>
      <dsp:txXfrm>
        <a:off x="3050220" y="3662715"/>
        <a:ext cx="1307330" cy="784398"/>
      </dsp:txXfrm>
    </dsp:sp>
    <dsp:sp modelId="{C7693D92-A96E-4F52-B43A-22B7DF272030}">
      <dsp:nvSpPr>
        <dsp:cNvPr id="0" name=""/>
        <dsp:cNvSpPr/>
      </dsp:nvSpPr>
      <dsp:spPr>
        <a:xfrm>
          <a:off x="4488283" y="3662715"/>
          <a:ext cx="1307330" cy="784398"/>
        </a:xfrm>
        <a:prstGeom prst="rect">
          <a:avLst/>
        </a:prstGeom>
        <a:solidFill>
          <a:schemeClr val="accent4">
            <a:hueOff val="20223292"/>
            <a:satOff val="-38463"/>
            <a:lumOff val="-184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encode()</a:t>
          </a:r>
        </a:p>
      </dsp:txBody>
      <dsp:txXfrm>
        <a:off x="4488283" y="3662715"/>
        <a:ext cx="1307330" cy="784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1/21/2020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66" y="1872735"/>
            <a:ext cx="4032448" cy="27554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pic>
        <p:nvPicPr>
          <p:cNvPr id="4" name="Picture 2" descr="Image result for data types in python">
            <a:extLst>
              <a:ext uri="{FF2B5EF4-FFF2-40B4-BE49-F238E27FC236}">
                <a16:creationId xmlns:a16="http://schemas.microsoft.com/office/drawing/2014/main" id="{EE383722-5937-42B1-BE43-139AC5EEF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/>
          <a:stretch/>
        </p:blipFill>
        <p:spPr bwMode="auto">
          <a:xfrm>
            <a:off x="6227826" y="1781006"/>
            <a:ext cx="4298660" cy="2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275" y="774371"/>
            <a:ext cx="9697206" cy="5047751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List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Comprehension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304165" indent="-304165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It helps in constructing lists in a completely natural and easy way.</a:t>
            </a:r>
            <a:endParaRPr lang="en-US" dirty="0">
              <a:latin typeface="Times New Roman"/>
            </a:endParaRPr>
          </a:p>
          <a:p>
            <a:pPr marL="304165" indent="-304165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List1 = [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iter</a:t>
            </a:r>
            <a:r>
              <a:rPr lang="en-US" b="1" dirty="0">
                <a:latin typeface="Times New Roman"/>
                <a:ea typeface="+mn-lt"/>
                <a:cs typeface="+mn-lt"/>
              </a:rPr>
              <a:t> for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iter</a:t>
            </a:r>
            <a:r>
              <a:rPr lang="en-US" b="1" dirty="0">
                <a:latin typeface="Times New Roman"/>
                <a:ea typeface="+mn-lt"/>
                <a:cs typeface="+mn-lt"/>
              </a:rPr>
              <a:t> in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oldList</a:t>
            </a:r>
            <a:r>
              <a:rPr lang="en-US" b="1" dirty="0">
                <a:latin typeface="Times New Roman"/>
                <a:ea typeface="+mn-lt"/>
                <a:cs typeface="+mn-lt"/>
              </a:rPr>
              <a:t> if condition]</a:t>
            </a:r>
            <a:endParaRPr lang="en-US" b="1" dirty="0">
              <a:latin typeface="Times New Roman"/>
              <a:cs typeface="Times New Roman"/>
            </a:endParaRPr>
          </a:p>
          <a:p>
            <a:pPr marL="304165" indent="-304165" algn="just">
              <a:buNone/>
            </a:pPr>
            <a:r>
              <a:rPr lang="en-US" b="1" dirty="0">
                <a:latin typeface="Times New Roman"/>
                <a:cs typeface="Times New Roman"/>
              </a:rPr>
              <a:t>Example</a:t>
            </a:r>
          </a:p>
          <a:p>
            <a:pPr marL="304165" indent="-304165" algn="just">
              <a:buNone/>
            </a:pPr>
            <a:r>
              <a:rPr lang="en-US" dirty="0" err="1">
                <a:latin typeface="Times New Roman"/>
                <a:cs typeface="Times New Roman"/>
              </a:rPr>
              <a:t>list_fruit</a:t>
            </a:r>
            <a:r>
              <a:rPr lang="en-US" dirty="0">
                <a:latin typeface="Times New Roman"/>
                <a:cs typeface="Times New Roman"/>
              </a:rPr>
              <a:t> = [“Apple”, “Mango”, “Banana”, “Avocado”]</a:t>
            </a:r>
          </a:p>
          <a:p>
            <a:pPr marL="304165" indent="-304165" algn="just">
              <a:buNone/>
            </a:pPr>
            <a:r>
              <a:rPr lang="en-US" dirty="0" err="1">
                <a:latin typeface="Times New Roman"/>
                <a:cs typeface="Times New Roman"/>
              </a:rPr>
              <a:t>first_letters</a:t>
            </a:r>
            <a:r>
              <a:rPr lang="en-US" dirty="0">
                <a:latin typeface="Times New Roman"/>
                <a:cs typeface="Times New Roman"/>
              </a:rPr>
              <a:t> = [ fruits[0] for fruits in </a:t>
            </a:r>
            <a:r>
              <a:rPr lang="en-US" dirty="0" err="1">
                <a:latin typeface="Times New Roman"/>
                <a:cs typeface="Times New Roman"/>
              </a:rPr>
              <a:t>list_fruit</a:t>
            </a:r>
            <a:r>
              <a:rPr lang="en-US" dirty="0">
                <a:latin typeface="Times New Roman"/>
                <a:cs typeface="Times New Roman"/>
              </a:rPr>
              <a:t> ]</a:t>
            </a:r>
          </a:p>
          <a:p>
            <a:pPr marL="304165" indent="-304165" algn="just">
              <a:buNone/>
            </a:pPr>
            <a:r>
              <a:rPr lang="en-US" dirty="0">
                <a:latin typeface="Times New Roman"/>
                <a:cs typeface="Times New Roman"/>
              </a:rPr>
              <a:t>print(</a:t>
            </a:r>
            <a:r>
              <a:rPr lang="en-US" dirty="0" err="1">
                <a:latin typeface="Times New Roman"/>
                <a:cs typeface="Times New Roman"/>
              </a:rPr>
              <a:t>first_letters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304165" indent="-304165" algn="just">
              <a:buNone/>
            </a:pPr>
            <a:r>
              <a:rPr lang="en-US" b="1" dirty="0">
                <a:latin typeface="Times New Roman"/>
                <a:cs typeface="Times New Roman"/>
              </a:rPr>
              <a:t>#Output:</a:t>
            </a:r>
          </a:p>
          <a:p>
            <a:pPr marL="304165" indent="-304165" algn="just">
              <a:buNone/>
            </a:pPr>
            <a:r>
              <a:rPr lang="en-US" dirty="0">
                <a:latin typeface="Times New Roman"/>
                <a:cs typeface="Times New Roman"/>
              </a:rPr>
              <a:t>[‘A’, ‘M’, ‘B’, ‘A’]</a:t>
            </a: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1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275" y="774371"/>
            <a:ext cx="5163153" cy="518911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IN" sz="39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Input in List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ea typeface="+mn-lt"/>
                <a:cs typeface="+mn-lt"/>
              </a:rPr>
              <a:t>There are two ways to take dynamic input in list form user 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latin typeface="Times New Roman"/>
                <a:ea typeface="+mn-lt"/>
                <a:cs typeface="+mn-lt"/>
              </a:rPr>
              <a:t>Using For Loop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latin typeface="Times New Roman"/>
                <a:ea typeface="+mn-lt"/>
                <a:cs typeface="+mn-lt"/>
              </a:rPr>
              <a:t>Using split() method</a:t>
            </a:r>
            <a:endParaRPr lang="en-US" sz="3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033D1-804B-4018-9992-1F413525C1B9}"/>
              </a:ext>
            </a:extLst>
          </p:cNvPr>
          <p:cNvSpPr txBox="1"/>
          <p:nvPr/>
        </p:nvSpPr>
        <p:spPr>
          <a:xfrm>
            <a:off x="6598468" y="1124744"/>
            <a:ext cx="4960979" cy="5576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b="1" dirty="0">
                <a:latin typeface="Times New Roman"/>
                <a:cs typeface="Times New Roman"/>
              </a:rPr>
              <a:t># Example1 :</a:t>
            </a: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List1=[]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for 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in range(0,5):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     List1.append(int(input()))</a:t>
            </a: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b="1" dirty="0">
                <a:latin typeface="Times New Roman"/>
                <a:cs typeface="Times New Roman"/>
              </a:rPr>
              <a:t># Example2 :</a:t>
            </a: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Str1 = input(“Enter string separated by space : ”)</a:t>
            </a: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List1 = str1.split()</a:t>
            </a: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6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5" y="774371"/>
            <a:ext cx="10873208" cy="5606957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sz="4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List</a:t>
            </a:r>
            <a:r>
              <a:rPr lang="en-US" sz="42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row=2 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col=3 </a:t>
            </a:r>
          </a:p>
          <a:p>
            <a:pPr marL="0" indent="0">
              <a:buNone/>
            </a:pPr>
            <a:r>
              <a:rPr lang="en-US" sz="3000" b="1" dirty="0">
                <a:latin typeface="Times New Roman"/>
                <a:cs typeface="Times New Roman"/>
              </a:rPr>
              <a:t># multidimensional list with user inputs 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list1 = [[int(input("Enter Element : ")) for x in range(col)] for x in range(row)] 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print("list1 = ",list1) </a:t>
            </a:r>
          </a:p>
          <a:p>
            <a:pPr marL="0" indent="0">
              <a:buNone/>
            </a:pPr>
            <a:r>
              <a:rPr lang="en-US" sz="3000" b="1" dirty="0">
                <a:latin typeface="Times New Roman"/>
                <a:cs typeface="Times New Roman"/>
              </a:rPr>
              <a:t># multidimensional list with all same inputs 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list2= [ [int(input("Enter an element : "))] * col ] * row 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print("list2 = ",list2) </a:t>
            </a:r>
          </a:p>
          <a:p>
            <a:pPr marL="0" indent="0"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8EB4E91-8748-4437-9AA2-B32345C14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5" y="702398"/>
            <a:ext cx="10873208" cy="560695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IN" sz="42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Tuple in Python:</a:t>
            </a:r>
            <a:endParaRPr lang="en-US" sz="42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57200" indent="-457200"/>
            <a:r>
              <a:rPr lang="en-US" sz="3000" dirty="0">
                <a:latin typeface="Times New Roman"/>
                <a:cs typeface="Times New Roman"/>
              </a:rPr>
              <a:t>Creating tuple</a:t>
            </a:r>
          </a:p>
          <a:p>
            <a:pPr marL="908685" lvl="1" indent="-457200"/>
            <a:r>
              <a:rPr lang="en-US" sz="2600" dirty="0">
                <a:latin typeface="Times New Roman"/>
                <a:cs typeface="Times New Roman"/>
              </a:rPr>
              <a:t>Using () brackets</a:t>
            </a:r>
          </a:p>
          <a:p>
            <a:pPr marL="908685" lvl="1" indent="-457200"/>
            <a:r>
              <a:rPr lang="en-US" sz="2600" dirty="0">
                <a:latin typeface="Times New Roman"/>
                <a:cs typeface="Times New Roman"/>
              </a:rPr>
              <a:t>Using tuple() method</a:t>
            </a:r>
          </a:p>
          <a:p>
            <a:pPr marL="451485" lvl="1" indent="0">
              <a:buNone/>
            </a:pPr>
            <a:r>
              <a:rPr lang="en-US" sz="2600" b="1" dirty="0">
                <a:latin typeface="Times New Roman"/>
                <a:cs typeface="Times New Roman"/>
              </a:rPr>
              <a:t>Example:</a:t>
            </a:r>
            <a:endParaRPr lang="en-US" dirty="0"/>
          </a:p>
          <a:p>
            <a:pPr marL="451485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Tup1 = (1,2,3,"vini")</a:t>
            </a:r>
          </a:p>
          <a:p>
            <a:pPr marL="451485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Tup2 =tuple()</a:t>
            </a:r>
          </a:p>
          <a:p>
            <a:pPr marL="451485" lvl="1" indent="0">
              <a:buNone/>
            </a:pPr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08685" lvl="1" indent="-457200"/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08685" lvl="1" indent="-457200"/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B8270A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8EB4E91-8748-4437-9AA2-B32345C14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5449" y="733244"/>
            <a:ext cx="10873208" cy="49592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457200" indent="-457200"/>
            <a:r>
              <a:rPr lang="en-US" sz="3000" dirty="0">
                <a:latin typeface="Times New Roman"/>
                <a:cs typeface="Times New Roman"/>
              </a:rPr>
              <a:t>All operations of tuple are same as list.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/>
            <a:r>
              <a:rPr lang="en-US" sz="3000" dirty="0">
                <a:solidFill>
                  <a:srgbClr val="000000"/>
                </a:solidFill>
                <a:latin typeface="Times New Roman"/>
                <a:cs typeface="Times New Roman"/>
              </a:rPr>
              <a:t>But tuple is immutable so we cannot change the element of tuple.</a:t>
            </a:r>
          </a:p>
          <a:p>
            <a:pPr marL="457200" indent="-457200"/>
            <a:r>
              <a:rPr lang="en-US" sz="3000" dirty="0">
                <a:solidFill>
                  <a:srgbClr val="000000"/>
                </a:solidFill>
                <a:latin typeface="Times New Roman"/>
                <a:cs typeface="Times New Roman"/>
              </a:rPr>
              <a:t>Tuple does not support assignment.</a:t>
            </a:r>
          </a:p>
          <a:p>
            <a:pPr marL="457200" indent="-457200"/>
            <a:r>
              <a:rPr lang="en-US" sz="3000" dirty="0">
                <a:solidFill>
                  <a:srgbClr val="000000"/>
                </a:solidFill>
                <a:latin typeface="Times New Roman"/>
                <a:cs typeface="Times New Roman"/>
              </a:rPr>
              <a:t>We can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cs typeface="Times New Roman"/>
              </a:rPr>
              <a:t>concate</a:t>
            </a:r>
            <a:r>
              <a:rPr lang="en-US" sz="3000" dirty="0">
                <a:solidFill>
                  <a:srgbClr val="000000"/>
                </a:solidFill>
                <a:latin typeface="Times New Roman"/>
                <a:cs typeface="Times New Roman"/>
              </a:rPr>
              <a:t> multiple tuples.</a:t>
            </a:r>
          </a:p>
          <a:p>
            <a:pPr marL="755650" lvl="1" indent="-304165"/>
            <a:r>
              <a:rPr lang="en-US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Example :</a:t>
            </a:r>
          </a:p>
          <a:p>
            <a:pPr marL="755650" lvl="1" indent="-304165"/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Tup1 = (1,2,3)</a:t>
            </a:r>
          </a:p>
          <a:p>
            <a:pPr marL="755650" lvl="1" indent="-304165"/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Tup2 = ('A','B','C')</a:t>
            </a:r>
          </a:p>
          <a:p>
            <a:pPr marL="755650" lvl="1" indent="-304165"/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Tup3 = Tup1 + Tup2</a:t>
            </a:r>
          </a:p>
          <a:p>
            <a:pPr marL="755650" lvl="1" indent="-304165"/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Tup1[2] = "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cs typeface="Times New Roman"/>
              </a:rPr>
              <a:t>vini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"          # error</a:t>
            </a:r>
          </a:p>
          <a:p>
            <a:pPr marL="451485" lvl="1" indent="0">
              <a:buNone/>
            </a:pPr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08685" lvl="1" indent="-457200"/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08685" lvl="1" indent="-457200"/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600" dirty="0">
              <a:solidFill>
                <a:srgbClr val="B8270A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8EB4E91-8748-4437-9AA2-B32345C14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Deleting tuple: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523" y="1507663"/>
            <a:ext cx="4861143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6469954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We cannot delete the element of tuple. 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But we can delete the whole tuple.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6165" lvl="1" indent="-457200"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Using del keyword</a:t>
            </a: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Set in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 set is an 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unordered collection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of items in which every element is unique,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Iterable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and each item of set is immutable (cannot be modified).</a:t>
            </a: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However, the set as a whole is mutable.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When should you use Set?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1351915" lvl="1" indent="-285750">
              <a:buFont typeface="Wingdings" pitchFamily="34" charset="0"/>
              <a:buChar char="§"/>
            </a:pPr>
            <a:r>
              <a:rPr lang="en-US" sz="2400" dirty="0">
                <a:latin typeface="Times New Roman"/>
                <a:ea typeface="+mn-lt"/>
                <a:cs typeface="+mn-lt"/>
              </a:rPr>
              <a:t>An order doesn’t matter</a:t>
            </a:r>
          </a:p>
          <a:p>
            <a:pPr marL="1351915" lvl="1" indent="-285750">
              <a:buFont typeface="Wingdings" pitchFamily="34" charset="0"/>
              <a:buChar char="§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Repetition is not required</a:t>
            </a:r>
          </a:p>
          <a:p>
            <a:pPr marL="1351915" lvl="1" indent="-285750">
              <a:buFont typeface="Wingdings" pitchFamily="34" charset="0"/>
              <a:buChar char="§"/>
            </a:pPr>
            <a:r>
              <a:rPr lang="en-US" sz="2400" dirty="0">
                <a:latin typeface="Times New Roman"/>
                <a:ea typeface="+mn-lt"/>
                <a:cs typeface="+mn-lt"/>
              </a:rPr>
              <a:t>For mathematical operations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113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Creating set in Python: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curly braces</a:t>
            </a:r>
            <a:endParaRPr lang="en-US" sz="2500" dirty="0">
              <a:solidFill>
                <a:schemeClr val="tx1"/>
              </a:solidFill>
              <a:latin typeface="Constantia"/>
              <a:ea typeface="+mn-lt"/>
              <a:cs typeface="+mn-lt"/>
            </a:endParaRPr>
          </a:p>
          <a:p>
            <a:pPr marL="780415" lvl="1"/>
            <a:r>
              <a:rPr lang="en-US" sz="2400" dirty="0">
                <a:latin typeface="Times New Roman"/>
                <a:ea typeface="+mn-lt"/>
                <a:cs typeface="+mn-lt"/>
              </a:rPr>
              <a:t>Set1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= {1,2,3,(1,2,3)}</a:t>
            </a:r>
            <a:endParaRPr lang="en-US" sz="2400" dirty="0">
              <a:solidFill>
                <a:srgbClr val="000000"/>
              </a:solidFill>
            </a:endParaRPr>
          </a:p>
          <a:p>
            <a:pPr marL="780415" lvl="1"/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Set () function</a:t>
            </a:r>
            <a:endParaRPr lang="en-US" dirty="0">
              <a:solidFill>
                <a:schemeClr val="tx1"/>
              </a:solidFill>
              <a:latin typeface="Constantia"/>
              <a:ea typeface="+mn-lt"/>
              <a:cs typeface="+mn-lt"/>
            </a:endParaRPr>
          </a:p>
          <a:p>
            <a:pPr marL="780415" lvl="1"/>
            <a:r>
              <a:rPr lang="en-US" sz="2400" dirty="0">
                <a:latin typeface="Times New Roman"/>
                <a:ea typeface="+mn-lt"/>
                <a:cs typeface="Times New Roman"/>
              </a:rPr>
              <a:t>Set1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set({1,2,3,(1,2,3)})</a:t>
            </a:r>
            <a:endParaRPr lang="en-US" sz="1800" dirty="0">
              <a:solidFill>
                <a:srgbClr val="000000"/>
              </a:solidFill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Empty set</a:t>
            </a:r>
          </a:p>
          <a:p>
            <a:pPr marL="1066165" lvl="1"/>
            <a:r>
              <a:rPr lang="en-US" sz="2400" dirty="0">
                <a:latin typeface="Times New Roman"/>
                <a:cs typeface="Times New Roman"/>
              </a:rPr>
              <a:t>Set1 = set()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Modify set in Python: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add()                  # for adding single element</a:t>
            </a:r>
            <a:endParaRPr lang="en-US" sz="2500" b="1" dirty="0">
              <a:solidFill>
                <a:schemeClr val="tx1"/>
              </a:solidFill>
              <a:latin typeface="Constantia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Set1 = {1,2,3}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Set1.add(5)</a:t>
            </a:r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update()            # for adding multiple elements</a:t>
            </a:r>
            <a:endParaRPr lang="en-US" b="1" dirty="0">
              <a:solidFill>
                <a:schemeClr val="tx1"/>
              </a:solidFill>
              <a:latin typeface="Constantia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    Set1.update([1,2,3,4]) 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# 1,2,3 are added only once 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    Set2 = {'A','B','C'}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    Set1.update(Set2)</a:t>
            </a: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8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Remove element from a set in Python: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remove() </a:t>
            </a:r>
            <a:endParaRPr lang="en-US" sz="2500" b="1">
              <a:solidFill>
                <a:schemeClr val="tx1"/>
              </a:solidFill>
              <a:latin typeface="Constantia"/>
              <a:cs typeface="Times New Roman"/>
            </a:endParaRPr>
          </a:p>
          <a:p>
            <a:pPr marL="1066165" lvl="1" indent="-285750"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If element is not present in set then it will throw an error</a:t>
            </a:r>
            <a:endParaRPr lang="en-US" sz="2400">
              <a:solidFill>
                <a:srgbClr val="000000"/>
              </a:solidFill>
              <a:latin typeface="Constantia"/>
              <a:cs typeface="Times New Roman"/>
            </a:endParaRPr>
          </a:p>
          <a:p>
            <a:pPr marL="780415" lvl="1"/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discard()  </a:t>
            </a:r>
            <a:endParaRPr lang="en-US" b="1" dirty="0">
              <a:solidFill>
                <a:schemeClr val="tx1"/>
              </a:solidFill>
              <a:latin typeface="Constantia"/>
              <a:ea typeface="+mn-lt"/>
              <a:cs typeface="+mn-lt"/>
            </a:endParaRPr>
          </a:p>
          <a:p>
            <a:pPr marL="1066165" lvl="1" indent="-285750"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If element is not present in set then it will not throw an error</a:t>
            </a:r>
            <a:r>
              <a:rPr lang="en-US" dirty="0">
                <a:latin typeface="Times New Roman"/>
                <a:ea typeface="+mn-lt"/>
                <a:cs typeface="+mn-lt"/>
              </a:rPr>
              <a:t>     </a:t>
            </a:r>
            <a:r>
              <a:rPr lang="en-US" b="1" dirty="0">
                <a:latin typeface="Times New Roman"/>
                <a:ea typeface="+mn-lt"/>
                <a:cs typeface="+mn-lt"/>
              </a:rPr>
              <a:t>    </a:t>
            </a:r>
            <a:endParaRPr lang="en-US" b="1" dirty="0">
              <a:latin typeface="Constantia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    </a:t>
            </a: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5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and Immutable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6036" y="1747980"/>
            <a:ext cx="5514440" cy="456134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Data Types: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Data types in python where the value assigned to a variable can be changed.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 Types: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python where the value assigned to a variable cannot be changed.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80CEAB-E154-4211-91CF-E106D43E8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r="27387"/>
          <a:stretch/>
        </p:blipFill>
        <p:spPr bwMode="auto">
          <a:xfrm>
            <a:off x="7667578" y="1446324"/>
            <a:ext cx="2931810" cy="34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Access element from a set in Python: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 set element cannot be referenced by an index number since it is unordered.</a:t>
            </a:r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for loop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Using in keyword  </a:t>
            </a:r>
            <a:endParaRPr lang="en-US" b="1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1066165" lvl="1" indent="-285750"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if element is present in set then it will return True, and if element is not present in set then it will return False.</a:t>
            </a:r>
            <a:endParaRPr lang="en-US" sz="2800"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5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Copy Clear and Sorting for set: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10185635" cy="4571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For copy:</a:t>
            </a:r>
          </a:p>
          <a:p>
            <a:pPr marL="780415" lvl="1"/>
            <a:r>
              <a:rPr lang="en-US" sz="2400" dirty="0">
                <a:latin typeface="Times New Roman"/>
                <a:ea typeface="+mn-lt"/>
                <a:cs typeface="+mn-lt"/>
              </a:rPr>
              <a:t>Using copy() 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For clear:</a:t>
            </a:r>
          </a:p>
          <a:p>
            <a:pPr marL="780415" lvl="1"/>
            <a:r>
              <a:rPr lang="en-US" sz="2400" dirty="0">
                <a:latin typeface="Times New Roman"/>
                <a:ea typeface="+mn-lt"/>
                <a:cs typeface="+mn-lt"/>
              </a:rPr>
              <a:t>Using clear()  </a:t>
            </a:r>
            <a:endParaRPr lang="en-US" sz="2400" dirty="0"/>
          </a:p>
          <a:p>
            <a:pPr marL="457200" indent="-457200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For sorting:</a:t>
            </a:r>
          </a:p>
          <a:p>
            <a:pPr marL="780415" lvl="1"/>
            <a:r>
              <a:rPr lang="en-US" sz="2400" dirty="0">
                <a:latin typeface="Times New Roman"/>
                <a:cs typeface="Times New Roman"/>
              </a:rPr>
              <a:t>Using sorted()</a:t>
            </a:r>
          </a:p>
          <a:p>
            <a:pPr marL="780415" lvl="1"/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1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74" y="773837"/>
            <a:ext cx="9751060" cy="121772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Set Operations: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143A37-6F77-4B45-856D-D793C340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t="13427" r="33042" b="45053"/>
          <a:stretch/>
        </p:blipFill>
        <p:spPr>
          <a:xfrm>
            <a:off x="1160591" y="2162718"/>
            <a:ext cx="3295412" cy="260423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A6D7C8F-CDC7-4276-AF9D-5C45FAD59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 t="57003" r="33603" b="1954"/>
          <a:stretch/>
        </p:blipFill>
        <p:spPr>
          <a:xfrm>
            <a:off x="6505324" y="2085038"/>
            <a:ext cx="3373000" cy="27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Subset and Superset: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9586731" cy="390617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You can use the 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&lt;= operator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or 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issubset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method to check if a set is a subset of another set. If it is, it would return True else it would return False.</a:t>
            </a:r>
          </a:p>
          <a:p>
            <a:pPr marL="457200" indent="-457200">
              <a:buChar char="•"/>
            </a:pP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You can use the 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&gt;= operator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or 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issuperset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method to check if a set is a superset of another set.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  <a:p>
            <a:pPr marL="457200" indent="-457200">
              <a:buChar char="•"/>
            </a:pP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5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Frozen set:</a:t>
            </a:r>
            <a:endParaRPr lang="en-US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520" y="1600202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Frozen is immutable in python.</a:t>
            </a:r>
          </a:p>
          <a:p>
            <a:pPr marL="304165" indent="-304165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syntax :</a:t>
            </a:r>
          </a:p>
          <a:p>
            <a:pPr marL="913130" lvl="1" indent="-285750">
              <a:buChar char="•"/>
            </a:pPr>
            <a:r>
              <a:rPr lang="en-US" sz="2400" b="1" dirty="0" err="1">
                <a:latin typeface="Times New Roman"/>
                <a:ea typeface="+mn-lt"/>
                <a:cs typeface="+mn-lt"/>
              </a:rPr>
              <a:t>frozenset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([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iterable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])</a:t>
            </a:r>
          </a:p>
          <a:p>
            <a:pPr marL="304165" indent="-304165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 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frozenset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() method can take only a single parameter.</a:t>
            </a:r>
          </a:p>
          <a:p>
            <a:pPr marL="304165" indent="-304165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 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iterable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is optional. The 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iterable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contains elements for initializing the frozen set.</a:t>
            </a:r>
          </a:p>
          <a:p>
            <a:pPr marL="304165" indent="-304165"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 frozen set are immutable and you cannot perform operations such as add(), remove(), update(), etc</a:t>
            </a:r>
            <a:r>
              <a:rPr lang="en-US" sz="33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300" dirty="0">
              <a:solidFill>
                <a:schemeClr val="tx1"/>
              </a:solidFill>
              <a:latin typeface="Times New Roman"/>
            </a:endParaRPr>
          </a:p>
          <a:p>
            <a:endParaRPr lang="en-US" dirty="0"/>
          </a:p>
          <a:p>
            <a:pPr marL="457200" indent="-457200">
              <a:buChar char="•"/>
            </a:pP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7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Range in Python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520" y="1600202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>
              <a:buChar char="•"/>
            </a:pPr>
            <a:endParaRPr lang="en-US" dirty="0">
              <a:solidFill>
                <a:schemeClr val="tx1"/>
              </a:solidFill>
              <a:latin typeface="Times New Roman"/>
            </a:endParaRPr>
          </a:p>
          <a:p>
            <a:endParaRPr lang="en-US" dirty="0"/>
          </a:p>
          <a:p>
            <a:pPr marL="457200" indent="-457200">
              <a:buChar char="•"/>
            </a:pP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07013CE-1707-4C0F-B2F1-743C94B1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46" y="1713764"/>
            <a:ext cx="3939463" cy="35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Syntax of range(): </a:t>
            </a:r>
            <a:r>
              <a:rPr lang="en-US" dirty="0">
                <a:latin typeface="Times New Roman"/>
                <a:ea typeface="+mj-lt"/>
                <a:cs typeface="Times New Roman"/>
              </a:rPr>
              <a:t>range(start, stop[, step])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ea typeface="+mj-lt"/>
              <a:cs typeface="Times New Roman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520" y="1600202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>
              <a:buChar char="•"/>
            </a:pPr>
            <a:endParaRPr lang="en-US" dirty="0">
              <a:solidFill>
                <a:schemeClr val="tx1"/>
              </a:solidFill>
              <a:latin typeface="Times New Roman"/>
            </a:endParaRPr>
          </a:p>
          <a:p>
            <a:endParaRPr lang="en-US" dirty="0"/>
          </a:p>
          <a:p>
            <a:pPr marL="457200" indent="-457200">
              <a:buChar char="•"/>
            </a:pP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667A1B-4C11-4563-A5E3-D60B0872C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" t="7508" r="3303" b="8996"/>
          <a:stretch/>
        </p:blipFill>
        <p:spPr>
          <a:xfrm>
            <a:off x="935874" y="1712107"/>
            <a:ext cx="4560384" cy="186756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2E4E0E-9A9F-4724-A961-593EE3B20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" t="9251" r="14006" b="4846"/>
          <a:stretch/>
        </p:blipFill>
        <p:spPr>
          <a:xfrm>
            <a:off x="5797096" y="1756505"/>
            <a:ext cx="5341069" cy="187060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C07EE5-F2C9-4041-9A70-E61975D64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168" y="3782499"/>
            <a:ext cx="4970910" cy="1756553"/>
          </a:xfrm>
          <a:prstGeom prst="rect">
            <a:avLst/>
          </a:prstGeom>
        </p:spPr>
      </p:pic>
      <p:pic>
        <p:nvPicPr>
          <p:cNvPr id="10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195649-3BAD-496F-80A2-63A8A788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54" t="63248" r="3502" b="21939"/>
          <a:stretch/>
        </p:blipFill>
        <p:spPr>
          <a:xfrm>
            <a:off x="10756894" y="2911058"/>
            <a:ext cx="450853" cy="3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String in Python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ea typeface="+mj-lt"/>
              <a:cs typeface="Times New Roman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520" y="1600202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String can be defined as a sequence of characters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4165" indent="-304165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Syntax: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String1 = “Hello World”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4165" indent="-304165">
              <a:buChar char="•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Accessing string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(using index or slicing)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Updating string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(Immutable)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4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62C01EC8-6BB1-47DC-AB92-13F7A2888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47" b="9524"/>
          <a:stretch/>
        </p:blipFill>
        <p:spPr>
          <a:xfrm>
            <a:off x="2955168" y="2751147"/>
            <a:ext cx="4006034" cy="13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String methods: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ea typeface="+mj-lt"/>
              <a:cs typeface="Times New Roman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D9C8B229-7BED-446C-A704-F83BE01C9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68055"/>
              </p:ext>
            </p:extLst>
          </p:nvPr>
        </p:nvGraphicFramePr>
        <p:xfrm>
          <a:off x="2842351" y="1497381"/>
          <a:ext cx="5969707" cy="444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2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Dictionary in Python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4520" y="1600202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dictionary as a set of </a:t>
            </a:r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key:value pairs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; where each key is mapped to a single value.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E5D204-9FB8-4282-B611-3C39A6E2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47" y="2623379"/>
            <a:ext cx="3471657" cy="27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556792"/>
            <a:ext cx="9124001" cy="4968552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list is enclosed between square( [] ) brackets.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list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&lt;list name&gt; = [value1,value2,…,value n]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create empty list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= []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using list() function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list1 = list()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56" y="685060"/>
            <a:ext cx="9751060" cy="129540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ea typeface="+mj-lt"/>
                <a:cs typeface="Times New Roman"/>
              </a:rPr>
              <a:t>Dictionary operations: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411" y="1476820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Create dictionary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6165" lvl="1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Dict1= {"key" : "value"}    OR   using dict() method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Access dictionary items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6165" lvl="1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Using key OR using get() method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Add/update dictionary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6165" lvl="1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Change the value of any key</a:t>
            </a:r>
          </a:p>
          <a:p>
            <a:pPr marL="1066165" lvl="1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Merge two dictionary ( using update() method)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Remove dictionary item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6165" lvl="1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Using del, pop() and popitem()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0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446102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Get All Keys, Values and Key:Value Pairs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Using keys()</a:t>
            </a: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Using values()</a:t>
            </a:r>
          </a:p>
          <a:p>
            <a:pPr marL="457200" indent="-457200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Using items()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24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Iterate a dictionary: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D = {'name': 'Vini',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         'age': 20,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         'job': 'Trainee'}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for x in D: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       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print(x)       # print keys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        print(D[x])     # print values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72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Array in Python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when you import using arr alias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a=arr.array(data type,value list)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OR </a:t>
            </a:r>
            <a:endParaRPr lang="en-US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when you import using *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a=array(data type,value list)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Example: 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a=arr.array( ‘d’ , [1.1 , 2.1 ,3.1] )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66F028-0BA7-4281-BA62-29D3F0279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t="4115" r="8148" b="12346"/>
          <a:stretch/>
        </p:blipFill>
        <p:spPr>
          <a:xfrm>
            <a:off x="6340672" y="2178019"/>
            <a:ext cx="5159397" cy="21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Types of Array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EEAEEE-A76B-4654-92F2-B6D664D4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17" y="1788247"/>
            <a:ext cx="7758267" cy="36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Difference between list and array: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List can have different types of elements.</a:t>
            </a:r>
          </a:p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But, array contains only simillar type of elements.</a:t>
            </a:r>
          </a:p>
          <a:p>
            <a:pPr marL="457200" indent="-457200"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Operations perform on array are same as list </a:t>
            </a:r>
          </a:p>
          <a:p>
            <a:pPr marL="1066165" lvl="1" indent="-285750">
              <a:buChar char="•"/>
            </a:pPr>
            <a:r>
              <a:rPr lang="en-US" sz="2400">
                <a:latin typeface="Times New Roman"/>
                <a:cs typeface="Times New Roman"/>
              </a:rPr>
              <a:t>i.e.   append(), extend(), pop()</a:t>
            </a:r>
          </a:p>
          <a:p>
            <a:pPr marL="1066165" lvl="1" indent="-285750">
              <a:buChar char="•"/>
            </a:pPr>
            <a:r>
              <a:rPr lang="en-US" sz="2400">
                <a:latin typeface="Times New Roman"/>
                <a:cs typeface="Times New Roman"/>
              </a:rPr>
              <a:t>We can iterate through array</a:t>
            </a:r>
          </a:p>
          <a:p>
            <a:pPr marL="1066165" lvl="1" indent="-285750">
              <a:buChar char="•"/>
            </a:pPr>
            <a:r>
              <a:rPr lang="en-US" sz="2400">
                <a:latin typeface="Times New Roman"/>
                <a:cs typeface="Times New Roman"/>
              </a:rPr>
              <a:t>We can access elements of array by using index and slicing</a:t>
            </a:r>
            <a:r>
              <a:rPr lang="en-US" dirty="0"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19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Creating Multidimensional array:</a:t>
            </a: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Array = [ [0] * c ] * r ] # with each element value as 0</a:t>
            </a:r>
          </a:p>
          <a:p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Hence in such case if we change any element to 5 then the whole array will have 5 as values in each element place of the same column as below: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Array[0][0] = 5
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| 5, 0, 0 |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| 5, 0, 0 |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| 5, 0, 0 |</a:t>
            </a:r>
            <a:r>
              <a:rPr lang="en-US" dirty="0">
                <a:latin typeface="Consolas"/>
                <a:cs typeface="Times New Roman"/>
              </a:rPr>
              <a:t>
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4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579" y="787935"/>
            <a:ext cx="9631094" cy="5448668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Creating Multidimensional array:</a:t>
            </a:r>
          </a:p>
          <a:p>
            <a:r>
              <a:rPr lang="en-US">
                <a:solidFill>
                  <a:schemeClr val="tx1"/>
                </a:solidFill>
                <a:latin typeface="Times"/>
                <a:ea typeface="+mn-lt"/>
                <a:cs typeface="+mn-lt"/>
              </a:rPr>
              <a:t>Another way to declare an Array is by using a generator with a list of ‘c’ elements repeated ‘r’ times. The declaration can be done as below:</a:t>
            </a:r>
            <a:endParaRPr lang="en-US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chemeClr val="tx1"/>
                </a:solidFill>
                <a:latin typeface="Times"/>
                <a:cs typeface="Times New Roman"/>
              </a:rPr>
              <a:t>c = 4
</a:t>
            </a:r>
            <a:r>
              <a:rPr lang="en-US">
                <a:solidFill>
                  <a:schemeClr val="tx1"/>
                </a:solidFill>
                <a:latin typeface="Times"/>
                <a:cs typeface="Times New Roman"/>
              </a:rPr>
              <a:t>r = 3</a:t>
            </a:r>
            <a:r>
              <a:rPr lang="en-US" dirty="0">
                <a:solidFill>
                  <a:schemeClr val="tx1"/>
                </a:solidFill>
                <a:latin typeface="Times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"/>
                <a:cs typeface="Times New Roman"/>
              </a:rPr>
              <a:t>Array = [ [0] * c for i in range(r) ]</a:t>
            </a:r>
            <a:r>
              <a:rPr lang="en-US" dirty="0">
                <a:solidFill>
                  <a:schemeClr val="tx1"/>
                </a:solidFill>
                <a:latin typeface="Times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"/>
                <a:cs typeface="Times New Roman"/>
              </a:rPr>
              <a:t>print(Array)</a:t>
            </a:r>
            <a:r>
              <a:rPr lang="en-US" dirty="0">
                <a:solidFill>
                  <a:schemeClr val="tx1"/>
                </a:solidFill>
                <a:latin typeface="Times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"/>
                <a:cs typeface="Times New Roman"/>
              </a:rPr>
              <a:t>#output:</a:t>
            </a:r>
            <a:r>
              <a:rPr lang="en-US" dirty="0">
                <a:solidFill>
                  <a:schemeClr val="tx1"/>
                </a:solidFill>
                <a:latin typeface="Times"/>
                <a:cs typeface="Times New Roman"/>
              </a:rPr>
              <a:t>
</a:t>
            </a:r>
            <a:r>
              <a:rPr lang="en-US">
                <a:solidFill>
                  <a:schemeClr val="tx1"/>
                </a:solidFill>
                <a:latin typeface="Times"/>
                <a:cs typeface="Times New Roman"/>
              </a:rPr>
              <a:t>[[0, 0, 0, 0], [0, 0, 0, 0], [0, 0, 0, 0]]</a:t>
            </a:r>
            <a:r>
              <a:rPr lang="en-US" dirty="0">
                <a:latin typeface="Times"/>
                <a:cs typeface="Times New Roman"/>
              </a:rPr>
              <a:t>
</a:t>
            </a:r>
            <a:endParaRPr lang="en-US">
              <a:latin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
</a:t>
            </a: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80415" lvl="1"/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6790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782EB1-650A-47DB-A3CB-F3DA3F1F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2" t="19253" r="18356" b="22414"/>
          <a:stretch/>
        </p:blipFill>
        <p:spPr>
          <a:xfrm>
            <a:off x="3803298" y="1636669"/>
            <a:ext cx="4124251" cy="24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2202" y="810276"/>
            <a:ext cx="10163935" cy="5236256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42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Accessing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 a list element: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794385" lvl="1" indent="-342900" algn="just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To access a list in python we use indexing.</a:t>
            </a:r>
            <a:endParaRPr lang="en-US" dirty="0">
              <a:latin typeface="Constantia"/>
              <a:ea typeface="+mn-lt"/>
              <a:cs typeface="+mn-lt"/>
            </a:endParaRPr>
          </a:p>
          <a:p>
            <a:pPr marL="941070" lvl="2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[index]</a:t>
            </a:r>
            <a:endParaRPr lang="en-US" dirty="0">
              <a:latin typeface="Constantia"/>
              <a:ea typeface="+mn-lt"/>
              <a:cs typeface="+mn-lt"/>
            </a:endParaRPr>
          </a:p>
          <a:p>
            <a:pPr marL="794385" lvl="1" indent="-342900" algn="just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List index should starts from </a:t>
            </a:r>
            <a:r>
              <a:rPr lang="en-US" b="1" dirty="0">
                <a:latin typeface="Times New Roman"/>
                <a:ea typeface="+mn-lt"/>
                <a:cs typeface="+mn-lt"/>
              </a:rPr>
              <a:t>0</a:t>
            </a:r>
            <a:r>
              <a:rPr lang="en-US" dirty="0">
                <a:latin typeface="Times New Roman"/>
                <a:ea typeface="+mn-lt"/>
                <a:cs typeface="+mn-lt"/>
              </a:rPr>
              <a:t>.So, to access 1st element of any list we should write: 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941070" lvl="2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list1[0]</a:t>
            </a: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Example : </a:t>
            </a:r>
            <a:endParaRPr lang="en-US" dirty="0"/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 = [1,2,3,4,5]</a:t>
            </a: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print(list1[2])        #Accessing element on index</a:t>
            </a:r>
            <a:endParaRPr lang="en-US" dirty="0">
              <a:latin typeface="Constantia"/>
              <a:cs typeface="Times New Roman"/>
            </a:endParaRP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print(list1[-1])      #Accessing a list using Reverse indexing (return last element)</a:t>
            </a:r>
            <a:endParaRPr lang="en-US" dirty="0"/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#Output :</a:t>
            </a:r>
            <a:endParaRPr lang="en-US" dirty="0"/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3</a:t>
            </a: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44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2202" y="810276"/>
            <a:ext cx="4742692" cy="504775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Slicing a python list :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Example</a:t>
            </a: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 = [1,2,3,4,5]</a:t>
            </a: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list1[2:4]</a:t>
            </a:r>
            <a:endParaRPr lang="en-US" dirty="0">
              <a:latin typeface="Constantia"/>
              <a:cs typeface="Times New Roman"/>
            </a:endParaRP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list1[2:-1]</a:t>
            </a:r>
            <a:endParaRPr lang="en-US" dirty="0">
              <a:latin typeface="Constantia"/>
              <a:cs typeface="Times New Roman"/>
            </a:endParaRP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list1[:2]</a:t>
            </a:r>
            <a:endParaRPr lang="en-US" dirty="0">
              <a:latin typeface="Constantia"/>
              <a:cs typeface="Times New Roman"/>
            </a:endParaRP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list1[1:]</a:t>
            </a: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List1[:-1]</a:t>
            </a: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7C894-A9D2-4855-9799-CB76CB44C045}"/>
              </a:ext>
            </a:extLst>
          </p:cNvPr>
          <p:cNvSpPr txBox="1"/>
          <p:nvPr/>
        </p:nvSpPr>
        <p:spPr>
          <a:xfrm>
            <a:off x="6230708" y="1970628"/>
            <a:ext cx="4592166" cy="2911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sz="2800" b="1" dirty="0">
                <a:latin typeface="Times New Roman"/>
                <a:cs typeface="Times New Roman"/>
              </a:rPr>
              <a:t>Output: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[3, 4]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[3, 4]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[1, 2]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[2, 3, 4, 5]</a:t>
            </a:r>
          </a:p>
          <a:p>
            <a:pPr marL="451485" lvl="1" algn="just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9151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2202" y="810276"/>
            <a:ext cx="6160832" cy="504775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Iterate a python list :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644595-886A-4CF5-88BC-3F4ADC30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8" y="2107787"/>
            <a:ext cx="5938237" cy="2301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50E34-629E-4EEB-A104-C721C95589CD}"/>
              </a:ext>
            </a:extLst>
          </p:cNvPr>
          <p:cNvSpPr txBox="1"/>
          <p:nvPr/>
        </p:nvSpPr>
        <p:spPr>
          <a:xfrm>
            <a:off x="7244948" y="1064008"/>
            <a:ext cx="4672947" cy="4271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b="1" dirty="0">
                <a:latin typeface="Times New Roman"/>
                <a:cs typeface="Times New Roman"/>
              </a:rPr>
              <a:t># Example :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 err="1">
                <a:latin typeface="Times New Roman"/>
                <a:cs typeface="Times New Roman"/>
              </a:rPr>
              <a:t>ez_list</a:t>
            </a:r>
            <a:r>
              <a:rPr lang="en-US" sz="2800" dirty="0">
                <a:latin typeface="Times New Roman"/>
                <a:cs typeface="Times New Roman"/>
              </a:rPr>
              <a:t> = [1, 2, 3]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for 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in </a:t>
            </a:r>
            <a:r>
              <a:rPr lang="en-US" sz="2800" dirty="0" err="1">
                <a:latin typeface="Times New Roman"/>
                <a:cs typeface="Times New Roman"/>
              </a:rPr>
              <a:t>ez_list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     print(</a:t>
            </a:r>
            <a:r>
              <a:rPr lang="en-US" sz="28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800" b="1" dirty="0">
                <a:latin typeface="Times New Roman"/>
                <a:cs typeface="Times New Roman"/>
              </a:rPr>
              <a:t>#output:</a:t>
            </a:r>
            <a:r>
              <a:rPr lang="en-US" sz="2800" dirty="0">
                <a:latin typeface="Times New Roman"/>
                <a:cs typeface="Times New Roman"/>
              </a:rPr>
              <a:t>    
1
2
3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75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2202" y="810276"/>
            <a:ext cx="9697206" cy="504775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Python</a:t>
            </a:r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list methods and functions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59B355-3ECC-46F2-9ECA-9956B7218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9" t="-960" r="56766" b="64299"/>
          <a:stretch/>
        </p:blipFill>
        <p:spPr>
          <a:xfrm>
            <a:off x="1317755" y="1707066"/>
            <a:ext cx="2763508" cy="3431162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B07B284-FC90-4BC0-86E2-1843B335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0" t="37276" r="56863" b="27240"/>
          <a:stretch/>
        </p:blipFill>
        <p:spPr>
          <a:xfrm>
            <a:off x="4217050" y="1796829"/>
            <a:ext cx="2700688" cy="3260542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F92104-DF58-42FA-A0ED-0E2F4E52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6" t="73118" r="56209" b="-359"/>
          <a:stretch/>
        </p:blipFill>
        <p:spPr>
          <a:xfrm>
            <a:off x="6945621" y="1796830"/>
            <a:ext cx="2413423" cy="21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22A1-8B85-4E59-B56A-8470EBC3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83" y="628151"/>
            <a:ext cx="9751060" cy="129540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Difference between append() and extend():</a:t>
            </a:r>
            <a:endParaRPr lang="en-GB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E5D80AF1-D3ED-4B24-AD14-AE149511E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91" t="1434" r="854" b="10394"/>
          <a:stretch/>
        </p:blipFill>
        <p:spPr>
          <a:xfrm>
            <a:off x="208210" y="2566978"/>
            <a:ext cx="5678117" cy="2207653"/>
          </a:xfrm>
        </p:spPr>
      </p:pic>
      <p:pic>
        <p:nvPicPr>
          <p:cNvPr id="7" name="Picture 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87EEC844-5723-4C60-9D1F-ED45D6F74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66" t="2482" r="1248" b="14539"/>
          <a:stretch/>
        </p:blipFill>
        <p:spPr>
          <a:xfrm>
            <a:off x="6095250" y="2566978"/>
            <a:ext cx="6093718" cy="220768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D86C4B-DFD7-4DF1-BD8E-C8C673475883}"/>
              </a:ext>
            </a:extLst>
          </p:cNvPr>
          <p:cNvCxnSpPr/>
          <p:nvPr/>
        </p:nvCxnSpPr>
        <p:spPr>
          <a:xfrm>
            <a:off x="6005210" y="1768958"/>
            <a:ext cx="27016" cy="39586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275" y="774371"/>
            <a:ext cx="9697206" cy="504775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Bulit in methods for list: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451485" lvl="1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9E12BD-26DF-477A-8210-64C8FCAE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59" t="13620" r="327" b="33333"/>
          <a:stretch/>
        </p:blipFill>
        <p:spPr>
          <a:xfrm>
            <a:off x="3517037" y="1509583"/>
            <a:ext cx="4566680" cy="41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2382</TotalTime>
  <Words>716</Words>
  <Application>Microsoft Office PowerPoint</Application>
  <PresentationFormat>Custom</PresentationFormat>
  <Paragraphs>143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Cooking 16x9</vt:lpstr>
      <vt:lpstr>Data Types in  Python</vt:lpstr>
      <vt:lpstr>Mutable and Immutable</vt:lpstr>
      <vt:lpstr>List in Python</vt:lpstr>
      <vt:lpstr>PowerPoint Presentation</vt:lpstr>
      <vt:lpstr>PowerPoint Presentation</vt:lpstr>
      <vt:lpstr>PowerPoint Presentation</vt:lpstr>
      <vt:lpstr>PowerPoint Presentation</vt:lpstr>
      <vt:lpstr>Difference between append() and extend():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tuple:</vt:lpstr>
      <vt:lpstr>Set in Python</vt:lpstr>
      <vt:lpstr>Creating set in Python:</vt:lpstr>
      <vt:lpstr>Modify set in Python:</vt:lpstr>
      <vt:lpstr>Remove element from a set in Python: </vt:lpstr>
      <vt:lpstr>Access element from a set in Python: </vt:lpstr>
      <vt:lpstr>Copy Clear and Sorting for set: </vt:lpstr>
      <vt:lpstr>Set Operations: </vt:lpstr>
      <vt:lpstr>Subset and Superset: </vt:lpstr>
      <vt:lpstr>Frozen set: </vt:lpstr>
      <vt:lpstr>Range in Python </vt:lpstr>
      <vt:lpstr>Syntax of range(): range(start, stop[, step]) </vt:lpstr>
      <vt:lpstr>String in Python </vt:lpstr>
      <vt:lpstr>String methods: </vt:lpstr>
      <vt:lpstr>Dictionary in Python </vt:lpstr>
      <vt:lpstr>Dictionary operations: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Python</dc:title>
  <dc:creator>Vini Patel</dc:creator>
  <cp:lastModifiedBy>Vini Patel</cp:lastModifiedBy>
  <cp:revision>1078</cp:revision>
  <dcterms:created xsi:type="dcterms:W3CDTF">2020-01-14T23:56:50Z</dcterms:created>
  <dcterms:modified xsi:type="dcterms:W3CDTF">2020-01-21T10:16:32Z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