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1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92929-D67F-4703-9BDD-BBDC3E06A5CA}" v="35" dt="2020-03-24T19:50:58.623"/>
    <p1510:client id="{7C018BDC-5216-4674-B179-D0FED1C10B47}" v="8" dt="2020-03-24T20:33:3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845" autoAdjust="0"/>
  </p:normalViewPr>
  <p:slideViewPr>
    <p:cSldViewPr snapToGrid="0" snapToObjects="1">
      <p:cViewPr varScale="1">
        <p:scale>
          <a:sx n="114" d="100"/>
          <a:sy n="114" d="100"/>
        </p:scale>
        <p:origin x="1524" y="102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l Patel" userId="0e01188d-4af2-4215-9866-2f8c7903ea5e" providerId="ADAL" clId="{4ED92929-D67F-4703-9BDD-BBDC3E06A5CA}"/>
    <pc:docChg chg="undo custSel delSld modSld sldOrd">
      <pc:chgData name="Viral Patel" userId="0e01188d-4af2-4215-9866-2f8c7903ea5e" providerId="ADAL" clId="{4ED92929-D67F-4703-9BDD-BBDC3E06A5CA}" dt="2020-03-24T19:50:58.623" v="2451" actId="207"/>
      <pc:docMkLst>
        <pc:docMk/>
      </pc:docMkLst>
      <pc:sldChg chg="modSp">
        <pc:chgData name="Viral Patel" userId="0e01188d-4af2-4215-9866-2f8c7903ea5e" providerId="ADAL" clId="{4ED92929-D67F-4703-9BDD-BBDC3E06A5CA}" dt="2020-03-24T18:30:29.241" v="41" actId="20577"/>
        <pc:sldMkLst>
          <pc:docMk/>
          <pc:sldMk cId="2567249148" sldId="256"/>
        </pc:sldMkLst>
        <pc:spChg chg="mod">
          <ac:chgData name="Viral Patel" userId="0e01188d-4af2-4215-9866-2f8c7903ea5e" providerId="ADAL" clId="{4ED92929-D67F-4703-9BDD-BBDC3E06A5CA}" dt="2020-03-24T18:29:50.805" v="3" actId="20577"/>
          <ac:spMkLst>
            <pc:docMk/>
            <pc:sldMk cId="2567249148" sldId="256"/>
            <ac:spMk id="2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8:30:29.241" v="41" actId="20577"/>
          <ac:spMkLst>
            <pc:docMk/>
            <pc:sldMk cId="2567249148" sldId="256"/>
            <ac:spMk id="3" creationId="{00000000-0000-0000-0000-000000000000}"/>
          </ac:spMkLst>
        </pc:spChg>
      </pc:sldChg>
      <pc:sldChg chg="del">
        <pc:chgData name="Viral Patel" userId="0e01188d-4af2-4215-9866-2f8c7903ea5e" providerId="ADAL" clId="{4ED92929-D67F-4703-9BDD-BBDC3E06A5CA}" dt="2020-03-24T19:17:30.631" v="1639" actId="2696"/>
        <pc:sldMkLst>
          <pc:docMk/>
          <pc:sldMk cId="1799244175" sldId="258"/>
        </pc:sldMkLst>
      </pc:sldChg>
      <pc:sldChg chg="addSp delSp modSp">
        <pc:chgData name="Viral Patel" userId="0e01188d-4af2-4215-9866-2f8c7903ea5e" providerId="ADAL" clId="{4ED92929-D67F-4703-9BDD-BBDC3E06A5CA}" dt="2020-03-24T19:50:58.623" v="2451" actId="207"/>
        <pc:sldMkLst>
          <pc:docMk/>
          <pc:sldMk cId="3413517473" sldId="259"/>
        </pc:sldMkLst>
        <pc:spChg chg="mod">
          <ac:chgData name="Viral Patel" userId="0e01188d-4af2-4215-9866-2f8c7903ea5e" providerId="ADAL" clId="{4ED92929-D67F-4703-9BDD-BBDC3E06A5CA}" dt="2020-03-24T19:20:28.768" v="1647" actId="1076"/>
          <ac:spMkLst>
            <pc:docMk/>
            <pc:sldMk cId="3413517473" sldId="259"/>
            <ac:spMk id="4" creationId="{00000000-0000-0000-0000-000000000000}"/>
          </ac:spMkLst>
        </pc:spChg>
        <pc:spChg chg="add del">
          <ac:chgData name="Viral Patel" userId="0e01188d-4af2-4215-9866-2f8c7903ea5e" providerId="ADAL" clId="{4ED92929-D67F-4703-9BDD-BBDC3E06A5CA}" dt="2020-03-24T19:20:30.558" v="1648"/>
          <ac:spMkLst>
            <pc:docMk/>
            <pc:sldMk cId="3413517473" sldId="259"/>
            <ac:spMk id="6" creationId="{A4C68F80-2F95-4BDB-8ECB-42785F1215D5}"/>
          </ac:spMkLst>
        </pc:spChg>
        <pc:spChg chg="mod">
          <ac:chgData name="Viral Patel" userId="0e01188d-4af2-4215-9866-2f8c7903ea5e" providerId="ADAL" clId="{4ED92929-D67F-4703-9BDD-BBDC3E06A5CA}" dt="2020-03-24T19:50:55.001" v="2450" actId="207"/>
          <ac:spMkLst>
            <pc:docMk/>
            <pc:sldMk cId="3413517473" sldId="259"/>
            <ac:spMk id="7" creationId="{00000000-0000-0000-0000-000000000000}"/>
          </ac:spMkLst>
        </pc:spChg>
        <pc:spChg chg="add mod">
          <ac:chgData name="Viral Patel" userId="0e01188d-4af2-4215-9866-2f8c7903ea5e" providerId="ADAL" clId="{4ED92929-D67F-4703-9BDD-BBDC3E06A5CA}" dt="2020-03-24T19:50:58.623" v="2451" actId="207"/>
          <ac:spMkLst>
            <pc:docMk/>
            <pc:sldMk cId="3413517473" sldId="259"/>
            <ac:spMk id="8" creationId="{1A003F73-DAC1-41A9-966E-9704EF2B2B71}"/>
          </ac:spMkLst>
        </pc:spChg>
      </pc:sldChg>
      <pc:sldChg chg="del">
        <pc:chgData name="Viral Patel" userId="0e01188d-4af2-4215-9866-2f8c7903ea5e" providerId="ADAL" clId="{4ED92929-D67F-4703-9BDD-BBDC3E06A5CA}" dt="2020-03-24T19:17:28.679" v="1635" actId="2696"/>
        <pc:sldMkLst>
          <pc:docMk/>
          <pc:sldMk cId="4127423749" sldId="260"/>
        </pc:sldMkLst>
      </pc:sldChg>
      <pc:sldChg chg="modSp">
        <pc:chgData name="Viral Patel" userId="0e01188d-4af2-4215-9866-2f8c7903ea5e" providerId="ADAL" clId="{4ED92929-D67F-4703-9BDD-BBDC3E06A5CA}" dt="2020-03-24T19:36:11.476" v="2074" actId="20577"/>
        <pc:sldMkLst>
          <pc:docMk/>
          <pc:sldMk cId="2825340761" sldId="261"/>
        </pc:sldMkLst>
        <pc:spChg chg="mod">
          <ac:chgData name="Viral Patel" userId="0e01188d-4af2-4215-9866-2f8c7903ea5e" providerId="ADAL" clId="{4ED92929-D67F-4703-9BDD-BBDC3E06A5CA}" dt="2020-03-24T18:44:52.842" v="370" actId="313"/>
          <ac:spMkLst>
            <pc:docMk/>
            <pc:sldMk cId="2825340761" sldId="261"/>
            <ac:spMk id="2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8:54:56.498" v="750" actId="14100"/>
          <ac:spMkLst>
            <pc:docMk/>
            <pc:sldMk cId="2825340761" sldId="261"/>
            <ac:spMk id="4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8:54:41.921" v="748" actId="20577"/>
          <ac:spMkLst>
            <pc:docMk/>
            <pc:sldMk cId="2825340761" sldId="261"/>
            <ac:spMk id="5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31:39.737" v="1919" actId="123"/>
          <ac:spMkLst>
            <pc:docMk/>
            <pc:sldMk cId="2825340761" sldId="261"/>
            <ac:spMk id="7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36:11.476" v="2074" actId="20577"/>
          <ac:spMkLst>
            <pc:docMk/>
            <pc:sldMk cId="2825340761" sldId="261"/>
            <ac:spMk id="10" creationId="{00000000-0000-0000-0000-000000000000}"/>
          </ac:spMkLst>
        </pc:spChg>
        <pc:cxnChg chg="mod">
          <ac:chgData name="Viral Patel" userId="0e01188d-4af2-4215-9866-2f8c7903ea5e" providerId="ADAL" clId="{4ED92929-D67F-4703-9BDD-BBDC3E06A5CA}" dt="2020-03-24T19:32:02.585" v="1920" actId="1076"/>
          <ac:cxnSpMkLst>
            <pc:docMk/>
            <pc:sldMk cId="2825340761" sldId="261"/>
            <ac:cxnSpMk id="11" creationId="{00000000-0000-0000-0000-000000000000}"/>
          </ac:cxnSpMkLst>
        </pc:cxnChg>
      </pc:sldChg>
      <pc:sldChg chg="del">
        <pc:chgData name="Viral Patel" userId="0e01188d-4af2-4215-9866-2f8c7903ea5e" providerId="ADAL" clId="{4ED92929-D67F-4703-9BDD-BBDC3E06A5CA}" dt="2020-03-24T19:17:30.225" v="1638" actId="2696"/>
        <pc:sldMkLst>
          <pc:docMk/>
          <pc:sldMk cId="2572191077" sldId="262"/>
        </pc:sldMkLst>
      </pc:sldChg>
      <pc:sldChg chg="del">
        <pc:chgData name="Viral Patel" userId="0e01188d-4af2-4215-9866-2f8c7903ea5e" providerId="ADAL" clId="{4ED92929-D67F-4703-9BDD-BBDC3E06A5CA}" dt="2020-03-24T19:17:31.729" v="1641" actId="2696"/>
        <pc:sldMkLst>
          <pc:docMk/>
          <pc:sldMk cId="1969556039" sldId="263"/>
        </pc:sldMkLst>
      </pc:sldChg>
      <pc:sldChg chg="del">
        <pc:chgData name="Viral Patel" userId="0e01188d-4af2-4215-9866-2f8c7903ea5e" providerId="ADAL" clId="{4ED92929-D67F-4703-9BDD-BBDC3E06A5CA}" dt="2020-03-24T19:17:29.914" v="1637" actId="2696"/>
        <pc:sldMkLst>
          <pc:docMk/>
          <pc:sldMk cId="999774139" sldId="264"/>
        </pc:sldMkLst>
      </pc:sldChg>
      <pc:sldChg chg="del">
        <pc:chgData name="Viral Patel" userId="0e01188d-4af2-4215-9866-2f8c7903ea5e" providerId="ADAL" clId="{4ED92929-D67F-4703-9BDD-BBDC3E06A5CA}" dt="2020-03-24T19:17:29.423" v="1636" actId="2696"/>
        <pc:sldMkLst>
          <pc:docMk/>
          <pc:sldMk cId="2938128972" sldId="265"/>
        </pc:sldMkLst>
      </pc:sldChg>
      <pc:sldChg chg="addSp delSp del ord">
        <pc:chgData name="Viral Patel" userId="0e01188d-4af2-4215-9866-2f8c7903ea5e" providerId="ADAL" clId="{4ED92929-D67F-4703-9BDD-BBDC3E06A5CA}" dt="2020-03-24T19:50:19.557" v="2449" actId="2696"/>
        <pc:sldMkLst>
          <pc:docMk/>
          <pc:sldMk cId="507148868" sldId="266"/>
        </pc:sldMkLst>
        <pc:spChg chg="add del">
          <ac:chgData name="Viral Patel" userId="0e01188d-4af2-4215-9866-2f8c7903ea5e" providerId="ADAL" clId="{4ED92929-D67F-4703-9BDD-BBDC3E06A5CA}" dt="2020-03-24T19:20:40.911" v="1650"/>
          <ac:spMkLst>
            <pc:docMk/>
            <pc:sldMk cId="507148868" sldId="266"/>
            <ac:spMk id="10" creationId="{188EE5FE-6ECD-480F-880F-1D07F9D3DFBD}"/>
          </ac:spMkLst>
        </pc:spChg>
      </pc:sldChg>
      <pc:sldChg chg="modSp">
        <pc:chgData name="Viral Patel" userId="0e01188d-4af2-4215-9866-2f8c7903ea5e" providerId="ADAL" clId="{4ED92929-D67F-4703-9BDD-BBDC3E06A5CA}" dt="2020-03-24T19:40:22.537" v="2208" actId="20577"/>
        <pc:sldMkLst>
          <pc:docMk/>
          <pc:sldMk cId="624877913" sldId="268"/>
        </pc:sldMkLst>
        <pc:spChg chg="mod">
          <ac:chgData name="Viral Patel" userId="0e01188d-4af2-4215-9866-2f8c7903ea5e" providerId="ADAL" clId="{4ED92929-D67F-4703-9BDD-BBDC3E06A5CA}" dt="2020-03-24T18:59:29.102" v="824" actId="20577"/>
          <ac:spMkLst>
            <pc:docMk/>
            <pc:sldMk cId="624877913" sldId="268"/>
            <ac:spMk id="2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13:10.080" v="1607" actId="14100"/>
          <ac:spMkLst>
            <pc:docMk/>
            <pc:sldMk cId="624877913" sldId="268"/>
            <ac:spMk id="4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14:09.701" v="1634" actId="20577"/>
          <ac:spMkLst>
            <pc:docMk/>
            <pc:sldMk cId="624877913" sldId="268"/>
            <ac:spMk id="5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28:48.463" v="1877" actId="123"/>
          <ac:spMkLst>
            <pc:docMk/>
            <pc:sldMk cId="624877913" sldId="268"/>
            <ac:spMk id="7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40:22.537" v="2208" actId="20577"/>
          <ac:spMkLst>
            <pc:docMk/>
            <pc:sldMk cId="624877913" sldId="268"/>
            <ac:spMk id="10" creationId="{00000000-0000-0000-0000-000000000000}"/>
          </ac:spMkLst>
        </pc:spChg>
        <pc:cxnChg chg="mod">
          <ac:chgData name="Viral Patel" userId="0e01188d-4af2-4215-9866-2f8c7903ea5e" providerId="ADAL" clId="{4ED92929-D67F-4703-9BDD-BBDC3E06A5CA}" dt="2020-03-24T19:28:03.700" v="1867" actId="1076"/>
          <ac:cxnSpMkLst>
            <pc:docMk/>
            <pc:sldMk cId="624877913" sldId="268"/>
            <ac:cxnSpMk id="11" creationId="{00000000-0000-0000-0000-000000000000}"/>
          </ac:cxnSpMkLst>
        </pc:cxnChg>
      </pc:sldChg>
      <pc:sldChg chg="del">
        <pc:chgData name="Viral Patel" userId="0e01188d-4af2-4215-9866-2f8c7903ea5e" providerId="ADAL" clId="{4ED92929-D67F-4703-9BDD-BBDC3E06A5CA}" dt="2020-03-24T19:17:31.027" v="1640" actId="2696"/>
        <pc:sldMkLst>
          <pc:docMk/>
          <pc:sldMk cId="1539325701" sldId="269"/>
        </pc:sldMkLst>
      </pc:sldChg>
    </pc:docChg>
  </pc:docChgLst>
  <pc:docChgLst>
    <pc:chgData name="Viral Patel" userId="0e01188d-4af2-4215-9866-2f8c7903ea5e" providerId="ADAL" clId="{7C018BDC-5216-4674-B179-D0FED1C10B47}"/>
    <pc:docChg chg="custSel addSld delSld modSld">
      <pc:chgData name="Viral Patel" userId="0e01188d-4af2-4215-9866-2f8c7903ea5e" providerId="ADAL" clId="{7C018BDC-5216-4674-B179-D0FED1C10B47}" dt="2020-03-24T20:33:39.412" v="40" actId="207"/>
      <pc:docMkLst>
        <pc:docMk/>
      </pc:docMkLst>
      <pc:sldChg chg="modSp">
        <pc:chgData name="Viral Patel" userId="0e01188d-4af2-4215-9866-2f8c7903ea5e" providerId="ADAL" clId="{7C018BDC-5216-4674-B179-D0FED1C10B47}" dt="2020-03-24T19:53:41.388" v="1" actId="20577"/>
        <pc:sldMkLst>
          <pc:docMk/>
          <pc:sldMk cId="624877913" sldId="268"/>
        </pc:sldMkLst>
        <pc:spChg chg="mod">
          <ac:chgData name="Viral Patel" userId="0e01188d-4af2-4215-9866-2f8c7903ea5e" providerId="ADAL" clId="{7C018BDC-5216-4674-B179-D0FED1C10B47}" dt="2020-03-24T19:53:41.388" v="1" actId="20577"/>
          <ac:spMkLst>
            <pc:docMk/>
            <pc:sldMk cId="624877913" sldId="268"/>
            <ac:spMk id="10" creationId="{00000000-0000-0000-0000-000000000000}"/>
          </ac:spMkLst>
        </pc:spChg>
      </pc:sldChg>
      <pc:sldChg chg="addSp delSp modSp add">
        <pc:chgData name="Viral Patel" userId="0e01188d-4af2-4215-9866-2f8c7903ea5e" providerId="ADAL" clId="{7C018BDC-5216-4674-B179-D0FED1C10B47}" dt="2020-03-24T20:33:39.412" v="40" actId="207"/>
        <pc:sldMkLst>
          <pc:docMk/>
          <pc:sldMk cId="1355278573" sldId="269"/>
        </pc:sldMkLst>
        <pc:spChg chg="del">
          <ac:chgData name="Viral Patel" userId="0e01188d-4af2-4215-9866-2f8c7903ea5e" providerId="ADAL" clId="{7C018BDC-5216-4674-B179-D0FED1C10B47}" dt="2020-03-24T20:31:45.839" v="9" actId="478"/>
          <ac:spMkLst>
            <pc:docMk/>
            <pc:sldMk cId="1355278573" sldId="269"/>
            <ac:spMk id="4" creationId="{00000000-0000-0000-0000-000000000000}"/>
          </ac:spMkLst>
        </pc:spChg>
        <pc:spChg chg="add mod">
          <ac:chgData name="Viral Patel" userId="0e01188d-4af2-4215-9866-2f8c7903ea5e" providerId="ADAL" clId="{7C018BDC-5216-4674-B179-D0FED1C10B47}" dt="2020-03-24T20:32:10.861" v="13" actId="1076"/>
          <ac:spMkLst>
            <pc:docMk/>
            <pc:sldMk cId="1355278573" sldId="269"/>
            <ac:spMk id="6" creationId="{6065F28A-15F6-4DA5-8DD3-12E8F1B9ACC9}"/>
          </ac:spMkLst>
        </pc:spChg>
        <pc:spChg chg="del">
          <ac:chgData name="Viral Patel" userId="0e01188d-4af2-4215-9866-2f8c7903ea5e" providerId="ADAL" clId="{7C018BDC-5216-4674-B179-D0FED1C10B47}" dt="2020-03-24T20:33:24.670" v="37" actId="478"/>
          <ac:spMkLst>
            <pc:docMk/>
            <pc:sldMk cId="1355278573" sldId="269"/>
            <ac:spMk id="8" creationId="{1A003F73-DAC1-41A9-966E-9704EF2B2B71}"/>
          </ac:spMkLst>
        </pc:spChg>
        <pc:spChg chg="add mod">
          <ac:chgData name="Viral Patel" userId="0e01188d-4af2-4215-9866-2f8c7903ea5e" providerId="ADAL" clId="{7C018BDC-5216-4674-B179-D0FED1C10B47}" dt="2020-03-24T20:33:39.412" v="40" actId="207"/>
          <ac:spMkLst>
            <pc:docMk/>
            <pc:sldMk cId="1355278573" sldId="269"/>
            <ac:spMk id="9" creationId="{3F32B3F7-35AD-422C-976F-016525365A7C}"/>
          </ac:spMkLst>
        </pc:spChg>
        <pc:picChg chg="del mod">
          <ac:chgData name="Viral Patel" userId="0e01188d-4af2-4215-9866-2f8c7903ea5e" providerId="ADAL" clId="{7C018BDC-5216-4674-B179-D0FED1C10B47}" dt="2020-03-24T20:31:48.783" v="11" actId="478"/>
          <ac:picMkLst>
            <pc:docMk/>
            <pc:sldMk cId="1355278573" sldId="269"/>
            <ac:picMk id="5" creationId="{00000000-0000-0000-0000-000000000000}"/>
          </ac:picMkLst>
        </pc:picChg>
      </pc:sldChg>
      <pc:sldChg chg="delSp modSp add del">
        <pc:chgData name="Viral Patel" userId="0e01188d-4af2-4215-9866-2f8c7903ea5e" providerId="ADAL" clId="{7C018BDC-5216-4674-B179-D0FED1C10B47}" dt="2020-03-24T19:56:49.178" v="7" actId="2696"/>
        <pc:sldMkLst>
          <pc:docMk/>
          <pc:sldMk cId="2668321003" sldId="269"/>
        </pc:sldMkLst>
        <pc:spChg chg="del">
          <ac:chgData name="Viral Patel" userId="0e01188d-4af2-4215-9866-2f8c7903ea5e" providerId="ADAL" clId="{7C018BDC-5216-4674-B179-D0FED1C10B47}" dt="2020-03-24T19:53:59.344" v="6" actId="478"/>
          <ac:spMkLst>
            <pc:docMk/>
            <pc:sldMk cId="2668321003" sldId="269"/>
            <ac:spMk id="4" creationId="{00000000-0000-0000-0000-000000000000}"/>
          </ac:spMkLst>
        </pc:spChg>
        <pc:spChg chg="del mod">
          <ac:chgData name="Viral Patel" userId="0e01188d-4af2-4215-9866-2f8c7903ea5e" providerId="ADAL" clId="{7C018BDC-5216-4674-B179-D0FED1C10B47}" dt="2020-03-24T19:53:54.482" v="4" actId="478"/>
          <ac:spMkLst>
            <pc:docMk/>
            <pc:sldMk cId="2668321003" sldId="269"/>
            <ac:spMk id="7" creationId="{00000000-0000-0000-0000-000000000000}"/>
          </ac:spMkLst>
        </pc:spChg>
        <pc:picChg chg="del">
          <ac:chgData name="Viral Patel" userId="0e01188d-4af2-4215-9866-2f8c7903ea5e" providerId="ADAL" clId="{7C018BDC-5216-4674-B179-D0FED1C10B47}" dt="2020-03-24T19:53:57.282" v="5" actId="478"/>
          <ac:picMkLst>
            <pc:docMk/>
            <pc:sldMk cId="2668321003" sldId="269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ase-field-builder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Software Engineering co-op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25</a:t>
            </a:r>
            <a:r>
              <a:rPr lang="en-US" baseline="30000" dirty="0">
                <a:solidFill>
                  <a:schemeClr val="bg1"/>
                </a:solidFill>
                <a:latin typeface="Avenir Next Medium"/>
              </a:rPr>
              <a:t>th</a:t>
            </a:r>
            <a:r>
              <a:rPr lang="en-US" dirty="0">
                <a:solidFill>
                  <a:schemeClr val="bg1"/>
                </a:solidFill>
                <a:latin typeface="Avenir Next Medium"/>
              </a:rPr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153005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03F73-DAC1-41A9-966E-9704EF2B2B71}"/>
              </a:ext>
            </a:extLst>
          </p:cNvPr>
          <p:cNvSpPr txBox="1"/>
          <p:nvPr/>
        </p:nvSpPr>
        <p:spPr>
          <a:xfrm>
            <a:off x="145144" y="2963332"/>
            <a:ext cx="8853713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I am a Computer Science Graduate Student at Northeastern University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just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Before commencing a graduate degree, I was working as a Software Developer for 5 years in EDI Gateway team for Healthcare Insurance Client. My experience has helped me grow my skills in team collaboration, verbal communication, and project leadership.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just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I am interested in learning, understanding and working on Cloud Computing, web technologies and how I can put these pieces together to create software systems or product which can help an organization grow.</a:t>
            </a:r>
            <a:endParaRPr lang="en-US" sz="2000" b="1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Service Ticket Distributor</a:t>
            </a:r>
          </a:p>
        </p:txBody>
      </p:sp>
      <p:sp>
        <p:nvSpPr>
          <p:cNvPr id="4" name="Hexagon 3"/>
          <p:cNvSpPr/>
          <p:nvPr/>
        </p:nvSpPr>
        <p:spPr>
          <a:xfrm>
            <a:off x="411238" y="5237242"/>
            <a:ext cx="8309429" cy="862968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How to apply Design Thinking instead of conventional methods to solve a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269956"/>
            <a:ext cx="4193015" cy="372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Multiple teams shares single ServiceNow queue with different Assignment Group.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Every team member has to check all the tickets and take only those tickets which belong to their team.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We cannot create a new queue for each team due to business constraints.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5065765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7143" y="1238565"/>
            <a:ext cx="4132540" cy="452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Solution: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606060"/>
                </a:solidFill>
                <a:latin typeface="Avenir Next Italic"/>
                <a:cs typeface="Avenir Next Italic"/>
              </a:rPr>
              <a:t>I developed a proof of concept to distribute the tickets to respective Assignment Groups using the approach of Distribution in Machine Learning and R language.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606060"/>
                </a:solidFill>
                <a:latin typeface="Avenir Next Italic"/>
                <a:cs typeface="Avenir Next Italic"/>
              </a:rPr>
              <a:t>The goal was to take the keywords from short description and distribute the ticket to respective Assignment Group based on those keywords.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606060"/>
                </a:solidFill>
                <a:latin typeface="Avenir Next Italic"/>
                <a:cs typeface="Avenir Next Italic"/>
              </a:rPr>
              <a:t>Solution can potentially improve the efficiency of team by 20%.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dirty="0">
                <a:solidFill>
                  <a:schemeClr val="bg1"/>
                </a:solidFill>
                <a:latin typeface="Avenir Next Regular"/>
                <a:cs typeface="Avenir Next Regular"/>
              </a:rPr>
              <a:t>Health Insurance Claim Details Application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411238" y="5237241"/>
            <a:ext cx="8309429" cy="862966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Leading a team for end to end solution design and implementation to improve client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1319158"/>
            <a:ext cx="4193015" cy="339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For adjudication confirmation, clients require archived claims.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Client needs to create special request to get those details as it contains PHI data of customers.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Turn Around Time of request is 2 days after approval.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5070491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9238" y="1317520"/>
            <a:ext cx="4132540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Solution: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I led a team to design and implement application using C, JSP, Shell Scripting and IBM queues.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Any authorized client can directly extract the claims specific details using the application without sending an additional request.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This reduced the Turn Around Time of request by 80%.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21842" y="153005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65F28A-15F6-4DA5-8DD3-12E8F1B9ACC9}"/>
              </a:ext>
            </a:extLst>
          </p:cNvPr>
          <p:cNvSpPr/>
          <p:nvPr/>
        </p:nvSpPr>
        <p:spPr>
          <a:xfrm>
            <a:off x="417285" y="2997516"/>
            <a:ext cx="8309429" cy="862968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B3F7-35AD-422C-976F-016525365A7C}"/>
              </a:ext>
            </a:extLst>
          </p:cNvPr>
          <p:cNvSpPr txBox="1"/>
          <p:nvPr/>
        </p:nvSpPr>
        <p:spPr>
          <a:xfrm>
            <a:off x="1892501" y="3025812"/>
            <a:ext cx="535899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Craft Demo Link:</a:t>
            </a: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https://quick-base-field-builder.herokuapp.com/</a:t>
            </a: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5278573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16175</TotalTime>
  <Words>357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Viral Patel</cp:lastModifiedBy>
  <cp:revision>31</cp:revision>
  <cp:lastPrinted>2017-02-14T18:44:12Z</cp:lastPrinted>
  <dcterms:created xsi:type="dcterms:W3CDTF">2017-02-06T14:03:53Z</dcterms:created>
  <dcterms:modified xsi:type="dcterms:W3CDTF">2020-03-24T20:33:41Z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