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2.xml" ContentType="application/vnd.openxmlformats-officedocument.presentationml.notesSlide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60" r:id="rId4"/>
    <p:sldId id="296" r:id="rId5"/>
    <p:sldId id="298" r:id="rId6"/>
    <p:sldId id="300" r:id="rId7"/>
    <p:sldId id="299" r:id="rId8"/>
    <p:sldId id="30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C6A7"/>
    <a:srgbClr val="62B6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94" d="100"/>
          <a:sy n="94" d="100"/>
        </p:scale>
        <p:origin x="2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30T04:15:28.5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30T04:15:15.8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30T04:15:18.2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2781 2449,'-123'19,"60"-7,-693 108,-16-64,751-55,-1-1,0-2,0 0,-24-5,39 5,0 0,0-1,1 0,-1 0,0 0,1-1,0 0,0 0,0-1,1 0,-1 0,1 0,0 0,0-1,-7-11,-4-12,0-1,2-1,1 0,1-1,2 0,1-1,-4-38,-1-32,1-105,12 162,1 0,3 0,2 0,16-70,-11 81,1 1,1 0,2 1,1 1,2 0,30-43,-18 36,2 0,1 3,3 0,0 2,2 2,62-42,-44 40,1 2,2 2,1 3,86-27,-32 22,2 6,2 5,-1 4,2 6,126 4,-113 10,260 38,-307-26,-2 5,0 3,-1 3,86 42,-143-56,0 0,-1 1,-1 1,0 1,-1 1,34 34,-48-43,-1 1,0-1,0 1,-1 0,0 1,0-1,-1 1,0 0,0 0,-1 1,-1-1,1 1,-2-1,1 1,-1 0,-1-1,0 1,0 0,-1 0,0-1,-4 19,0-13,0 0,-1 0,-1 0,0-1,-1 0,-1 0,-15 19,-1-5,0 0,-42 33,5-12,-1-3,-2-3,-130 63,-235 65,301-129,-1-6,-2-5,-2-6,0-5,-154 1,238-20,0-3,0-2,0-2,0-2,1-2,-63-22,88 23,0-1,1-2,0 0,1-1,0-1,1-1,1-1,0-1,1 0,1-2,1 0,0-1,-26-42,24 26,1-1,1-1,3-1,1 0,2-1,1 0,-4-46,7 25,3 0,3-1,2 1,11-70,-4 80,1 1,3 1,2-1,33-76,-36 102,1 0,0 1,2 1,1 0,1 1,1 1,0 1,2 0,0 1,41-29,-29 28,2 2,-1 2,2 1,0 1,0 2,1 1,1 2,-1 2,1 1,0 2,44 1,-16 4,-1 2,0 4,-1 2,0 2,94 34,-106-29,-2 3,70 39,-96-47,-1 2,-1 1,0 0,-2 1,1 1,-2 1,21 27,-32-37,0 0,-1 1,0-1,-1 1,0 0,0 0,-1 1,3 12,-5-17,0 1,-1-1,0 1,0 0,0-1,-1 1,0-1,0 1,0-1,0 0,-1 1,0-1,0 0,-1 0,1 0,-6 7,-1-2,1 0,-2-1,1 0,-1 0,0-1,-1-1,0 0,0 0,-20 8,-13 3,0-1,-1-3,-53 10,14-9,-1-3,1-4,-2-5,1-2,0-5,0-3,1-4,0-3,1-5,-90-31,95 22,1-3,1-3,3-4,-93-63,110 61,1-2,3-2,1-3,3-2,-66-86,72 76,-66-127,7-41,101 226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30T04:15:24.5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30T04:15:24.8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  <inkml:trace contextRef="#ctx0" brushRef="#br0" timeOffset="1">1 0</inkml:trace>
  <inkml:trace contextRef="#ctx0" brushRef="#br0" timeOffset="2">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30T04:15:50.9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  <inkml:trace contextRef="#ctx0" brushRef="#br0" timeOffset="1">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30T04:15:51.29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  <inkml:trace contextRef="#ctx0" brushRef="#br0" timeOffset="1">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30T04:15:51.7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  <inkml:trace contextRef="#ctx0" brushRef="#br0" timeOffset="1">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30T04:16:06.10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814 74,'102'86,"122"91,144 100,124 69,773 463,54-96,-1027-577,54 4,-277-118,-58-21,-16-6,-153-71,-309-140,-227-109,-2273-1110,2509 1198,141 64,263 143,-81-60,130 86,0 0,0-1,0 0,1 1,0-1,0-1,-6-8,9 12,1 1,-1-1,1 1,-1-1,1 1,0-1,-1 1,1-1,0 1,0-1,0 0,0 1,0-1,0 1,1-1,-1 1,0-1,1 1,-1-1,1 1,0-1,-1 1,1 0,0-1,0 1,1-2,3-1,0-1,1 1,-1 1,1-1,-1 1,1 0,0 0,0 0,7-1,20-7,55-9,21 3,214-4,394 52,189 83,-381-15,690 223,-770-169,765 378,-715-249,-157-47,-274-183,72 73,-86-66,-47-54,0-1,0 0,-1 1,1 0,-1-1,0 1,-1 0,1 0,0 7,-2-10,0 0,0-1,0 1,0 0,0 0,0 0,-1-1,1 1,-1 0,1-1,-1 1,0 0,0-1,0 1,0-1,0 1,0-1,0 1,0-1,0 0,-1 0,1 1,-1-1,-2 1,-3 2,0-1,0 0,-1-1,1 0,-1 0,1 0,-1-1,0 0,-8-1,-40-1,1-2,0-3,-76-18,-306-88,-44-40,-755-352,1014 394,204 101,1 0,0-2,-29-23,45 34,1 0,0 0,0 0,0-1,0 1,0 0,0 0,0 0,-1 0,1 0,0 0,0-1,0 1,0 0,0 0,0 0,0 0,0-1,0 1,0 0,0 0,0 0,0 0,0-1,0 1,0 0,0 0,0 0,0 0,0-1,0 1,0 0,0 0,0 0,0 0,0 0,1-1,-1 1,0 0,0 0,0 0,0 0,0 0,0 0,1 0,-1-1,0 1,0 0,0 0,19 1,90 29,377 157,396 206,295 182,71 68,-110-40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30T04:16:10.4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1259,'333'-98,"16"-9,-154 47,965-284,25 88,-1085 241,148-3,-242 18,41 3,-46-3,-1 0,1 0,0 0,-1 0,1 0,0 1,-1-1,1 0,-1 0,1 0,0 1,-1-1,1 0,-1 1,1-1,-1 0,1 1,-1-1,1 1,-1-1,1 1,-1-1,0 1,1-1,-1 1,0-1,1 1,-1-1,0 1,0 0,1-1,-1 1,0 0,0-1,0 1,0 0,0-1,0 1,0-1,0 1,0 0,0-1,0 1,-1 0,1-1,0 1,0-1,-1 1,1 0,0-1,-1 1,1-1,0 1,-1-1,1 1,-1-1,0 1,-12 13,0-1,-1-1,-1 0,0-1,-30 17,27-17,0 0,1 2,-22 20,38-33,1 0,-1 1,1-1,-1 0,1 1,0-1,-1 1,1-1,0 1,-1-1,1 0,0 1,-1-1,1 1,0 0,0-1,0 1,0-1,-1 1,1-1,0 1,0-1,0 1,0-1,0 1,0 0,0-1,0 1,1-1,-1 1,0-1,0 1,0-1,1 1,-1-1,0 1,1-1,-1 1,0-1,1 1,-1-1,0 0,1 1,-1-1,1 1,-1-1,1 0,-1 0,1 1,-1-1,1 0,-1 0,1 0,-1 1,1-1,-1 0,1 0,-1 0,1 0,0 0,0 0,17 3,0 0,1-1,-1 0,29-3,200-21,535-134,4-52,-248 63,-343 95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30T04:15:30.41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973 2329,'388'-158,"-6"7,792-267,37 95,-672 231,-415 78,1 6,159 10,-253 0,0 1,0 2,-1 1,0 1,0 2,48 20,-66-23,0 0,0 0,-1 2,0-1,-1 1,0 1,0 0,-1 0,0 1,-1 0,0 1,0 0,-1 0,0 0,-1 1,-1 0,0 0,5 18,-2 5,-2 0,-1 0,-2 1,-1-1,-2 1,-2 0,-1 0,-9 43,-1-21,-2-1,-3-1,-2-1,-40 78,28-73,-4-1,-1-2,-48 54,33-51,-2-3,-2-3,-90 67,57-58,-3-4,-167 79,98-69,-3-6,-2-8,-225 45,181-62,-1-9,-300 4,293-35,-435-61,484 32,1-7,2-8,-165-69,222 69,-175-104,224 113,2-2,2-4,1-1,3-3,2-2,-80-100,105 114,2 0,1-1,1-1,3-1,1-1,1 0,3-2,1 1,2-1,2-1,1 0,-1-59,9 56,1 1,2 0,3 0,1 1,2-1,2 2,34-81,-21 70,3 0,3 3,1 0,2 2,60-63,-27 44,2 3,3 3,3 4,2 3,2 3,3 3,126-53,-101 59,2 4,1 5,1 5,2 5,1 5,0 4,0 6,1 5,227 22,-234-4,0 5,-2 4,0 5,-2 5,-1 4,-2 4,-2 5,-3 4,-1 5,138 106,-154-98,-3 3,-4 3,-2 3,-3 4,-4 2,-4 3,-3 2,64 131,-101-175,-2 1,-1 1,10 48,-22-75,-1 1,-1 0,0 1,-1-1,-1 0,-1 0,0 1,-1-1,-1 0,0 0,-9 23,5-23,-1-1,0-1,-1 0,0 0,-1 0,-1-1,0-1,-1 0,-1 0,1-1,-28 17,0-3,-1-3,-2-1,0-2,-1-2,-51 13,1-5,-2-5,-150 13,91-25,0-7,0-6,1-8,-292-61,261 28,3-8,2-8,-285-142,88-17,299 166,-123-112,167 135,1-2,2-2,1-1,2-1,1-1,3-2,1 0,-31-81,44 95,2 0,2-1,0 0,2 0,0-1,3 1,0-1,2 1,0-1,2 1,2 0,0-1,2 2,1-1,19-42,-8 30,1 2,2 0,2 2,1 0,50-52,-35 47,2 1,2 3,92-60,-67 57,2 2,2 3,1 4,1 3,2 3,118-22,-112 34,0 3,0 4,0 4,1 3,-1 4,0 4,0 3,153 44,-141-25,-1 4,-2 5,-1 3,-3 4,-1 4,-3 4,82 70,-72-46,-5 3,-3 5,-3 3,-5 3,-4 4,-4 3,93 178,-140-230,-2 0,-1 2,12 54,-28-87,0 0,-1 0,-1 0,-1 0,0 0,-1 0,-1 0,0 0,-2 1,-4 16,3-22,-1 1,0-1,-1-1,0 1,-1-1,0 0,-1-1,0 0,-1 0,0 0,0-1,-1-1,-20 14,4-6,0-1,-1-1,0-2,-1 0,-1-2,0-2,-30 6,-4-3,0-2,-1-4,-97-4,38-9,0-5,1-6,1-5,-198-67,165 34,3-6,3-7,-150-96,207 109,2-3,4-5,-82-78,145 121,0 0,1-1,2-2,0 0,2-1,-27-54,40 71,0 1,1-1,0 0,1 0,0 0,0 0,1-1,0 1,0 0,1-1,1 1,0 0,0-1,0 1,1 0,1 0,0 0,0 0,1 1,-1-1,2 1,-1 0,1 0,1 0,0 1,7-9,1 3,0 1,0 0,1 1,1 0,0 1,23-10,0 2,68-19,62-7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30T04:15:36.88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30T04:15:38.01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1151 2458,'179'239,"1008"1438,-906-1231,-250-387,-30-58,-1-1,0 0,0 0,0 0,0 0,1 1,-1-1,0 0,0 0,0 0,0 1,0-1,0 0,0 0,1 1,-1-1,0 0,0 0,0 1,0-1,0 0,0 0,0 1,0-1,0 0,0 0,-1 0,1 1,0-1,0 0,0 0,0 1,0-1,0 0,0 0,-1 0,1 1,0-1,0 0,0 0,-1 0,-17-11,-22-24,-61-69,-41-68,121 146,-201-260,12-9,-339-638,356 482,163 362,3-2,5-1,-12-101,30 155,1 0,2-1,1 1,3-1,10-57,-9 76,1 0,1 0,1 1,1 0,1 0,0 1,1 0,1 1,1 0,0 1,26-26,-20 26,1 0,0 2,1 0,1 1,0 1,1 0,0 2,1 1,0 1,1 1,-1 1,1 1,1 1,-1 1,1 1,-1 1,1 1,34 5,-23 0,0 2,-1 1,0 1,0 2,-1 2,-1 1,0 2,-1 0,-1 3,0 0,51 45,-44-28,-2 3,-1 1,-2 1,-2 1,-2 2,-2 2,-2 0,-1 1,-3 2,-2 0,-3 1,19 88,-31-111,-1-1,-1 0,-1 1,-1-1,-2 2,0-2,-7 30,4-36,-1-1,-1 0,0 0,-2 0,0-1,-1 0,0-1,-2 0,-25 30,16-26,-1-1,-1-1,-1-1,0 0,-1-2,-1-1,0-2,-40 16,19-12,-1-2,-1-3,-1-1,-67 6,49-13,-1-2,1-3,-1-4,1-2,1-3,-1-3,3-3,-98-37,85 21,2-3,1-4,2-2,2-4,2-3,-102-92,106 78,3-3,3-2,2-3,4-2,3-2,-47-94,63 99,3-1,3-1,3-2,4-1,3 0,3-1,-8-109,21 132,1-1,4 0,1 1,3-1,2 1,2 1,3 0,2 1,38-84,-32 90,2 2,1 1,3 1,1 1,2 1,1 2,2 2,2 0,1 3,65-44,-54 45,1 3,1 2,1 2,54-17,-66 28,1 2,-1 2,1 1,1 2,-1 2,44 2,-62 2,1 1,-1 1,0 1,0 1,41 15,-55-17,0 1,0-1,-1 1,1 1,-1-1,0 1,-1 1,1-1,-1 1,0 0,0 1,-1-1,0 1,0 0,-1 0,0 1,5 13,-7-17,-1 0,0 1,0-1,-1 1,1-1,-1 0,0 1,0-1,0 1,-1-1,0 1,1-1,-2 1,1-1,0 0,-1 0,0 0,-3 7,-1-4,2 1,-2-1,-1 0,1 0,-1-1,0 0,-1 0,-13 8,-5 1,0-2,-1-1,-1-1,-48 12,-131 17,84-27,-1-5,-184-11,56-19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30T04:15:47.51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30T04:15:12.12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484 315,'318'-35,"5"-2,1557-126,-1808 158,653-16,-879 23,-156-10,-132-4,-2436-23,2861 35,19 0,32 1,310-1,-221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30T04:15:12.62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30T04:15:13.01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30T04:15:14.821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1669 2343,'-266'67,"145"-33,31-10,-419 106,-10-41,377-81,121-10,56-5,-13 3,162-26,141-8,107 2,1432-26,-1547 74,77 25,-295-18,-79-10,-19-9,-1 0,0 0,0 0,0 0,0 1,0-1,0 0,0 0,0 0,0 1,0-1,0 0,0 0,0 0,0 1,0-1,0 0,0 0,0 0,0 0,0 1,0-1,-1 0,1 0,0 0,0 0,0 1,0-1,0 0,0 0,0 0,-1 0,1 0,0 0,0 0,0 1,0-1,-1 0,1 0,0 0,0 0,0 0,0 0,-1 0,1 0,0 0,0 0,0 0,-1 0,1 0,0 0,0 0,0 0,0 0,-1 0,1 0,0 0,0 0,0 0,-1-1,1 1,0 0,0 0,0 0,-30 0,-55-8,-169-29,-243-62,-770-261,1246 353,-196-73,168 59,2-2,-55-35,99 56,-33-27,35 29,0-1,1 1,-1-1,1 1,-1-1,1 1,-1-1,1 0,0 1,-1-1,1 0,0 1,0-1,-1 0,1 0,0 1,0-1,0 0,0 0,0 1,0-1,0 0,0 0,0 1,0-1,0 0,1 1,-1-1,0 0,0 0,1 1,-1-1,0 0,1 1,-1-1,1 1,-1-1,1 1,-1-1,1 1,-1-1,1 1,0-1,-1 1,1-1,0 1,-1 0,1 0,0-1,-1 1,1 0,1 0,12-4,0 0,1 1,-1 1,18 0,170-8,360 29,201 94,-679-97,-1 4,122 46,-181-54,-20-6,-9-6,-1 0,1 0,-1 0,1-1,-1 0,1 0,-7-2,-74-20,-151-61,-79-63,-151-107,341 175,-182-149,258 185,-75-82,109 107,1-1,1 0,1-1,1-1,1 0,0-1,-13-41,22 57,0 0,1 1,0-1,0 0,0 0,1 0,0 0,0 0,0 0,1 0,0 0,0 0,1 0,-1 1,1-1,1 0,-1 1,1 0,0-1,0 1,0 0,1 0,0 1,0-1,0 1,0 0,1 0,-1 0,1 1,0 0,10-5,8-3,1 0,1 2,-1 1,1 2,51-8,-3 2,-1 4,2 2,-1 4,114 11,-174-7,1 0,-1 1,0 1,1 0,-2 1,1 0,12 7,-12 0,-13-12,0 0,0 0,0 0,0 0,0 1,0-1,0 0,0 0,0 0,1 0,-1 1,0-1,0 0,0 0,0 0,-1 0,1 1,0-1,0 0,0 0,0 0,0 0,0 1,0-1,0 0,0 0,0 0,0 0,0 0,-1 1,1-1,0 0,0 0,0 0,0 0,0 0,-1 0,1 0,0 0,0 1,0-1,0 0,-1 0,-2 0,0 1,0-1,0 0,0 0,1 0,-1-1,0 1,0-1,-5-1,-16-6,1 0,0-2,0 0,-29-20,-85-64,93 62,31 23,-237-178,193 141,3-3,-63-73,115 120,0 0,0-1,0 1,0-1,0 1,1-1,-1 1,1-1,-1 0,1 0,0 0,0 0,0 0,1 0,-1 0,1 0,-1-4,2 6,-1 0,0 0,1 0,-1 0,1 0,-1 0,1 0,0 0,-1 0,1 0,0 1,-1-1,1 0,0 1,0-1,0 0,0 1,1-2,33-5,-14 7,0 1,1 1,-1 1,0 1,0 0,-1 2,1 0,20 11,157 82,-178-88,26 14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E26930-105F-471D-8912-39BF8BB74C40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15064-1EB3-4F37-AB8D-14517CBF0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535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2b90623dcf9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2b90623dcf9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9577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63341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19512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43881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74772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75068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49250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9007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8959254-D16E-710B-53CB-B32F2D26DA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5718D02-C807-F794-9969-0FB34A9560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F9B1AF5-2569-0AD1-3E04-AC15573BC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11982-EE77-454B-8DA6-F2AEE62D82DB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6BCBC24-F022-8174-7724-BD6FE3865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ADB0C50-6D17-01D8-2EA1-1AC4E0504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25EB0-A48D-4002-AC6A-984867311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049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10E9965-FDF3-1910-1321-595E1AA85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D6B39C5E-0759-DBDC-6A0B-E8C553FCE4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43CD273-FC31-2924-732E-6508D6EA7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11982-EE77-454B-8DA6-F2AEE62D82DB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ADFAD08-CE60-4F3E-3DEF-EFD4E5BA9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33A3123-A757-97EB-3FBB-9ACE212B3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25EB0-A48D-4002-AC6A-984867311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466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0CB08B37-A2FD-194E-F103-DF2B6AB6DE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AACC7FDF-0D37-3209-4EFD-AEB187DF49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61FA5AC-4FA4-3E83-0341-A4768DF16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11982-EE77-454B-8DA6-F2AEE62D82DB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40CBBD3-F64E-72C0-66AC-5B7DCE966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5CB1CB6-C141-5B17-9EB6-1E88AEC47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25EB0-A48D-4002-AC6A-984867311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2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1_Title slide">
    <p:bg>
      <p:bgPr>
        <a:solidFill>
          <a:schemeClr val="l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950967" y="911067"/>
            <a:ext cx="5613600" cy="310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 b="0"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950967" y="4295533"/>
            <a:ext cx="3551200" cy="8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1" name="Google Shape;11;p2"/>
          <p:cNvSpPr>
            <a:spLocks noGrp="1"/>
          </p:cNvSpPr>
          <p:nvPr>
            <p:ph type="pic" idx="2"/>
          </p:nvPr>
        </p:nvSpPr>
        <p:spPr>
          <a:xfrm>
            <a:off x="7355767" y="0"/>
            <a:ext cx="4836400" cy="685800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978971600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3"/>
          <p:cNvSpPr txBox="1">
            <a:spLocks noGrp="1"/>
          </p:cNvSpPr>
          <p:nvPr>
            <p:ph type="title" idx="2" hasCustomPrompt="1"/>
          </p:nvPr>
        </p:nvSpPr>
        <p:spPr>
          <a:xfrm>
            <a:off x="1113980" y="1788827"/>
            <a:ext cx="9796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31" name="Google Shape;131;p13"/>
          <p:cNvSpPr txBox="1">
            <a:spLocks noGrp="1"/>
          </p:cNvSpPr>
          <p:nvPr>
            <p:ph type="title" idx="3" hasCustomPrompt="1"/>
          </p:nvPr>
        </p:nvSpPr>
        <p:spPr>
          <a:xfrm>
            <a:off x="1113980" y="3872863"/>
            <a:ext cx="9796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32" name="Google Shape;132;p13"/>
          <p:cNvSpPr txBox="1">
            <a:spLocks noGrp="1"/>
          </p:cNvSpPr>
          <p:nvPr>
            <p:ph type="title" idx="4" hasCustomPrompt="1"/>
          </p:nvPr>
        </p:nvSpPr>
        <p:spPr>
          <a:xfrm>
            <a:off x="4713013" y="1788827"/>
            <a:ext cx="9796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33" name="Google Shape;133;p13"/>
          <p:cNvSpPr txBox="1">
            <a:spLocks noGrp="1"/>
          </p:cNvSpPr>
          <p:nvPr>
            <p:ph type="title" idx="5" hasCustomPrompt="1"/>
          </p:nvPr>
        </p:nvSpPr>
        <p:spPr>
          <a:xfrm>
            <a:off x="4713013" y="3872863"/>
            <a:ext cx="9796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34" name="Google Shape;134;p13"/>
          <p:cNvSpPr txBox="1">
            <a:spLocks noGrp="1"/>
          </p:cNvSpPr>
          <p:nvPr>
            <p:ph type="title" idx="6" hasCustomPrompt="1"/>
          </p:nvPr>
        </p:nvSpPr>
        <p:spPr>
          <a:xfrm>
            <a:off x="8312047" y="1788827"/>
            <a:ext cx="9796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35" name="Google Shape;135;p13"/>
          <p:cNvSpPr txBox="1">
            <a:spLocks noGrp="1"/>
          </p:cNvSpPr>
          <p:nvPr>
            <p:ph type="title" idx="7" hasCustomPrompt="1"/>
          </p:nvPr>
        </p:nvSpPr>
        <p:spPr>
          <a:xfrm>
            <a:off x="8312047" y="3872863"/>
            <a:ext cx="9796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36" name="Google Shape;136;p13"/>
          <p:cNvSpPr txBox="1">
            <a:spLocks noGrp="1"/>
          </p:cNvSpPr>
          <p:nvPr>
            <p:ph type="subTitle" idx="1"/>
          </p:nvPr>
        </p:nvSpPr>
        <p:spPr>
          <a:xfrm>
            <a:off x="960000" y="2552433"/>
            <a:ext cx="3074000" cy="10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37" name="Google Shape;137;p13"/>
          <p:cNvSpPr txBox="1">
            <a:spLocks noGrp="1"/>
          </p:cNvSpPr>
          <p:nvPr>
            <p:ph type="subTitle" idx="8"/>
          </p:nvPr>
        </p:nvSpPr>
        <p:spPr>
          <a:xfrm>
            <a:off x="4559033" y="2552433"/>
            <a:ext cx="3074000" cy="10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38" name="Google Shape;138;p13"/>
          <p:cNvSpPr txBox="1">
            <a:spLocks noGrp="1"/>
          </p:cNvSpPr>
          <p:nvPr>
            <p:ph type="subTitle" idx="9"/>
          </p:nvPr>
        </p:nvSpPr>
        <p:spPr>
          <a:xfrm>
            <a:off x="8158067" y="2552433"/>
            <a:ext cx="3074000" cy="10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39" name="Google Shape;139;p13"/>
          <p:cNvSpPr txBox="1">
            <a:spLocks noGrp="1"/>
          </p:cNvSpPr>
          <p:nvPr>
            <p:ph type="subTitle" idx="13"/>
          </p:nvPr>
        </p:nvSpPr>
        <p:spPr>
          <a:xfrm>
            <a:off x="960000" y="4636433"/>
            <a:ext cx="3074000" cy="10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40" name="Google Shape;140;p13"/>
          <p:cNvSpPr txBox="1">
            <a:spLocks noGrp="1"/>
          </p:cNvSpPr>
          <p:nvPr>
            <p:ph type="subTitle" idx="14"/>
          </p:nvPr>
        </p:nvSpPr>
        <p:spPr>
          <a:xfrm>
            <a:off x="4559033" y="4636433"/>
            <a:ext cx="3074000" cy="10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41" name="Google Shape;141;p13"/>
          <p:cNvSpPr txBox="1">
            <a:spLocks noGrp="1"/>
          </p:cNvSpPr>
          <p:nvPr>
            <p:ph type="subTitle" idx="15"/>
          </p:nvPr>
        </p:nvSpPr>
        <p:spPr>
          <a:xfrm>
            <a:off x="8158067" y="4636433"/>
            <a:ext cx="3074000" cy="10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142" name="Google Shape;142;p13"/>
          <p:cNvGrpSpPr/>
          <p:nvPr/>
        </p:nvGrpSpPr>
        <p:grpSpPr>
          <a:xfrm>
            <a:off x="201" y="6269215"/>
            <a:ext cx="12191580" cy="610852"/>
            <a:chOff x="-7196" y="4604004"/>
            <a:chExt cx="9516741" cy="555926"/>
          </a:xfrm>
        </p:grpSpPr>
        <p:sp>
          <p:nvSpPr>
            <p:cNvPr id="143" name="Google Shape;143;p13"/>
            <p:cNvSpPr/>
            <p:nvPr/>
          </p:nvSpPr>
          <p:spPr>
            <a:xfrm>
              <a:off x="746777" y="4604004"/>
              <a:ext cx="845702" cy="555926"/>
            </a:xfrm>
            <a:custGeom>
              <a:avLst/>
              <a:gdLst/>
              <a:ahLst/>
              <a:cxnLst/>
              <a:rect l="l" t="t" r="r" b="b"/>
              <a:pathLst>
                <a:path w="1217" h="800" extrusionOk="0">
                  <a:moveTo>
                    <a:pt x="417" y="800"/>
                  </a:moveTo>
                  <a:lnTo>
                    <a:pt x="1217" y="0"/>
                  </a:lnTo>
                  <a:lnTo>
                    <a:pt x="800" y="0"/>
                  </a:lnTo>
                  <a:lnTo>
                    <a:pt x="0" y="800"/>
                  </a:lnTo>
                  <a:lnTo>
                    <a:pt x="417" y="8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3"/>
            <p:cNvSpPr/>
            <p:nvPr/>
          </p:nvSpPr>
          <p:spPr>
            <a:xfrm>
              <a:off x="-7196" y="4604004"/>
              <a:ext cx="166778" cy="166778"/>
            </a:xfrm>
            <a:custGeom>
              <a:avLst/>
              <a:gdLst/>
              <a:ahLst/>
              <a:cxnLst/>
              <a:rect l="l" t="t" r="r" b="b"/>
              <a:pathLst>
                <a:path w="240" h="240" extrusionOk="0">
                  <a:moveTo>
                    <a:pt x="0" y="0"/>
                  </a:moveTo>
                  <a:lnTo>
                    <a:pt x="0" y="240"/>
                  </a:lnTo>
                  <a:lnTo>
                    <a:pt x="2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1400" rIns="90000" bIns="414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3"/>
            <p:cNvSpPr/>
            <p:nvPr/>
          </p:nvSpPr>
          <p:spPr>
            <a:xfrm>
              <a:off x="30329" y="4604004"/>
              <a:ext cx="845702" cy="555926"/>
            </a:xfrm>
            <a:custGeom>
              <a:avLst/>
              <a:gdLst/>
              <a:ahLst/>
              <a:cxnLst/>
              <a:rect l="l" t="t" r="r" b="b"/>
              <a:pathLst>
                <a:path w="1217" h="800" extrusionOk="0">
                  <a:moveTo>
                    <a:pt x="1217" y="0"/>
                  </a:moveTo>
                  <a:lnTo>
                    <a:pt x="800" y="0"/>
                  </a:lnTo>
                  <a:lnTo>
                    <a:pt x="0" y="800"/>
                  </a:lnTo>
                  <a:lnTo>
                    <a:pt x="417" y="800"/>
                  </a:lnTo>
                  <a:lnTo>
                    <a:pt x="121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3"/>
            <p:cNvSpPr/>
            <p:nvPr/>
          </p:nvSpPr>
          <p:spPr>
            <a:xfrm>
              <a:off x="2179674" y="4604004"/>
              <a:ext cx="845008" cy="555926"/>
            </a:xfrm>
            <a:custGeom>
              <a:avLst/>
              <a:gdLst/>
              <a:ahLst/>
              <a:cxnLst/>
              <a:rect l="l" t="t" r="r" b="b"/>
              <a:pathLst>
                <a:path w="1216" h="800" extrusionOk="0">
                  <a:moveTo>
                    <a:pt x="416" y="800"/>
                  </a:moveTo>
                  <a:lnTo>
                    <a:pt x="1216" y="0"/>
                  </a:lnTo>
                  <a:lnTo>
                    <a:pt x="800" y="0"/>
                  </a:lnTo>
                  <a:lnTo>
                    <a:pt x="0" y="800"/>
                  </a:lnTo>
                  <a:lnTo>
                    <a:pt x="416" y="8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3"/>
            <p:cNvSpPr/>
            <p:nvPr/>
          </p:nvSpPr>
          <p:spPr>
            <a:xfrm>
              <a:off x="2895428" y="4604004"/>
              <a:ext cx="845702" cy="555926"/>
            </a:xfrm>
            <a:custGeom>
              <a:avLst/>
              <a:gdLst/>
              <a:ahLst/>
              <a:cxnLst/>
              <a:rect l="l" t="t" r="r" b="b"/>
              <a:pathLst>
                <a:path w="1217" h="800" extrusionOk="0">
                  <a:moveTo>
                    <a:pt x="417" y="800"/>
                  </a:moveTo>
                  <a:lnTo>
                    <a:pt x="1217" y="0"/>
                  </a:lnTo>
                  <a:lnTo>
                    <a:pt x="801" y="0"/>
                  </a:lnTo>
                  <a:lnTo>
                    <a:pt x="0" y="800"/>
                  </a:lnTo>
                  <a:lnTo>
                    <a:pt x="417" y="8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3"/>
            <p:cNvSpPr/>
            <p:nvPr/>
          </p:nvSpPr>
          <p:spPr>
            <a:xfrm>
              <a:off x="3611876" y="4604004"/>
              <a:ext cx="845702" cy="555926"/>
            </a:xfrm>
            <a:custGeom>
              <a:avLst/>
              <a:gdLst/>
              <a:ahLst/>
              <a:cxnLst/>
              <a:rect l="l" t="t" r="r" b="b"/>
              <a:pathLst>
                <a:path w="1217" h="800" extrusionOk="0">
                  <a:moveTo>
                    <a:pt x="417" y="800"/>
                  </a:moveTo>
                  <a:lnTo>
                    <a:pt x="1217" y="0"/>
                  </a:lnTo>
                  <a:lnTo>
                    <a:pt x="800" y="0"/>
                  </a:lnTo>
                  <a:lnTo>
                    <a:pt x="0" y="800"/>
                  </a:lnTo>
                  <a:lnTo>
                    <a:pt x="417" y="8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3"/>
            <p:cNvSpPr/>
            <p:nvPr/>
          </p:nvSpPr>
          <p:spPr>
            <a:xfrm>
              <a:off x="4328324" y="4604004"/>
              <a:ext cx="845008" cy="555926"/>
            </a:xfrm>
            <a:custGeom>
              <a:avLst/>
              <a:gdLst/>
              <a:ahLst/>
              <a:cxnLst/>
              <a:rect l="l" t="t" r="r" b="b"/>
              <a:pathLst>
                <a:path w="1216" h="800" extrusionOk="0">
                  <a:moveTo>
                    <a:pt x="417" y="800"/>
                  </a:moveTo>
                  <a:lnTo>
                    <a:pt x="1216" y="0"/>
                  </a:lnTo>
                  <a:lnTo>
                    <a:pt x="799" y="0"/>
                  </a:lnTo>
                  <a:lnTo>
                    <a:pt x="0" y="800"/>
                  </a:lnTo>
                  <a:lnTo>
                    <a:pt x="417" y="8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3"/>
            <p:cNvSpPr/>
            <p:nvPr/>
          </p:nvSpPr>
          <p:spPr>
            <a:xfrm>
              <a:off x="5044078" y="4604004"/>
              <a:ext cx="845702" cy="555926"/>
            </a:xfrm>
            <a:custGeom>
              <a:avLst/>
              <a:gdLst/>
              <a:ahLst/>
              <a:cxnLst/>
              <a:rect l="l" t="t" r="r" b="b"/>
              <a:pathLst>
                <a:path w="1217" h="800" extrusionOk="0">
                  <a:moveTo>
                    <a:pt x="417" y="800"/>
                  </a:moveTo>
                  <a:lnTo>
                    <a:pt x="1217" y="0"/>
                  </a:lnTo>
                  <a:lnTo>
                    <a:pt x="800" y="0"/>
                  </a:lnTo>
                  <a:lnTo>
                    <a:pt x="0" y="800"/>
                  </a:lnTo>
                  <a:lnTo>
                    <a:pt x="417" y="8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3"/>
            <p:cNvSpPr/>
            <p:nvPr/>
          </p:nvSpPr>
          <p:spPr>
            <a:xfrm>
              <a:off x="5760526" y="4604004"/>
              <a:ext cx="845702" cy="555926"/>
            </a:xfrm>
            <a:custGeom>
              <a:avLst/>
              <a:gdLst/>
              <a:ahLst/>
              <a:cxnLst/>
              <a:rect l="l" t="t" r="r" b="b"/>
              <a:pathLst>
                <a:path w="1217" h="800" extrusionOk="0">
                  <a:moveTo>
                    <a:pt x="416" y="800"/>
                  </a:moveTo>
                  <a:lnTo>
                    <a:pt x="1217" y="0"/>
                  </a:lnTo>
                  <a:lnTo>
                    <a:pt x="800" y="0"/>
                  </a:lnTo>
                  <a:lnTo>
                    <a:pt x="0" y="800"/>
                  </a:lnTo>
                  <a:lnTo>
                    <a:pt x="416" y="8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13"/>
            <p:cNvSpPr/>
            <p:nvPr/>
          </p:nvSpPr>
          <p:spPr>
            <a:xfrm>
              <a:off x="6476974" y="4604004"/>
              <a:ext cx="845008" cy="555926"/>
            </a:xfrm>
            <a:custGeom>
              <a:avLst/>
              <a:gdLst/>
              <a:ahLst/>
              <a:cxnLst/>
              <a:rect l="l" t="t" r="r" b="b"/>
              <a:pathLst>
                <a:path w="1216" h="800" extrusionOk="0">
                  <a:moveTo>
                    <a:pt x="416" y="800"/>
                  </a:moveTo>
                  <a:lnTo>
                    <a:pt x="1216" y="0"/>
                  </a:lnTo>
                  <a:lnTo>
                    <a:pt x="800" y="0"/>
                  </a:lnTo>
                  <a:lnTo>
                    <a:pt x="0" y="800"/>
                  </a:lnTo>
                  <a:lnTo>
                    <a:pt x="416" y="8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13"/>
            <p:cNvSpPr/>
            <p:nvPr/>
          </p:nvSpPr>
          <p:spPr>
            <a:xfrm>
              <a:off x="7193423" y="4604004"/>
              <a:ext cx="845008" cy="555926"/>
            </a:xfrm>
            <a:custGeom>
              <a:avLst/>
              <a:gdLst/>
              <a:ahLst/>
              <a:cxnLst/>
              <a:rect l="l" t="t" r="r" b="b"/>
              <a:pathLst>
                <a:path w="1216" h="800" extrusionOk="0">
                  <a:moveTo>
                    <a:pt x="416" y="800"/>
                  </a:moveTo>
                  <a:lnTo>
                    <a:pt x="1216" y="0"/>
                  </a:lnTo>
                  <a:lnTo>
                    <a:pt x="800" y="0"/>
                  </a:lnTo>
                  <a:lnTo>
                    <a:pt x="0" y="800"/>
                  </a:lnTo>
                  <a:lnTo>
                    <a:pt x="416" y="8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3"/>
            <p:cNvSpPr/>
            <p:nvPr/>
          </p:nvSpPr>
          <p:spPr>
            <a:xfrm>
              <a:off x="9342768" y="4993152"/>
              <a:ext cx="166778" cy="166778"/>
            </a:xfrm>
            <a:custGeom>
              <a:avLst/>
              <a:gdLst/>
              <a:ahLst/>
              <a:cxnLst/>
              <a:rect l="l" t="t" r="r" b="b"/>
              <a:pathLst>
                <a:path w="240" h="240" extrusionOk="0">
                  <a:moveTo>
                    <a:pt x="240" y="240"/>
                  </a:moveTo>
                  <a:lnTo>
                    <a:pt x="240" y="0"/>
                  </a:lnTo>
                  <a:lnTo>
                    <a:pt x="0" y="240"/>
                  </a:lnTo>
                  <a:lnTo>
                    <a:pt x="240" y="24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1400" rIns="90000" bIns="414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3"/>
            <p:cNvSpPr/>
            <p:nvPr/>
          </p:nvSpPr>
          <p:spPr>
            <a:xfrm>
              <a:off x="8626319" y="4604004"/>
              <a:ext cx="845008" cy="555926"/>
            </a:xfrm>
            <a:custGeom>
              <a:avLst/>
              <a:gdLst/>
              <a:ahLst/>
              <a:cxnLst/>
              <a:rect l="l" t="t" r="r" b="b"/>
              <a:pathLst>
                <a:path w="1216" h="800" extrusionOk="0">
                  <a:moveTo>
                    <a:pt x="416" y="800"/>
                  </a:moveTo>
                  <a:lnTo>
                    <a:pt x="1216" y="0"/>
                  </a:lnTo>
                  <a:lnTo>
                    <a:pt x="800" y="0"/>
                  </a:lnTo>
                  <a:lnTo>
                    <a:pt x="0" y="800"/>
                  </a:lnTo>
                  <a:lnTo>
                    <a:pt x="416" y="8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3"/>
            <p:cNvSpPr/>
            <p:nvPr/>
          </p:nvSpPr>
          <p:spPr>
            <a:xfrm>
              <a:off x="7909871" y="4604004"/>
              <a:ext cx="845008" cy="555926"/>
            </a:xfrm>
            <a:custGeom>
              <a:avLst/>
              <a:gdLst/>
              <a:ahLst/>
              <a:cxnLst/>
              <a:rect l="l" t="t" r="r" b="b"/>
              <a:pathLst>
                <a:path w="1216" h="800" extrusionOk="0">
                  <a:moveTo>
                    <a:pt x="416" y="800"/>
                  </a:moveTo>
                  <a:lnTo>
                    <a:pt x="1216" y="0"/>
                  </a:lnTo>
                  <a:lnTo>
                    <a:pt x="800" y="0"/>
                  </a:lnTo>
                  <a:lnTo>
                    <a:pt x="0" y="800"/>
                  </a:lnTo>
                  <a:lnTo>
                    <a:pt x="416" y="8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3"/>
            <p:cNvSpPr/>
            <p:nvPr/>
          </p:nvSpPr>
          <p:spPr>
            <a:xfrm>
              <a:off x="1463226" y="4604004"/>
              <a:ext cx="845008" cy="555926"/>
            </a:xfrm>
            <a:custGeom>
              <a:avLst/>
              <a:gdLst/>
              <a:ahLst/>
              <a:cxnLst/>
              <a:rect l="l" t="t" r="r" b="b"/>
              <a:pathLst>
                <a:path w="1216" h="800" extrusionOk="0">
                  <a:moveTo>
                    <a:pt x="416" y="800"/>
                  </a:moveTo>
                  <a:lnTo>
                    <a:pt x="1216" y="0"/>
                  </a:lnTo>
                  <a:lnTo>
                    <a:pt x="800" y="0"/>
                  </a:lnTo>
                  <a:lnTo>
                    <a:pt x="0" y="800"/>
                  </a:lnTo>
                  <a:lnTo>
                    <a:pt x="416" y="8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4852019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0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8" name="Google Shape;248;p20"/>
          <p:cNvSpPr txBox="1">
            <a:spLocks noGrp="1"/>
          </p:cNvSpPr>
          <p:nvPr>
            <p:ph type="subTitle" idx="1"/>
          </p:nvPr>
        </p:nvSpPr>
        <p:spPr>
          <a:xfrm>
            <a:off x="950967" y="3236567"/>
            <a:ext cx="3130800" cy="18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20"/>
          <p:cNvSpPr txBox="1">
            <a:spLocks noGrp="1"/>
          </p:cNvSpPr>
          <p:nvPr>
            <p:ph type="subTitle" idx="2"/>
          </p:nvPr>
        </p:nvSpPr>
        <p:spPr>
          <a:xfrm>
            <a:off x="4530600" y="3236567"/>
            <a:ext cx="3130800" cy="18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20"/>
          <p:cNvSpPr txBox="1">
            <a:spLocks noGrp="1"/>
          </p:cNvSpPr>
          <p:nvPr>
            <p:ph type="subTitle" idx="3"/>
          </p:nvPr>
        </p:nvSpPr>
        <p:spPr>
          <a:xfrm>
            <a:off x="8110233" y="3236568"/>
            <a:ext cx="3130800" cy="18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51" name="Google Shape;251;p20"/>
          <p:cNvSpPr txBox="1">
            <a:spLocks noGrp="1"/>
          </p:cNvSpPr>
          <p:nvPr>
            <p:ph type="subTitle" idx="4"/>
          </p:nvPr>
        </p:nvSpPr>
        <p:spPr>
          <a:xfrm>
            <a:off x="950967" y="2136867"/>
            <a:ext cx="3130800" cy="107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52" name="Google Shape;252;p20"/>
          <p:cNvSpPr txBox="1">
            <a:spLocks noGrp="1"/>
          </p:cNvSpPr>
          <p:nvPr>
            <p:ph type="subTitle" idx="5"/>
          </p:nvPr>
        </p:nvSpPr>
        <p:spPr>
          <a:xfrm>
            <a:off x="4530605" y="2136867"/>
            <a:ext cx="3130800" cy="107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53" name="Google Shape;253;p20"/>
          <p:cNvSpPr txBox="1">
            <a:spLocks noGrp="1"/>
          </p:cNvSpPr>
          <p:nvPr>
            <p:ph type="subTitle" idx="6"/>
          </p:nvPr>
        </p:nvSpPr>
        <p:spPr>
          <a:xfrm>
            <a:off x="8110233" y="2136867"/>
            <a:ext cx="3130800" cy="107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254" name="Google Shape;254;p20"/>
          <p:cNvGrpSpPr/>
          <p:nvPr/>
        </p:nvGrpSpPr>
        <p:grpSpPr>
          <a:xfrm flipH="1">
            <a:off x="-12489" y="6138672"/>
            <a:ext cx="12216079" cy="719333"/>
            <a:chOff x="-9367" y="4604004"/>
            <a:chExt cx="9162059" cy="539500"/>
          </a:xfrm>
        </p:grpSpPr>
        <p:sp>
          <p:nvSpPr>
            <p:cNvPr id="255" name="Google Shape;255;p20"/>
            <p:cNvSpPr/>
            <p:nvPr/>
          </p:nvSpPr>
          <p:spPr>
            <a:xfrm>
              <a:off x="712311" y="4604004"/>
              <a:ext cx="820714" cy="539500"/>
            </a:xfrm>
            <a:custGeom>
              <a:avLst/>
              <a:gdLst/>
              <a:ahLst/>
              <a:cxnLst/>
              <a:rect l="l" t="t" r="r" b="b"/>
              <a:pathLst>
                <a:path w="1217" h="800" extrusionOk="0">
                  <a:moveTo>
                    <a:pt x="417" y="800"/>
                  </a:moveTo>
                  <a:lnTo>
                    <a:pt x="1217" y="0"/>
                  </a:lnTo>
                  <a:lnTo>
                    <a:pt x="800" y="0"/>
                  </a:lnTo>
                  <a:lnTo>
                    <a:pt x="0" y="800"/>
                  </a:lnTo>
                  <a:lnTo>
                    <a:pt x="417" y="8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20"/>
            <p:cNvSpPr/>
            <p:nvPr/>
          </p:nvSpPr>
          <p:spPr>
            <a:xfrm>
              <a:off x="-9367" y="4604004"/>
              <a:ext cx="161850" cy="161850"/>
            </a:xfrm>
            <a:custGeom>
              <a:avLst/>
              <a:gdLst/>
              <a:ahLst/>
              <a:cxnLst/>
              <a:rect l="l" t="t" r="r" b="b"/>
              <a:pathLst>
                <a:path w="240" h="240" extrusionOk="0">
                  <a:moveTo>
                    <a:pt x="0" y="0"/>
                  </a:moveTo>
                  <a:lnTo>
                    <a:pt x="0" y="240"/>
                  </a:lnTo>
                  <a:lnTo>
                    <a:pt x="2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1400" rIns="90000" bIns="414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20"/>
            <p:cNvSpPr/>
            <p:nvPr/>
          </p:nvSpPr>
          <p:spPr>
            <a:xfrm>
              <a:off x="22040" y="4604004"/>
              <a:ext cx="820714" cy="539500"/>
            </a:xfrm>
            <a:custGeom>
              <a:avLst/>
              <a:gdLst/>
              <a:ahLst/>
              <a:cxnLst/>
              <a:rect l="l" t="t" r="r" b="b"/>
              <a:pathLst>
                <a:path w="1217" h="800" extrusionOk="0">
                  <a:moveTo>
                    <a:pt x="1217" y="0"/>
                  </a:moveTo>
                  <a:lnTo>
                    <a:pt x="800" y="0"/>
                  </a:lnTo>
                  <a:lnTo>
                    <a:pt x="0" y="800"/>
                  </a:lnTo>
                  <a:lnTo>
                    <a:pt x="417" y="800"/>
                  </a:lnTo>
                  <a:lnTo>
                    <a:pt x="121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20"/>
            <p:cNvSpPr/>
            <p:nvPr/>
          </p:nvSpPr>
          <p:spPr>
            <a:xfrm>
              <a:off x="2092179" y="4604004"/>
              <a:ext cx="820040" cy="539500"/>
            </a:xfrm>
            <a:custGeom>
              <a:avLst/>
              <a:gdLst/>
              <a:ahLst/>
              <a:cxnLst/>
              <a:rect l="l" t="t" r="r" b="b"/>
              <a:pathLst>
                <a:path w="1216" h="800" extrusionOk="0">
                  <a:moveTo>
                    <a:pt x="416" y="800"/>
                  </a:moveTo>
                  <a:lnTo>
                    <a:pt x="1216" y="0"/>
                  </a:lnTo>
                  <a:lnTo>
                    <a:pt x="800" y="0"/>
                  </a:lnTo>
                  <a:lnTo>
                    <a:pt x="0" y="800"/>
                  </a:lnTo>
                  <a:lnTo>
                    <a:pt x="416" y="8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20"/>
            <p:cNvSpPr/>
            <p:nvPr/>
          </p:nvSpPr>
          <p:spPr>
            <a:xfrm>
              <a:off x="2781775" y="4604004"/>
              <a:ext cx="820714" cy="539500"/>
            </a:xfrm>
            <a:custGeom>
              <a:avLst/>
              <a:gdLst/>
              <a:ahLst/>
              <a:cxnLst/>
              <a:rect l="l" t="t" r="r" b="b"/>
              <a:pathLst>
                <a:path w="1217" h="800" extrusionOk="0">
                  <a:moveTo>
                    <a:pt x="417" y="800"/>
                  </a:moveTo>
                  <a:lnTo>
                    <a:pt x="1217" y="0"/>
                  </a:lnTo>
                  <a:lnTo>
                    <a:pt x="801" y="0"/>
                  </a:lnTo>
                  <a:lnTo>
                    <a:pt x="0" y="800"/>
                  </a:lnTo>
                  <a:lnTo>
                    <a:pt x="417" y="8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20"/>
            <p:cNvSpPr/>
            <p:nvPr/>
          </p:nvSpPr>
          <p:spPr>
            <a:xfrm>
              <a:off x="3472046" y="4604004"/>
              <a:ext cx="820714" cy="539500"/>
            </a:xfrm>
            <a:custGeom>
              <a:avLst/>
              <a:gdLst/>
              <a:ahLst/>
              <a:cxnLst/>
              <a:rect l="l" t="t" r="r" b="b"/>
              <a:pathLst>
                <a:path w="1217" h="800" extrusionOk="0">
                  <a:moveTo>
                    <a:pt x="417" y="800"/>
                  </a:moveTo>
                  <a:lnTo>
                    <a:pt x="1217" y="0"/>
                  </a:lnTo>
                  <a:lnTo>
                    <a:pt x="800" y="0"/>
                  </a:lnTo>
                  <a:lnTo>
                    <a:pt x="0" y="800"/>
                  </a:lnTo>
                  <a:lnTo>
                    <a:pt x="417" y="8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20"/>
            <p:cNvSpPr/>
            <p:nvPr/>
          </p:nvSpPr>
          <p:spPr>
            <a:xfrm>
              <a:off x="4162317" y="4604004"/>
              <a:ext cx="820040" cy="539500"/>
            </a:xfrm>
            <a:custGeom>
              <a:avLst/>
              <a:gdLst/>
              <a:ahLst/>
              <a:cxnLst/>
              <a:rect l="l" t="t" r="r" b="b"/>
              <a:pathLst>
                <a:path w="1216" h="800" extrusionOk="0">
                  <a:moveTo>
                    <a:pt x="417" y="800"/>
                  </a:moveTo>
                  <a:lnTo>
                    <a:pt x="1216" y="0"/>
                  </a:lnTo>
                  <a:lnTo>
                    <a:pt x="799" y="0"/>
                  </a:lnTo>
                  <a:lnTo>
                    <a:pt x="0" y="800"/>
                  </a:lnTo>
                  <a:lnTo>
                    <a:pt x="417" y="8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20"/>
            <p:cNvSpPr/>
            <p:nvPr/>
          </p:nvSpPr>
          <p:spPr>
            <a:xfrm>
              <a:off x="4851914" y="4604004"/>
              <a:ext cx="820714" cy="539500"/>
            </a:xfrm>
            <a:custGeom>
              <a:avLst/>
              <a:gdLst/>
              <a:ahLst/>
              <a:cxnLst/>
              <a:rect l="l" t="t" r="r" b="b"/>
              <a:pathLst>
                <a:path w="1217" h="800" extrusionOk="0">
                  <a:moveTo>
                    <a:pt x="417" y="800"/>
                  </a:moveTo>
                  <a:lnTo>
                    <a:pt x="1217" y="0"/>
                  </a:lnTo>
                  <a:lnTo>
                    <a:pt x="800" y="0"/>
                  </a:lnTo>
                  <a:lnTo>
                    <a:pt x="0" y="800"/>
                  </a:lnTo>
                  <a:lnTo>
                    <a:pt x="417" y="8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20"/>
            <p:cNvSpPr/>
            <p:nvPr/>
          </p:nvSpPr>
          <p:spPr>
            <a:xfrm>
              <a:off x="5542185" y="4604004"/>
              <a:ext cx="820714" cy="539500"/>
            </a:xfrm>
            <a:custGeom>
              <a:avLst/>
              <a:gdLst/>
              <a:ahLst/>
              <a:cxnLst/>
              <a:rect l="l" t="t" r="r" b="b"/>
              <a:pathLst>
                <a:path w="1217" h="800" extrusionOk="0">
                  <a:moveTo>
                    <a:pt x="416" y="800"/>
                  </a:moveTo>
                  <a:lnTo>
                    <a:pt x="1217" y="0"/>
                  </a:lnTo>
                  <a:lnTo>
                    <a:pt x="800" y="0"/>
                  </a:lnTo>
                  <a:lnTo>
                    <a:pt x="0" y="800"/>
                  </a:lnTo>
                  <a:lnTo>
                    <a:pt x="416" y="8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20"/>
            <p:cNvSpPr/>
            <p:nvPr/>
          </p:nvSpPr>
          <p:spPr>
            <a:xfrm>
              <a:off x="6232456" y="4604004"/>
              <a:ext cx="820040" cy="539500"/>
            </a:xfrm>
            <a:custGeom>
              <a:avLst/>
              <a:gdLst/>
              <a:ahLst/>
              <a:cxnLst/>
              <a:rect l="l" t="t" r="r" b="b"/>
              <a:pathLst>
                <a:path w="1216" h="800" extrusionOk="0">
                  <a:moveTo>
                    <a:pt x="416" y="800"/>
                  </a:moveTo>
                  <a:lnTo>
                    <a:pt x="1216" y="0"/>
                  </a:lnTo>
                  <a:lnTo>
                    <a:pt x="800" y="0"/>
                  </a:lnTo>
                  <a:lnTo>
                    <a:pt x="0" y="800"/>
                  </a:lnTo>
                  <a:lnTo>
                    <a:pt x="416" y="8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20"/>
            <p:cNvSpPr/>
            <p:nvPr/>
          </p:nvSpPr>
          <p:spPr>
            <a:xfrm>
              <a:off x="6922052" y="4604004"/>
              <a:ext cx="820040" cy="539500"/>
            </a:xfrm>
            <a:custGeom>
              <a:avLst/>
              <a:gdLst/>
              <a:ahLst/>
              <a:cxnLst/>
              <a:rect l="l" t="t" r="r" b="b"/>
              <a:pathLst>
                <a:path w="1216" h="800" extrusionOk="0">
                  <a:moveTo>
                    <a:pt x="416" y="800"/>
                  </a:moveTo>
                  <a:lnTo>
                    <a:pt x="1216" y="0"/>
                  </a:lnTo>
                  <a:lnTo>
                    <a:pt x="800" y="0"/>
                  </a:lnTo>
                  <a:lnTo>
                    <a:pt x="0" y="800"/>
                  </a:lnTo>
                  <a:lnTo>
                    <a:pt x="416" y="8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20"/>
            <p:cNvSpPr/>
            <p:nvPr/>
          </p:nvSpPr>
          <p:spPr>
            <a:xfrm>
              <a:off x="8332652" y="4604004"/>
              <a:ext cx="820040" cy="539500"/>
            </a:xfrm>
            <a:custGeom>
              <a:avLst/>
              <a:gdLst/>
              <a:ahLst/>
              <a:cxnLst/>
              <a:rect l="l" t="t" r="r" b="b"/>
              <a:pathLst>
                <a:path w="1216" h="800" extrusionOk="0">
                  <a:moveTo>
                    <a:pt x="416" y="800"/>
                  </a:moveTo>
                  <a:lnTo>
                    <a:pt x="1216" y="0"/>
                  </a:lnTo>
                  <a:lnTo>
                    <a:pt x="800" y="0"/>
                  </a:lnTo>
                  <a:lnTo>
                    <a:pt x="0" y="800"/>
                  </a:lnTo>
                  <a:lnTo>
                    <a:pt x="416" y="8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20"/>
            <p:cNvSpPr/>
            <p:nvPr/>
          </p:nvSpPr>
          <p:spPr>
            <a:xfrm>
              <a:off x="7611649" y="4604004"/>
              <a:ext cx="820040" cy="539500"/>
            </a:xfrm>
            <a:custGeom>
              <a:avLst/>
              <a:gdLst/>
              <a:ahLst/>
              <a:cxnLst/>
              <a:rect l="l" t="t" r="r" b="b"/>
              <a:pathLst>
                <a:path w="1216" h="800" extrusionOk="0">
                  <a:moveTo>
                    <a:pt x="416" y="800"/>
                  </a:moveTo>
                  <a:lnTo>
                    <a:pt x="1216" y="0"/>
                  </a:lnTo>
                  <a:lnTo>
                    <a:pt x="800" y="0"/>
                  </a:lnTo>
                  <a:lnTo>
                    <a:pt x="0" y="800"/>
                  </a:lnTo>
                  <a:lnTo>
                    <a:pt x="416" y="8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20"/>
            <p:cNvSpPr/>
            <p:nvPr/>
          </p:nvSpPr>
          <p:spPr>
            <a:xfrm>
              <a:off x="1402582" y="4604004"/>
              <a:ext cx="820040" cy="539500"/>
            </a:xfrm>
            <a:custGeom>
              <a:avLst/>
              <a:gdLst/>
              <a:ahLst/>
              <a:cxnLst/>
              <a:rect l="l" t="t" r="r" b="b"/>
              <a:pathLst>
                <a:path w="1216" h="800" extrusionOk="0">
                  <a:moveTo>
                    <a:pt x="416" y="800"/>
                  </a:moveTo>
                  <a:lnTo>
                    <a:pt x="1216" y="0"/>
                  </a:lnTo>
                  <a:lnTo>
                    <a:pt x="800" y="0"/>
                  </a:lnTo>
                  <a:lnTo>
                    <a:pt x="0" y="800"/>
                  </a:lnTo>
                  <a:lnTo>
                    <a:pt x="416" y="8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4563324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bg>
      <p:bgPr>
        <a:solidFill>
          <a:schemeClr val="lt2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6019433" y="3633217"/>
            <a:ext cx="5018400" cy="1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6121067" y="2102384"/>
            <a:ext cx="1718400" cy="1291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>
            <a:spLocks noGrp="1"/>
          </p:cNvSpPr>
          <p:nvPr>
            <p:ph type="pic" idx="3"/>
          </p:nvPr>
        </p:nvSpPr>
        <p:spPr>
          <a:xfrm>
            <a:off x="0" y="0"/>
            <a:ext cx="4836400" cy="685800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08072253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762C1D4-81D9-F130-CEE1-7541C8C65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9101324-0B0B-B85B-460A-10FF927B7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1711DDE-F032-ABC0-2003-CDFAA39BE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11982-EE77-454B-8DA6-F2AEE62D82DB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1EE579A-C189-558E-C859-6C9FC4194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132E08F-676C-E9D3-FEAB-EE2355B7D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25EB0-A48D-4002-AC6A-984867311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484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E358504-3450-FEC6-447F-C1D6131EF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E107C01-13E2-842D-A75C-581FC91DA6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F764AF7-0E45-8A04-3AE1-6B79D4D6A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11982-EE77-454B-8DA6-F2AEE62D82DB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5EE2205-AC0E-8564-4E35-0954F69C2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3E3CD24-5B1D-F7F0-9B64-B71C36D2F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25EB0-A48D-4002-AC6A-984867311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337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3D052D1-1EAE-FDCF-02C2-A1C761328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CEAD7DA-9ACC-9D01-C5E6-9A789BDAA2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F6CDB993-7653-E490-0ED2-22A1CF0C32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DD3A21F-8F8A-022E-BB7D-30073238B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11982-EE77-454B-8DA6-F2AEE62D82DB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F709697-E0A6-C93C-151F-056CAC6BE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1B88845-54CD-2D53-4EC9-38AEB013C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25EB0-A48D-4002-AC6A-984867311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44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8A7A335-D298-88E1-1B8F-1A3957B7C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9760CC2-A979-6DCB-D46C-9BE516987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F430BCAE-FC1E-63EA-7191-ABBFFB1BB7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8EF761F2-AD05-A547-E0FD-3F2F9915D4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E0336B17-AF5F-325B-D9FE-EF7E1DEB83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E1670EC8-A2B9-EEDE-D22B-25769BB6F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11982-EE77-454B-8DA6-F2AEE62D82DB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7DECFF3D-1850-CB09-C48E-36FEA3085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93B71059-3982-C66C-939C-8A763235C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25EB0-A48D-4002-AC6A-984867311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494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BD8C986-7534-EB54-215F-CFD4F1363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42036187-1DC1-3749-5CBF-C2C1DCEA3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11982-EE77-454B-8DA6-F2AEE62D82DB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3538DB8F-558E-2171-6E54-B97C2BB17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A84A6F9-2DE7-FB98-9055-F508CE792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25EB0-A48D-4002-AC6A-984867311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759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D13E6ED2-DC94-6962-EA1A-0C1378411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11982-EE77-454B-8DA6-F2AEE62D82DB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5B2B6296-7D7C-E54C-6C5D-9C677F0A9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F5175F0-ABD0-DD6E-C098-BEA59F6A2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25EB0-A48D-4002-AC6A-984867311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118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821510F-5F92-5D75-15CD-F9626808F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7827041-149F-F9EA-1E4D-35590A568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BBF92113-AB76-E9CC-7AA0-1EECA466B6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20738C9-C5B9-BEC5-A182-BFA04FE68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11982-EE77-454B-8DA6-F2AEE62D82DB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037DEB5-656C-45C3-E903-5A8D42FD6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30231D6-1EAA-BCD8-1977-409262572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25EB0-A48D-4002-AC6A-984867311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733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8E6F628-D536-342E-6CB8-642F3C8A2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89E31C4A-79AF-C5A4-9AC9-93ADBE0DDD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50CD28FC-438E-B8CB-7402-C35BE4793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8DDAC8B-C6F3-EE2E-2752-9404CFF4A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11982-EE77-454B-8DA6-F2AEE62D82DB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A09D89C-22DC-F06A-6C81-18AA70C2F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845237A-901B-1DED-BD04-F1F54320E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25EB0-A48D-4002-AC6A-984867311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018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1C32BA2C-A6D6-E1F2-C3D3-94DA174A4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D29F4F0-0AA9-9B29-129F-7404ECFF0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3715743-0C86-E1FF-721F-D297D56205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911982-EE77-454B-8DA6-F2AEE62D82DB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894B9C5-22FE-D217-F986-6464B9D7CC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3652F36-5E5E-A88A-6820-23BEE5712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A25EB0-A48D-4002-AC6A-984867311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235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3.png"/><Relationship Id="rId3" Type="http://schemas.openxmlformats.org/officeDocument/2006/relationships/customXml" Target="../ink/ink1.xml"/><Relationship Id="rId7" Type="http://schemas.openxmlformats.org/officeDocument/2006/relationships/image" Target="../media/image1.emf"/><Relationship Id="rId12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customXml" Target="../ink/ink2.xml"/><Relationship Id="rId11" Type="http://schemas.openxmlformats.org/officeDocument/2006/relationships/customXml" Target="../ink/ink5.xml"/><Relationship Id="rId5" Type="http://schemas.openxmlformats.org/officeDocument/2006/relationships/image" Target="../media/image2.png"/><Relationship Id="rId10" Type="http://schemas.openxmlformats.org/officeDocument/2006/relationships/image" Target="../media/image2.emf"/><Relationship Id="rId9" Type="http://schemas.openxmlformats.org/officeDocument/2006/relationships/customXml" Target="../ink/ink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9.xml"/><Relationship Id="rId13" Type="http://schemas.openxmlformats.org/officeDocument/2006/relationships/customXml" Target="../ink/ink12.xml"/><Relationship Id="rId18" Type="http://schemas.openxmlformats.org/officeDocument/2006/relationships/customXml" Target="../ink/ink15.xml"/><Relationship Id="rId3" Type="http://schemas.openxmlformats.org/officeDocument/2006/relationships/customXml" Target="../ink/ink6.xml"/><Relationship Id="rId21" Type="http://schemas.openxmlformats.org/officeDocument/2006/relationships/image" Target="../media/image10.png"/><Relationship Id="rId7" Type="http://schemas.openxmlformats.org/officeDocument/2006/relationships/customXml" Target="../ink/ink8.xml"/><Relationship Id="rId12" Type="http://schemas.openxmlformats.org/officeDocument/2006/relationships/image" Target="../media/image7.png"/><Relationship Id="rId1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6" Type="http://schemas.openxmlformats.org/officeDocument/2006/relationships/customXml" Target="../ink/ink14.xml"/><Relationship Id="rId20" Type="http://schemas.openxmlformats.org/officeDocument/2006/relationships/customXml" Target="../ink/ink1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.png"/><Relationship Id="rId11" Type="http://schemas.openxmlformats.org/officeDocument/2006/relationships/customXml" Target="../ink/ink11.xml"/><Relationship Id="rId24" Type="http://schemas.openxmlformats.org/officeDocument/2006/relationships/image" Target="../media/image3.png"/><Relationship Id="rId5" Type="http://schemas.openxmlformats.org/officeDocument/2006/relationships/customXml" Target="../ink/ink7.xml"/><Relationship Id="rId15" Type="http://schemas.openxmlformats.org/officeDocument/2006/relationships/image" Target="../media/image8.png"/><Relationship Id="rId23" Type="http://schemas.openxmlformats.org/officeDocument/2006/relationships/image" Target="../media/image11.png"/><Relationship Id="rId10" Type="http://schemas.openxmlformats.org/officeDocument/2006/relationships/customXml" Target="../ink/ink10.xml"/><Relationship Id="rId19" Type="http://schemas.openxmlformats.org/officeDocument/2006/relationships/customXml" Target="../ink/ink16.xml"/><Relationship Id="rId4" Type="http://schemas.openxmlformats.org/officeDocument/2006/relationships/image" Target="../media/image5.png"/><Relationship Id="rId9" Type="http://schemas.openxmlformats.org/officeDocument/2006/relationships/image" Target="../media/image6.png"/><Relationship Id="rId14" Type="http://schemas.openxmlformats.org/officeDocument/2006/relationships/customXml" Target="../ink/ink13.xml"/><Relationship Id="rId22" Type="http://schemas.openxmlformats.org/officeDocument/2006/relationships/customXml" Target="../ink/ink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4C6A7"/>
        </a:solidFill>
        <a:effectLst/>
      </p:bgPr>
    </p:bg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9"/>
          <p:cNvSpPr txBox="1">
            <a:spLocks noGrp="1"/>
          </p:cNvSpPr>
          <p:nvPr>
            <p:ph type="ctrTitle"/>
          </p:nvPr>
        </p:nvSpPr>
        <p:spPr>
          <a:xfrm>
            <a:off x="1958147" y="510843"/>
            <a:ext cx="5613600" cy="2357209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 dirty="0">
                <a:solidFill>
                  <a:schemeClr val="accent6">
                    <a:lumMod val="50000"/>
                  </a:schemeClr>
                </a:solidFill>
                <a:latin typeface="Rockwell" panose="02060603020205020403" pitchFamily="18" charset="0"/>
              </a:rPr>
              <a:t>Ridex</a:t>
            </a:r>
            <a:r>
              <a:rPr lang="en" dirty="0"/>
              <a:t/>
            </a:r>
            <a:br>
              <a:rPr lang="en" dirty="0"/>
            </a:br>
            <a:endParaRPr b="1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83" name="Google Shape;383;p29"/>
          <p:cNvSpPr txBox="1">
            <a:spLocks noGrp="1"/>
          </p:cNvSpPr>
          <p:nvPr>
            <p:ph type="subTitle" idx="1"/>
          </p:nvPr>
        </p:nvSpPr>
        <p:spPr>
          <a:xfrm>
            <a:off x="6204406" y="3625470"/>
            <a:ext cx="5615294" cy="1314259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en-US" sz="2400" smtClean="0"/>
              <a:t>Name : PATEL VRAJ VINODKUMAR</a:t>
            </a:r>
          </a:p>
          <a:p>
            <a:pPr marL="0" indent="0"/>
            <a:r>
              <a:rPr lang="en-US" sz="2400" smtClean="0"/>
              <a:t>Roll No: 155</a:t>
            </a:r>
          </a:p>
          <a:p>
            <a:pPr marL="0" indent="0"/>
            <a:r>
              <a:rPr lang="en-US" sz="2400" smtClean="0"/>
              <a:t>Batch : A5</a:t>
            </a:r>
            <a:endParaRPr sz="2400" dirty="0"/>
          </a:p>
        </p:txBody>
      </p:sp>
      <p:grpSp>
        <p:nvGrpSpPr>
          <p:cNvPr id="386" name="Google Shape;386;p29"/>
          <p:cNvGrpSpPr/>
          <p:nvPr/>
        </p:nvGrpSpPr>
        <p:grpSpPr>
          <a:xfrm>
            <a:off x="1" y="6138664"/>
            <a:ext cx="12216079" cy="719336"/>
            <a:chOff x="-9367" y="4604002"/>
            <a:chExt cx="9162059" cy="539502"/>
          </a:xfrm>
        </p:grpSpPr>
        <p:sp>
          <p:nvSpPr>
            <p:cNvPr id="387" name="Google Shape;387;p29"/>
            <p:cNvSpPr/>
            <p:nvPr/>
          </p:nvSpPr>
          <p:spPr>
            <a:xfrm>
              <a:off x="712311" y="4604004"/>
              <a:ext cx="820714" cy="539500"/>
            </a:xfrm>
            <a:custGeom>
              <a:avLst/>
              <a:gdLst/>
              <a:ahLst/>
              <a:cxnLst/>
              <a:rect l="l" t="t" r="r" b="b"/>
              <a:pathLst>
                <a:path w="1217" h="800" extrusionOk="0">
                  <a:moveTo>
                    <a:pt x="417" y="800"/>
                  </a:moveTo>
                  <a:lnTo>
                    <a:pt x="1217" y="0"/>
                  </a:lnTo>
                  <a:lnTo>
                    <a:pt x="800" y="0"/>
                  </a:lnTo>
                  <a:lnTo>
                    <a:pt x="0" y="800"/>
                  </a:lnTo>
                  <a:lnTo>
                    <a:pt x="417" y="80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0000" tIns="60000" rIns="120000" bIns="60000" anchor="ctr" anchorCtr="1">
              <a:noAutofit/>
            </a:bodyPr>
            <a:lstStyle/>
            <a:p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29"/>
            <p:cNvSpPr/>
            <p:nvPr/>
          </p:nvSpPr>
          <p:spPr>
            <a:xfrm>
              <a:off x="-9367" y="4604004"/>
              <a:ext cx="161850" cy="161850"/>
            </a:xfrm>
            <a:custGeom>
              <a:avLst/>
              <a:gdLst/>
              <a:ahLst/>
              <a:cxnLst/>
              <a:rect l="l" t="t" r="r" b="b"/>
              <a:pathLst>
                <a:path w="240" h="240" extrusionOk="0">
                  <a:moveTo>
                    <a:pt x="0" y="0"/>
                  </a:moveTo>
                  <a:lnTo>
                    <a:pt x="0" y="240"/>
                  </a:lnTo>
                  <a:lnTo>
                    <a:pt x="2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0000" tIns="55200" rIns="120000" bIns="55200" anchor="ctr" anchorCtr="1">
              <a:noAutofit/>
            </a:bodyPr>
            <a:lstStyle/>
            <a:p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29"/>
            <p:cNvSpPr/>
            <p:nvPr/>
          </p:nvSpPr>
          <p:spPr>
            <a:xfrm>
              <a:off x="22040" y="4604004"/>
              <a:ext cx="820714" cy="539500"/>
            </a:xfrm>
            <a:custGeom>
              <a:avLst/>
              <a:gdLst/>
              <a:ahLst/>
              <a:cxnLst/>
              <a:rect l="l" t="t" r="r" b="b"/>
              <a:pathLst>
                <a:path w="1217" h="800" extrusionOk="0">
                  <a:moveTo>
                    <a:pt x="1217" y="0"/>
                  </a:moveTo>
                  <a:lnTo>
                    <a:pt x="800" y="0"/>
                  </a:lnTo>
                  <a:lnTo>
                    <a:pt x="0" y="800"/>
                  </a:lnTo>
                  <a:lnTo>
                    <a:pt x="417" y="800"/>
                  </a:lnTo>
                  <a:lnTo>
                    <a:pt x="12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0000" tIns="60000" rIns="120000" bIns="60000" anchor="ctr" anchorCtr="1">
              <a:noAutofit/>
            </a:bodyPr>
            <a:lstStyle/>
            <a:p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29"/>
            <p:cNvSpPr/>
            <p:nvPr/>
          </p:nvSpPr>
          <p:spPr>
            <a:xfrm>
              <a:off x="2092179" y="4604004"/>
              <a:ext cx="820040" cy="539500"/>
            </a:xfrm>
            <a:custGeom>
              <a:avLst/>
              <a:gdLst/>
              <a:ahLst/>
              <a:cxnLst/>
              <a:rect l="l" t="t" r="r" b="b"/>
              <a:pathLst>
                <a:path w="1216" h="800" extrusionOk="0">
                  <a:moveTo>
                    <a:pt x="416" y="800"/>
                  </a:moveTo>
                  <a:lnTo>
                    <a:pt x="1216" y="0"/>
                  </a:lnTo>
                  <a:lnTo>
                    <a:pt x="800" y="0"/>
                  </a:lnTo>
                  <a:lnTo>
                    <a:pt x="0" y="800"/>
                  </a:lnTo>
                  <a:lnTo>
                    <a:pt x="416" y="80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0000" tIns="60000" rIns="120000" bIns="60000" anchor="ctr" anchorCtr="1">
              <a:noAutofit/>
            </a:bodyPr>
            <a:lstStyle/>
            <a:p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29"/>
            <p:cNvSpPr/>
            <p:nvPr/>
          </p:nvSpPr>
          <p:spPr>
            <a:xfrm>
              <a:off x="2781775" y="4604004"/>
              <a:ext cx="820714" cy="539500"/>
            </a:xfrm>
            <a:custGeom>
              <a:avLst/>
              <a:gdLst/>
              <a:ahLst/>
              <a:cxnLst/>
              <a:rect l="l" t="t" r="r" b="b"/>
              <a:pathLst>
                <a:path w="1217" h="800" extrusionOk="0">
                  <a:moveTo>
                    <a:pt x="417" y="800"/>
                  </a:moveTo>
                  <a:lnTo>
                    <a:pt x="1217" y="0"/>
                  </a:lnTo>
                  <a:lnTo>
                    <a:pt x="801" y="0"/>
                  </a:lnTo>
                  <a:lnTo>
                    <a:pt x="0" y="800"/>
                  </a:lnTo>
                  <a:lnTo>
                    <a:pt x="417" y="80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0000" tIns="60000" rIns="120000" bIns="60000" anchor="ctr" anchorCtr="1">
              <a:noAutofit/>
            </a:bodyPr>
            <a:lstStyle/>
            <a:p>
              <a:endParaRPr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29"/>
            <p:cNvSpPr/>
            <p:nvPr/>
          </p:nvSpPr>
          <p:spPr>
            <a:xfrm>
              <a:off x="3472046" y="4604004"/>
              <a:ext cx="820714" cy="539500"/>
            </a:xfrm>
            <a:custGeom>
              <a:avLst/>
              <a:gdLst/>
              <a:ahLst/>
              <a:cxnLst/>
              <a:rect l="l" t="t" r="r" b="b"/>
              <a:pathLst>
                <a:path w="1217" h="800" extrusionOk="0">
                  <a:moveTo>
                    <a:pt x="417" y="800"/>
                  </a:moveTo>
                  <a:lnTo>
                    <a:pt x="1217" y="0"/>
                  </a:lnTo>
                  <a:lnTo>
                    <a:pt x="800" y="0"/>
                  </a:lnTo>
                  <a:lnTo>
                    <a:pt x="0" y="800"/>
                  </a:lnTo>
                  <a:lnTo>
                    <a:pt x="417" y="80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0000" tIns="60000" rIns="120000" bIns="60000" anchor="ctr" anchorCtr="1">
              <a:noAutofit/>
            </a:bodyPr>
            <a:lstStyle/>
            <a:p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29"/>
            <p:cNvSpPr/>
            <p:nvPr/>
          </p:nvSpPr>
          <p:spPr>
            <a:xfrm>
              <a:off x="4162317" y="4604004"/>
              <a:ext cx="820040" cy="539500"/>
            </a:xfrm>
            <a:custGeom>
              <a:avLst/>
              <a:gdLst/>
              <a:ahLst/>
              <a:cxnLst/>
              <a:rect l="l" t="t" r="r" b="b"/>
              <a:pathLst>
                <a:path w="1216" h="800" extrusionOk="0">
                  <a:moveTo>
                    <a:pt x="417" y="800"/>
                  </a:moveTo>
                  <a:lnTo>
                    <a:pt x="1216" y="0"/>
                  </a:lnTo>
                  <a:lnTo>
                    <a:pt x="799" y="0"/>
                  </a:lnTo>
                  <a:lnTo>
                    <a:pt x="0" y="800"/>
                  </a:lnTo>
                  <a:lnTo>
                    <a:pt x="417" y="80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0000" tIns="60000" rIns="120000" bIns="60000" anchor="ctr" anchorCtr="1">
              <a:noAutofit/>
            </a:bodyPr>
            <a:lstStyle/>
            <a:p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29"/>
            <p:cNvSpPr/>
            <p:nvPr/>
          </p:nvSpPr>
          <p:spPr>
            <a:xfrm>
              <a:off x="4817862" y="4604002"/>
              <a:ext cx="820714" cy="539500"/>
            </a:xfrm>
            <a:custGeom>
              <a:avLst/>
              <a:gdLst/>
              <a:ahLst/>
              <a:cxnLst/>
              <a:rect l="l" t="t" r="r" b="b"/>
              <a:pathLst>
                <a:path w="1217" h="800" extrusionOk="0">
                  <a:moveTo>
                    <a:pt x="417" y="800"/>
                  </a:moveTo>
                  <a:lnTo>
                    <a:pt x="1217" y="0"/>
                  </a:lnTo>
                  <a:lnTo>
                    <a:pt x="800" y="0"/>
                  </a:lnTo>
                  <a:lnTo>
                    <a:pt x="0" y="800"/>
                  </a:lnTo>
                  <a:lnTo>
                    <a:pt x="417" y="80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0000" tIns="60000" rIns="120000" bIns="60000" anchor="ctr" anchorCtr="1">
              <a:noAutofit/>
            </a:bodyPr>
            <a:lstStyle/>
            <a:p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29"/>
            <p:cNvSpPr/>
            <p:nvPr/>
          </p:nvSpPr>
          <p:spPr>
            <a:xfrm>
              <a:off x="5542185" y="4604004"/>
              <a:ext cx="820714" cy="539500"/>
            </a:xfrm>
            <a:custGeom>
              <a:avLst/>
              <a:gdLst/>
              <a:ahLst/>
              <a:cxnLst/>
              <a:rect l="l" t="t" r="r" b="b"/>
              <a:pathLst>
                <a:path w="1217" h="800" extrusionOk="0">
                  <a:moveTo>
                    <a:pt x="416" y="800"/>
                  </a:moveTo>
                  <a:lnTo>
                    <a:pt x="1217" y="0"/>
                  </a:lnTo>
                  <a:lnTo>
                    <a:pt x="800" y="0"/>
                  </a:lnTo>
                  <a:lnTo>
                    <a:pt x="0" y="800"/>
                  </a:lnTo>
                  <a:lnTo>
                    <a:pt x="416" y="80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0000" tIns="60000" rIns="120000" bIns="60000" anchor="ctr" anchorCtr="1">
              <a:noAutofit/>
            </a:bodyPr>
            <a:lstStyle/>
            <a:p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29"/>
            <p:cNvSpPr/>
            <p:nvPr/>
          </p:nvSpPr>
          <p:spPr>
            <a:xfrm>
              <a:off x="6232456" y="4604004"/>
              <a:ext cx="820040" cy="539500"/>
            </a:xfrm>
            <a:custGeom>
              <a:avLst/>
              <a:gdLst/>
              <a:ahLst/>
              <a:cxnLst/>
              <a:rect l="l" t="t" r="r" b="b"/>
              <a:pathLst>
                <a:path w="1216" h="800" extrusionOk="0">
                  <a:moveTo>
                    <a:pt x="416" y="800"/>
                  </a:moveTo>
                  <a:lnTo>
                    <a:pt x="1216" y="0"/>
                  </a:lnTo>
                  <a:lnTo>
                    <a:pt x="800" y="0"/>
                  </a:lnTo>
                  <a:lnTo>
                    <a:pt x="0" y="800"/>
                  </a:lnTo>
                  <a:lnTo>
                    <a:pt x="416" y="80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0000" tIns="60000" rIns="120000" bIns="60000" anchor="ctr" anchorCtr="1">
              <a:noAutofit/>
            </a:bodyPr>
            <a:lstStyle/>
            <a:p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29"/>
            <p:cNvSpPr/>
            <p:nvPr/>
          </p:nvSpPr>
          <p:spPr>
            <a:xfrm>
              <a:off x="6922052" y="4604004"/>
              <a:ext cx="820040" cy="539500"/>
            </a:xfrm>
            <a:custGeom>
              <a:avLst/>
              <a:gdLst/>
              <a:ahLst/>
              <a:cxnLst/>
              <a:rect l="l" t="t" r="r" b="b"/>
              <a:pathLst>
                <a:path w="1216" h="800" extrusionOk="0">
                  <a:moveTo>
                    <a:pt x="416" y="800"/>
                  </a:moveTo>
                  <a:lnTo>
                    <a:pt x="1216" y="0"/>
                  </a:lnTo>
                  <a:lnTo>
                    <a:pt x="800" y="0"/>
                  </a:lnTo>
                  <a:lnTo>
                    <a:pt x="0" y="800"/>
                  </a:lnTo>
                  <a:lnTo>
                    <a:pt x="416" y="80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0000" tIns="60000" rIns="120000" bIns="60000" anchor="ctr" anchorCtr="1">
              <a:noAutofit/>
            </a:bodyPr>
            <a:lstStyle/>
            <a:p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29"/>
            <p:cNvSpPr/>
            <p:nvPr/>
          </p:nvSpPr>
          <p:spPr>
            <a:xfrm>
              <a:off x="8332652" y="4604004"/>
              <a:ext cx="820040" cy="539500"/>
            </a:xfrm>
            <a:custGeom>
              <a:avLst/>
              <a:gdLst/>
              <a:ahLst/>
              <a:cxnLst/>
              <a:rect l="l" t="t" r="r" b="b"/>
              <a:pathLst>
                <a:path w="1216" h="800" extrusionOk="0">
                  <a:moveTo>
                    <a:pt x="416" y="800"/>
                  </a:moveTo>
                  <a:lnTo>
                    <a:pt x="1216" y="0"/>
                  </a:lnTo>
                  <a:lnTo>
                    <a:pt x="800" y="0"/>
                  </a:lnTo>
                  <a:lnTo>
                    <a:pt x="0" y="800"/>
                  </a:lnTo>
                  <a:lnTo>
                    <a:pt x="416" y="80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0000" tIns="60000" rIns="120000" bIns="60000" anchor="ctr" anchorCtr="1">
              <a:noAutofit/>
            </a:bodyPr>
            <a:lstStyle/>
            <a:p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29"/>
            <p:cNvSpPr/>
            <p:nvPr/>
          </p:nvSpPr>
          <p:spPr>
            <a:xfrm>
              <a:off x="7611649" y="4604004"/>
              <a:ext cx="820040" cy="539500"/>
            </a:xfrm>
            <a:custGeom>
              <a:avLst/>
              <a:gdLst/>
              <a:ahLst/>
              <a:cxnLst/>
              <a:rect l="l" t="t" r="r" b="b"/>
              <a:pathLst>
                <a:path w="1216" h="800" extrusionOk="0">
                  <a:moveTo>
                    <a:pt x="416" y="800"/>
                  </a:moveTo>
                  <a:lnTo>
                    <a:pt x="1216" y="0"/>
                  </a:lnTo>
                  <a:lnTo>
                    <a:pt x="800" y="0"/>
                  </a:lnTo>
                  <a:lnTo>
                    <a:pt x="0" y="800"/>
                  </a:lnTo>
                  <a:lnTo>
                    <a:pt x="416" y="80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0000" tIns="60000" rIns="120000" bIns="60000" anchor="ctr" anchorCtr="1">
              <a:noAutofit/>
            </a:bodyPr>
            <a:lstStyle/>
            <a:p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29"/>
            <p:cNvSpPr/>
            <p:nvPr/>
          </p:nvSpPr>
          <p:spPr>
            <a:xfrm>
              <a:off x="1402582" y="4604004"/>
              <a:ext cx="820040" cy="539500"/>
            </a:xfrm>
            <a:custGeom>
              <a:avLst/>
              <a:gdLst/>
              <a:ahLst/>
              <a:cxnLst/>
              <a:rect l="l" t="t" r="r" b="b"/>
              <a:pathLst>
                <a:path w="1216" h="800" extrusionOk="0">
                  <a:moveTo>
                    <a:pt x="416" y="800"/>
                  </a:moveTo>
                  <a:lnTo>
                    <a:pt x="1216" y="0"/>
                  </a:lnTo>
                  <a:lnTo>
                    <a:pt x="800" y="0"/>
                  </a:lnTo>
                  <a:lnTo>
                    <a:pt x="0" y="800"/>
                  </a:lnTo>
                  <a:lnTo>
                    <a:pt x="416" y="80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0000" tIns="60000" rIns="120000" bIns="60000" anchor="ctr" anchorCtr="1">
              <a:noAutofit/>
            </a:bodyPr>
            <a:lstStyle/>
            <a:p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" name="Ink 13">
                <a:extLst>
                  <a:ext uri="{FF2B5EF4-FFF2-40B4-BE49-F238E27FC236}">
                    <a16:creationId xmlns="" xmlns:a16="http://schemas.microsoft.com/office/drawing/2014/main" id="{0930C98B-FC4E-5559-D95F-D04C7B0BE81E}"/>
                  </a:ext>
                </a:extLst>
              </p14:cNvPr>
              <p14:cNvContentPartPr/>
              <p14:nvPr/>
            </p14:nvContentPartPr>
            <p14:xfrm>
              <a:off x="2294444" y="4425371"/>
              <a:ext cx="480" cy="4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930C98B-FC4E-5559-D95F-D04C7B0BE81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74924" y="4185851"/>
                <a:ext cx="240000" cy="4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" name="Ink 14">
                <a:extLst>
                  <a:ext uri="{FF2B5EF4-FFF2-40B4-BE49-F238E27FC236}">
                    <a16:creationId xmlns="" xmlns:a16="http://schemas.microsoft.com/office/drawing/2014/main" id="{BF284E44-0EE7-D1EF-BB73-0CF55318101B}"/>
                  </a:ext>
                </a:extLst>
              </p14:cNvPr>
              <p14:cNvContentPartPr/>
              <p14:nvPr/>
            </p14:nvContentPartPr>
            <p14:xfrm>
              <a:off x="4641885" y="3779290"/>
              <a:ext cx="2035680" cy="12148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BF284E44-0EE7-D1EF-BB73-0CF55318101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551890" y="3599308"/>
                <a:ext cx="2215669" cy="15748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" name="Ink 15">
                <a:extLst>
                  <a:ext uri="{FF2B5EF4-FFF2-40B4-BE49-F238E27FC236}">
                    <a16:creationId xmlns="" xmlns:a16="http://schemas.microsoft.com/office/drawing/2014/main" id="{0A5B9C0D-CEBB-D25E-8160-FEADF321E974}"/>
                  </a:ext>
                </a:extLst>
              </p14:cNvPr>
              <p14:cNvContentPartPr/>
              <p14:nvPr/>
            </p14:nvContentPartPr>
            <p14:xfrm>
              <a:off x="4179884" y="3390971"/>
              <a:ext cx="480" cy="4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0A5B9C0D-CEBB-D25E-8160-FEADF321E97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60364" y="3151451"/>
                <a:ext cx="240000" cy="4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7" name="Ink 16">
                <a:extLst>
                  <a:ext uri="{FF2B5EF4-FFF2-40B4-BE49-F238E27FC236}">
                    <a16:creationId xmlns="" xmlns:a16="http://schemas.microsoft.com/office/drawing/2014/main" id="{14B8D9EC-B247-8B72-8FA3-D73E676E28F2}"/>
                  </a:ext>
                </a:extLst>
              </p14:cNvPr>
              <p14:cNvContentPartPr/>
              <p14:nvPr/>
            </p14:nvContentPartPr>
            <p14:xfrm>
              <a:off x="9923164" y="3295376"/>
              <a:ext cx="1020000" cy="17596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14B8D9EC-B247-8B72-8FA3-D73E676E28F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833153" y="3115376"/>
                <a:ext cx="1200021" cy="211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8" name="Ink 17">
                <a:extLst>
                  <a:ext uri="{FF2B5EF4-FFF2-40B4-BE49-F238E27FC236}">
                    <a16:creationId xmlns="" xmlns:a16="http://schemas.microsoft.com/office/drawing/2014/main" id="{F65B7D65-D7C2-CB99-2980-D0249B7B877A}"/>
                  </a:ext>
                </a:extLst>
              </p14:cNvPr>
              <p14:cNvContentPartPr/>
              <p14:nvPr/>
            </p14:nvContentPartPr>
            <p14:xfrm>
              <a:off x="-1516756" y="2017691"/>
              <a:ext cx="480" cy="4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F65B7D65-D7C2-CB99-2980-D0249B7B877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1636756" y="1778171"/>
                <a:ext cx="240000" cy="480000"/>
              </a:xfrm>
              <a:prstGeom prst="rect">
                <a:avLst/>
              </a:prstGeom>
            </p:spPr>
          </p:pic>
        </mc:Fallback>
      </mc:AlternateContent>
      <p:sp>
        <p:nvSpPr>
          <p:cNvPr id="35" name="Google Shape;383;p29"/>
          <p:cNvSpPr txBox="1">
            <a:spLocks/>
          </p:cNvSpPr>
          <p:nvPr/>
        </p:nvSpPr>
        <p:spPr>
          <a:xfrm>
            <a:off x="379388" y="2080830"/>
            <a:ext cx="6751254" cy="1314259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 panose="020B0604020202020204" pitchFamily="34" charset="0"/>
              <a:buNone/>
              <a:defRPr sz="2133" kern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685800" lvl="1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4000" smtClean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A Car Rental Company</a:t>
            </a:r>
            <a:endParaRPr lang="en-US" sz="4000" dirty="0">
              <a:solidFill>
                <a:schemeClr val="accent6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lc="http://schemas.openxmlformats.org/drawingml/2006/lockedCanvas" xmlns:a16="http://schemas.microsoft.com/office/drawing/2014/main" xmlns="" id="{67E81F9E-9554-4840-A6CA-C59F6CE3124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77" y="0"/>
            <a:ext cx="741512" cy="776377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lc="http://schemas.openxmlformats.org/drawingml/2006/lockedCanvas" xmlns:a16="http://schemas.microsoft.com/office/drawing/2014/main" xmlns="" id="{D0A1ABFC-AE90-4EE9-BAA9-5820F5EDC630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9063562" y="3545"/>
            <a:ext cx="3152518" cy="603849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1"/>
          <p:cNvSpPr/>
          <p:nvPr/>
        </p:nvSpPr>
        <p:spPr>
          <a:xfrm>
            <a:off x="1113933" y="1788833"/>
            <a:ext cx="979600" cy="763600"/>
          </a:xfrm>
          <a:prstGeom prst="rect">
            <a:avLst/>
          </a:prstGeom>
          <a:solidFill>
            <a:srgbClr val="8FD1A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5" name="Google Shape;415;p31"/>
          <p:cNvSpPr/>
          <p:nvPr/>
        </p:nvSpPr>
        <p:spPr>
          <a:xfrm>
            <a:off x="4712967" y="1788833"/>
            <a:ext cx="979600" cy="763600"/>
          </a:xfrm>
          <a:prstGeom prst="rect">
            <a:avLst/>
          </a:prstGeom>
          <a:solidFill>
            <a:srgbClr val="8FD1A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6" name="Google Shape;416;p31"/>
          <p:cNvSpPr/>
          <p:nvPr/>
        </p:nvSpPr>
        <p:spPr>
          <a:xfrm>
            <a:off x="8312000" y="1788833"/>
            <a:ext cx="979600" cy="763600"/>
          </a:xfrm>
          <a:prstGeom prst="rect">
            <a:avLst/>
          </a:prstGeom>
          <a:solidFill>
            <a:srgbClr val="8FD1A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7" name="Google Shape;417;p31"/>
          <p:cNvSpPr/>
          <p:nvPr/>
        </p:nvSpPr>
        <p:spPr>
          <a:xfrm>
            <a:off x="1113933" y="3872867"/>
            <a:ext cx="979600" cy="763600"/>
          </a:xfrm>
          <a:prstGeom prst="rect">
            <a:avLst/>
          </a:prstGeom>
          <a:solidFill>
            <a:srgbClr val="8FD1A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8" name="Google Shape;418;p31"/>
          <p:cNvSpPr/>
          <p:nvPr/>
        </p:nvSpPr>
        <p:spPr>
          <a:xfrm>
            <a:off x="4712967" y="3872867"/>
            <a:ext cx="979600" cy="763600"/>
          </a:xfrm>
          <a:prstGeom prst="rect">
            <a:avLst/>
          </a:prstGeom>
          <a:solidFill>
            <a:srgbClr val="8FD1A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0" name="Google Shape;420;p31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TABLE OF CONTENTS</a:t>
            </a:r>
            <a:endParaRPr dirty="0"/>
          </a:p>
        </p:txBody>
      </p:sp>
      <p:sp>
        <p:nvSpPr>
          <p:cNvPr id="421" name="Google Shape;421;p31"/>
          <p:cNvSpPr txBox="1">
            <a:spLocks noGrp="1"/>
          </p:cNvSpPr>
          <p:nvPr>
            <p:ph type="title" idx="2"/>
          </p:nvPr>
        </p:nvSpPr>
        <p:spPr>
          <a:xfrm>
            <a:off x="1113947" y="1788827"/>
            <a:ext cx="9796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01</a:t>
            </a:r>
            <a:endParaRPr/>
          </a:p>
        </p:txBody>
      </p:sp>
      <p:sp>
        <p:nvSpPr>
          <p:cNvPr id="422" name="Google Shape;422;p31"/>
          <p:cNvSpPr txBox="1">
            <a:spLocks noGrp="1"/>
          </p:cNvSpPr>
          <p:nvPr>
            <p:ph type="title" idx="3"/>
          </p:nvPr>
        </p:nvSpPr>
        <p:spPr>
          <a:xfrm>
            <a:off x="1113947" y="3872863"/>
            <a:ext cx="9796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04</a:t>
            </a:r>
            <a:endParaRPr/>
          </a:p>
        </p:txBody>
      </p:sp>
      <p:sp>
        <p:nvSpPr>
          <p:cNvPr id="423" name="Google Shape;423;p31"/>
          <p:cNvSpPr txBox="1">
            <a:spLocks noGrp="1"/>
          </p:cNvSpPr>
          <p:nvPr>
            <p:ph type="title" idx="4"/>
          </p:nvPr>
        </p:nvSpPr>
        <p:spPr>
          <a:xfrm>
            <a:off x="4712980" y="1788827"/>
            <a:ext cx="9796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02</a:t>
            </a:r>
            <a:endParaRPr/>
          </a:p>
        </p:txBody>
      </p:sp>
      <p:sp>
        <p:nvSpPr>
          <p:cNvPr id="424" name="Google Shape;424;p31"/>
          <p:cNvSpPr txBox="1">
            <a:spLocks noGrp="1"/>
          </p:cNvSpPr>
          <p:nvPr>
            <p:ph type="title" idx="5"/>
          </p:nvPr>
        </p:nvSpPr>
        <p:spPr>
          <a:xfrm>
            <a:off x="4712980" y="3872863"/>
            <a:ext cx="9796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05</a:t>
            </a:r>
            <a:endParaRPr/>
          </a:p>
        </p:txBody>
      </p:sp>
      <p:sp>
        <p:nvSpPr>
          <p:cNvPr id="425" name="Google Shape;425;p31"/>
          <p:cNvSpPr txBox="1">
            <a:spLocks noGrp="1"/>
          </p:cNvSpPr>
          <p:nvPr>
            <p:ph type="title" idx="6"/>
          </p:nvPr>
        </p:nvSpPr>
        <p:spPr>
          <a:xfrm>
            <a:off x="8312013" y="1788827"/>
            <a:ext cx="9796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03</a:t>
            </a:r>
            <a:endParaRPr/>
          </a:p>
        </p:txBody>
      </p:sp>
      <p:sp>
        <p:nvSpPr>
          <p:cNvPr id="427" name="Google Shape;427;p31"/>
          <p:cNvSpPr txBox="1">
            <a:spLocks noGrp="1"/>
          </p:cNvSpPr>
          <p:nvPr>
            <p:ph type="subTitle" idx="1"/>
          </p:nvPr>
        </p:nvSpPr>
        <p:spPr>
          <a:xfrm>
            <a:off x="959967" y="2552433"/>
            <a:ext cx="3074000" cy="107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en-US" dirty="0"/>
              <a:t>Project Overview</a:t>
            </a:r>
            <a:endParaRPr dirty="0"/>
          </a:p>
        </p:txBody>
      </p:sp>
      <p:sp>
        <p:nvSpPr>
          <p:cNvPr id="428" name="Google Shape;428;p31"/>
          <p:cNvSpPr txBox="1">
            <a:spLocks noGrp="1"/>
          </p:cNvSpPr>
          <p:nvPr>
            <p:ph type="subTitle" idx="8"/>
          </p:nvPr>
        </p:nvSpPr>
        <p:spPr>
          <a:xfrm>
            <a:off x="4559000" y="2552433"/>
            <a:ext cx="3074000" cy="107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en-US" dirty="0"/>
              <a:t>Technologies Used </a:t>
            </a:r>
            <a:endParaRPr dirty="0"/>
          </a:p>
        </p:txBody>
      </p:sp>
      <p:sp>
        <p:nvSpPr>
          <p:cNvPr id="429" name="Google Shape;429;p31"/>
          <p:cNvSpPr txBox="1">
            <a:spLocks noGrp="1"/>
          </p:cNvSpPr>
          <p:nvPr>
            <p:ph type="subTitle" idx="9"/>
          </p:nvPr>
        </p:nvSpPr>
        <p:spPr>
          <a:xfrm>
            <a:off x="8158033" y="2552433"/>
            <a:ext cx="3074000" cy="107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en-US" dirty="0"/>
              <a:t>Key Features</a:t>
            </a:r>
            <a:endParaRPr dirty="0"/>
          </a:p>
        </p:txBody>
      </p:sp>
      <p:sp>
        <p:nvSpPr>
          <p:cNvPr id="430" name="Google Shape;430;p31"/>
          <p:cNvSpPr txBox="1">
            <a:spLocks noGrp="1"/>
          </p:cNvSpPr>
          <p:nvPr>
            <p:ph type="subTitle" idx="13"/>
          </p:nvPr>
        </p:nvSpPr>
        <p:spPr>
          <a:xfrm>
            <a:off x="959967" y="4636433"/>
            <a:ext cx="3074000" cy="107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en-US" dirty="0"/>
              <a:t>Merits and Demerits</a:t>
            </a:r>
            <a:endParaRPr dirty="0"/>
          </a:p>
        </p:txBody>
      </p:sp>
      <p:sp>
        <p:nvSpPr>
          <p:cNvPr id="431" name="Google Shape;431;p31"/>
          <p:cNvSpPr txBox="1">
            <a:spLocks noGrp="1"/>
          </p:cNvSpPr>
          <p:nvPr>
            <p:ph type="subTitle" idx="14"/>
          </p:nvPr>
        </p:nvSpPr>
        <p:spPr>
          <a:xfrm>
            <a:off x="4559000" y="4636433"/>
            <a:ext cx="3074000" cy="107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en-US" dirty="0"/>
              <a:t>Future Enhancements and Conclusion</a:t>
            </a:r>
            <a:endParaRPr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="" xmlns:a16="http://schemas.microsoft.com/office/drawing/2014/main" id="{8C8E4E60-EAA2-093F-821E-F29963AF5D57}"/>
                  </a:ext>
                </a:extLst>
              </p14:cNvPr>
              <p14:cNvContentPartPr/>
              <p14:nvPr/>
            </p14:nvContentPartPr>
            <p14:xfrm>
              <a:off x="358124" y="6443291"/>
              <a:ext cx="1368960" cy="1137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C8E4E60-EAA2-093F-821E-F29963AF5D5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8468" y="6263651"/>
                <a:ext cx="1548631" cy="47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="" xmlns:a16="http://schemas.microsoft.com/office/drawing/2014/main" id="{0C0412D6-9495-B09B-E4B3-9103740FE9C0}"/>
                  </a:ext>
                </a:extLst>
              </p14:cNvPr>
              <p14:cNvContentPartPr/>
              <p14:nvPr/>
            </p14:nvContentPartPr>
            <p14:xfrm>
              <a:off x="604364" y="6474507"/>
              <a:ext cx="480" cy="4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C0412D6-9495-B09B-E4B3-9103740FE9C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84364" y="6234987"/>
                <a:ext cx="240000" cy="4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="" xmlns:a16="http://schemas.microsoft.com/office/drawing/2014/main" id="{8F0FCD9A-D2D7-1D10-C304-20EE053C175B}"/>
                  </a:ext>
                </a:extLst>
              </p14:cNvPr>
              <p14:cNvContentPartPr/>
              <p14:nvPr/>
            </p14:nvContentPartPr>
            <p14:xfrm>
              <a:off x="604364" y="6474507"/>
              <a:ext cx="480" cy="4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F0FCD9A-D2D7-1D10-C304-20EE053C175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84364" y="6234987"/>
                <a:ext cx="240000" cy="4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="" xmlns:a16="http://schemas.microsoft.com/office/drawing/2014/main" id="{6A0FB522-6A5A-B1B0-7C36-0481E9E8A2D5}"/>
                  </a:ext>
                </a:extLst>
              </p14:cNvPr>
              <p14:cNvContentPartPr/>
              <p14:nvPr/>
            </p14:nvContentPartPr>
            <p14:xfrm>
              <a:off x="300524" y="5580267"/>
              <a:ext cx="1330080" cy="9700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A0FB522-6A5A-B1B0-7C36-0481E9E8A2D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0868" y="5400649"/>
                <a:ext cx="1509752" cy="13296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" name="Ink 5">
                <a:extLst>
                  <a:ext uri="{FF2B5EF4-FFF2-40B4-BE49-F238E27FC236}">
                    <a16:creationId xmlns="" xmlns:a16="http://schemas.microsoft.com/office/drawing/2014/main" id="{46AFFF31-ED21-DAA2-205F-F898098D975D}"/>
                  </a:ext>
                </a:extLst>
              </p14:cNvPr>
              <p14:cNvContentPartPr/>
              <p14:nvPr/>
            </p14:nvContentPartPr>
            <p14:xfrm>
              <a:off x="1351724" y="5368107"/>
              <a:ext cx="480" cy="4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6AFFF31-ED21-DAA2-205F-F898098D975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32204" y="5128587"/>
                <a:ext cx="240000" cy="4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7" name="Ink 6">
                <a:extLst>
                  <a:ext uri="{FF2B5EF4-FFF2-40B4-BE49-F238E27FC236}">
                    <a16:creationId xmlns="" xmlns:a16="http://schemas.microsoft.com/office/drawing/2014/main" id="{B67CC61A-B4B9-8DB7-331C-28BD0F710D36}"/>
                  </a:ext>
                </a:extLst>
              </p14:cNvPr>
              <p14:cNvContentPartPr/>
              <p14:nvPr/>
            </p14:nvContentPartPr>
            <p14:xfrm>
              <a:off x="832844" y="3400587"/>
              <a:ext cx="1304640" cy="9566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67CC61A-B4B9-8DB7-331C-28BD0F710D3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42819" y="3220924"/>
                <a:ext cx="1484330" cy="13163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8" name="Ink 7">
                <a:extLst>
                  <a:ext uri="{FF2B5EF4-FFF2-40B4-BE49-F238E27FC236}">
                    <a16:creationId xmlns="" xmlns:a16="http://schemas.microsoft.com/office/drawing/2014/main" id="{A2698585-1900-4170-1C2A-27188EF241A4}"/>
                  </a:ext>
                </a:extLst>
              </p14:cNvPr>
              <p14:cNvContentPartPr/>
              <p14:nvPr/>
            </p14:nvContentPartPr>
            <p14:xfrm>
              <a:off x="3052844" y="6310827"/>
              <a:ext cx="480" cy="4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2698585-1900-4170-1C2A-27188EF241A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932844" y="6070827"/>
                <a:ext cx="240000" cy="4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9" name="Ink 8">
                <a:extLst>
                  <a:ext uri="{FF2B5EF4-FFF2-40B4-BE49-F238E27FC236}">
                    <a16:creationId xmlns="" xmlns:a16="http://schemas.microsoft.com/office/drawing/2014/main" id="{18346A24-0E7E-9413-6AB5-78FA7A3B990B}"/>
                  </a:ext>
                </a:extLst>
              </p14:cNvPr>
              <p14:cNvContentPartPr/>
              <p14:nvPr/>
            </p14:nvContentPartPr>
            <p14:xfrm>
              <a:off x="3052844" y="6310827"/>
              <a:ext cx="480" cy="4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8346A24-0E7E-9413-6AB5-78FA7A3B990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932844" y="6070827"/>
                <a:ext cx="240000" cy="4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1" name="Ink 10">
                <a:extLst>
                  <a:ext uri="{FF2B5EF4-FFF2-40B4-BE49-F238E27FC236}">
                    <a16:creationId xmlns="" xmlns:a16="http://schemas.microsoft.com/office/drawing/2014/main" id="{E1FD58A7-1F7D-D83D-6C95-B2D7666E872E}"/>
                  </a:ext>
                </a:extLst>
              </p14:cNvPr>
              <p14:cNvContentPartPr/>
              <p14:nvPr/>
            </p14:nvContentPartPr>
            <p14:xfrm>
              <a:off x="2212364" y="6382347"/>
              <a:ext cx="480" cy="4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1FD58A7-1F7D-D83D-6C95-B2D7666E872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092364" y="6142347"/>
                <a:ext cx="240000" cy="4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2" name="Ink 11">
                <a:extLst>
                  <a:ext uri="{FF2B5EF4-FFF2-40B4-BE49-F238E27FC236}">
                    <a16:creationId xmlns="" xmlns:a16="http://schemas.microsoft.com/office/drawing/2014/main" id="{B5626512-74D3-1445-86EA-1189E8AFF4DC}"/>
                  </a:ext>
                </a:extLst>
              </p14:cNvPr>
              <p14:cNvContentPartPr/>
              <p14:nvPr/>
            </p14:nvContentPartPr>
            <p14:xfrm>
              <a:off x="2212364" y="6382347"/>
              <a:ext cx="480" cy="4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5626512-74D3-1445-86EA-1189E8AFF4D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092364" y="6142347"/>
                <a:ext cx="240000" cy="4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3" name="Ink 12">
                <a:extLst>
                  <a:ext uri="{FF2B5EF4-FFF2-40B4-BE49-F238E27FC236}">
                    <a16:creationId xmlns="" xmlns:a16="http://schemas.microsoft.com/office/drawing/2014/main" id="{BA4072DA-FE59-E141-1AA1-E39A5FB85615}"/>
                  </a:ext>
                </a:extLst>
              </p14:cNvPr>
              <p14:cNvContentPartPr/>
              <p14:nvPr/>
            </p14:nvContentPartPr>
            <p14:xfrm>
              <a:off x="2212364" y="6382347"/>
              <a:ext cx="480" cy="4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A4072DA-FE59-E141-1AA1-E39A5FB8561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092364" y="6142347"/>
                <a:ext cx="240000" cy="4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5" name="Ink 14">
                <a:extLst>
                  <a:ext uri="{FF2B5EF4-FFF2-40B4-BE49-F238E27FC236}">
                    <a16:creationId xmlns="" xmlns:a16="http://schemas.microsoft.com/office/drawing/2014/main" id="{A7BF06D4-597C-CEA6-0804-6B6A833D6A74}"/>
                  </a:ext>
                </a:extLst>
              </p14:cNvPr>
              <p14:cNvContentPartPr/>
              <p14:nvPr/>
            </p14:nvContentPartPr>
            <p14:xfrm>
              <a:off x="4348026" y="6078193"/>
              <a:ext cx="3216480" cy="12844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A7BF06D4-597C-CEA6-0804-6B6A833D6A7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258379" y="5898193"/>
                <a:ext cx="3396133" cy="164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6" name="Ink 15">
                <a:extLst>
                  <a:ext uri="{FF2B5EF4-FFF2-40B4-BE49-F238E27FC236}">
                    <a16:creationId xmlns="" xmlns:a16="http://schemas.microsoft.com/office/drawing/2014/main" id="{AA185975-13A4-C865-8ABC-AE08CEE34EF2}"/>
                  </a:ext>
                </a:extLst>
              </p14:cNvPr>
              <p14:cNvContentPartPr/>
              <p14:nvPr/>
            </p14:nvContentPartPr>
            <p14:xfrm>
              <a:off x="5194124" y="6031947"/>
              <a:ext cx="2196960" cy="4536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A185975-13A4-C865-8ABC-AE08CEE34EF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104129" y="5851804"/>
                <a:ext cx="2376590" cy="813526"/>
              </a:xfrm>
              <a:prstGeom prst="rect">
                <a:avLst/>
              </a:prstGeom>
            </p:spPr>
          </p:pic>
        </mc:Fallback>
      </mc:AlternateContent>
      <p:pic>
        <p:nvPicPr>
          <p:cNvPr id="31" name="Picture 30">
            <a:extLst>
              <a:ext uri="{FF2B5EF4-FFF2-40B4-BE49-F238E27FC236}">
                <a16:creationId xmlns:lc="http://schemas.openxmlformats.org/drawingml/2006/lockedCanvas" xmlns:a16="http://schemas.microsoft.com/office/drawing/2014/main" xmlns="" id="{D0A1ABFC-AE90-4EE9-BAA9-5820F5EDC630}"/>
              </a:ext>
            </a:extLst>
          </p:cNvPr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8969277" y="12408"/>
            <a:ext cx="3152518" cy="603849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33"/>
          <p:cNvSpPr txBox="1">
            <a:spLocks noGrp="1"/>
          </p:cNvSpPr>
          <p:nvPr>
            <p:ph type="title"/>
          </p:nvPr>
        </p:nvSpPr>
        <p:spPr>
          <a:xfrm>
            <a:off x="950967" y="214288"/>
            <a:ext cx="102720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/>
              <a:t>Project Overview :</a:t>
            </a:r>
          </a:p>
        </p:txBody>
      </p:sp>
      <p:sp>
        <p:nvSpPr>
          <p:cNvPr id="464" name="Google Shape;464;p33"/>
          <p:cNvSpPr txBox="1">
            <a:spLocks noGrp="1"/>
          </p:cNvSpPr>
          <p:nvPr>
            <p:ph type="subTitle" idx="4"/>
          </p:nvPr>
        </p:nvSpPr>
        <p:spPr>
          <a:xfrm>
            <a:off x="950967" y="1398773"/>
            <a:ext cx="5585584" cy="58286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en" dirty="0"/>
              <a:t>Brief Overview of the project:</a:t>
            </a:r>
            <a:endParaRPr dirty="0"/>
          </a:p>
        </p:txBody>
      </p:sp>
      <p:sp>
        <p:nvSpPr>
          <p:cNvPr id="466" name="Google Shape;466;p33"/>
          <p:cNvSpPr txBox="1">
            <a:spLocks noGrp="1"/>
          </p:cNvSpPr>
          <p:nvPr>
            <p:ph type="subTitle" idx="1"/>
          </p:nvPr>
        </p:nvSpPr>
        <p:spPr>
          <a:xfrm>
            <a:off x="1350534" y="1914461"/>
            <a:ext cx="10179793" cy="100514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en-US" sz="2133" dirty="0">
                <a:solidFill>
                  <a:srgbClr val="0D0D0D"/>
                </a:solidFill>
                <a:latin typeface="Montserrat" panose="00000500000000000000" pitchFamily="2" charset="0"/>
              </a:rPr>
              <a:t>It is a comprehensive platform designed to provide car rental services, catering specifically to enthusiasts of automobiles.</a:t>
            </a:r>
            <a:endParaRPr sz="2133" dirty="0">
              <a:latin typeface="Montserrat" panose="00000500000000000000" pitchFamily="2" charset="0"/>
            </a:endParaRPr>
          </a:p>
        </p:txBody>
      </p:sp>
      <p:sp>
        <p:nvSpPr>
          <p:cNvPr id="3" name="Google Shape;464;p33">
            <a:extLst>
              <a:ext uri="{FF2B5EF4-FFF2-40B4-BE49-F238E27FC236}">
                <a16:creationId xmlns="" xmlns:a16="http://schemas.microsoft.com/office/drawing/2014/main" id="{EA37ADF2-9C53-7C5F-739B-342C5ADF7795}"/>
              </a:ext>
            </a:extLst>
          </p:cNvPr>
          <p:cNvSpPr txBox="1">
            <a:spLocks/>
          </p:cNvSpPr>
          <p:nvPr/>
        </p:nvSpPr>
        <p:spPr>
          <a:xfrm>
            <a:off x="950967" y="3030405"/>
            <a:ext cx="5585584" cy="582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/>
              <a:t>Propose of the project:</a:t>
            </a:r>
          </a:p>
        </p:txBody>
      </p:sp>
      <p:sp>
        <p:nvSpPr>
          <p:cNvPr id="4" name="Google Shape;466;p33">
            <a:extLst>
              <a:ext uri="{FF2B5EF4-FFF2-40B4-BE49-F238E27FC236}">
                <a16:creationId xmlns="" xmlns:a16="http://schemas.microsoft.com/office/drawing/2014/main" id="{236EB05C-ADE5-81E2-9AEC-554FC387DA49}"/>
              </a:ext>
            </a:extLst>
          </p:cNvPr>
          <p:cNvSpPr txBox="1">
            <a:spLocks/>
          </p:cNvSpPr>
          <p:nvPr/>
        </p:nvSpPr>
        <p:spPr>
          <a:xfrm>
            <a:off x="1350532" y="3468571"/>
            <a:ext cx="10179793" cy="100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en-US" sz="2133" dirty="0">
                <a:solidFill>
                  <a:srgbClr val="0D0D0D"/>
                </a:solidFill>
                <a:latin typeface="Montserrat" panose="00000500000000000000" pitchFamily="2" charset="0"/>
              </a:rPr>
              <a:t>To facilitate seamless rental experiences for car enthusiasts and promote automotive preservation.</a:t>
            </a:r>
            <a:endParaRPr lang="en-US" sz="2133" dirty="0">
              <a:latin typeface="Montserrat" panose="00000500000000000000" pitchFamily="2" charset="0"/>
            </a:endParaRPr>
          </a:p>
        </p:txBody>
      </p:sp>
      <p:sp>
        <p:nvSpPr>
          <p:cNvPr id="13" name="Google Shape;464;p33">
            <a:extLst>
              <a:ext uri="{FF2B5EF4-FFF2-40B4-BE49-F238E27FC236}">
                <a16:creationId xmlns="" xmlns:a16="http://schemas.microsoft.com/office/drawing/2014/main" id="{78C4C184-C9E7-82E6-A5B3-6AA70CF5F886}"/>
              </a:ext>
            </a:extLst>
          </p:cNvPr>
          <p:cNvSpPr txBox="1">
            <a:spLocks/>
          </p:cNvSpPr>
          <p:nvPr/>
        </p:nvSpPr>
        <p:spPr>
          <a:xfrm>
            <a:off x="950967" y="4395462"/>
            <a:ext cx="5585584" cy="582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/>
              <a:t>Target audience :</a:t>
            </a:r>
          </a:p>
        </p:txBody>
      </p:sp>
      <p:sp>
        <p:nvSpPr>
          <p:cNvPr id="14" name="Google Shape;466;p33">
            <a:extLst>
              <a:ext uri="{FF2B5EF4-FFF2-40B4-BE49-F238E27FC236}">
                <a16:creationId xmlns="" xmlns:a16="http://schemas.microsoft.com/office/drawing/2014/main" id="{B6D74BA1-10ED-7AC4-203E-80D2BCA55135}"/>
              </a:ext>
            </a:extLst>
          </p:cNvPr>
          <p:cNvSpPr txBox="1">
            <a:spLocks/>
          </p:cNvSpPr>
          <p:nvPr/>
        </p:nvSpPr>
        <p:spPr>
          <a:xfrm>
            <a:off x="1350532" y="4760133"/>
            <a:ext cx="10179793" cy="100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en-US" sz="2133" dirty="0">
                <a:solidFill>
                  <a:srgbClr val="0D0D0D"/>
                </a:solidFill>
                <a:latin typeface="Montserrat" panose="00000500000000000000" pitchFamily="2" charset="0"/>
              </a:rPr>
              <a:t>Car Enthusiasts, Event Planners, Tourists</a:t>
            </a:r>
            <a:r>
              <a:rPr lang="en-US" sz="3200" dirty="0">
                <a:solidFill>
                  <a:srgbClr val="0D0D0D"/>
                </a:solidFill>
                <a:latin typeface="Söhne"/>
              </a:rPr>
              <a:t>.</a:t>
            </a:r>
            <a:endParaRPr lang="en-US" sz="2133" dirty="0">
              <a:latin typeface="Montserrat" panose="00000500000000000000" pitchFamily="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lc="http://schemas.openxmlformats.org/drawingml/2006/lockedCanvas" xmlns:a16="http://schemas.microsoft.com/office/drawing/2014/main" xmlns="" id="{D0A1ABFC-AE90-4EE9-BAA9-5820F5EDC6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8969276" y="0"/>
            <a:ext cx="3152518" cy="603849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33"/>
          <p:cNvSpPr txBox="1">
            <a:spLocks noGrp="1"/>
          </p:cNvSpPr>
          <p:nvPr>
            <p:ph type="title"/>
          </p:nvPr>
        </p:nvSpPr>
        <p:spPr>
          <a:xfrm>
            <a:off x="975460" y="926349"/>
            <a:ext cx="102720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/>
              <a:t>Technologies Used :</a:t>
            </a:r>
          </a:p>
        </p:txBody>
      </p:sp>
      <p:sp>
        <p:nvSpPr>
          <p:cNvPr id="466" name="Google Shape;466;p33"/>
          <p:cNvSpPr txBox="1">
            <a:spLocks noGrp="1"/>
          </p:cNvSpPr>
          <p:nvPr>
            <p:ph type="subTitle" idx="1"/>
          </p:nvPr>
        </p:nvSpPr>
        <p:spPr>
          <a:xfrm>
            <a:off x="901395" y="1779756"/>
            <a:ext cx="10800484" cy="443550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228594" indent="-228594">
              <a:buFont typeface="Arial" panose="020B0604020202020204" pitchFamily="34" charset="0"/>
              <a:buChar char="•"/>
            </a:pPr>
            <a:r>
              <a:rPr lang="en-US" sz="3067" dirty="0">
                <a:solidFill>
                  <a:srgbClr val="0D0D0D"/>
                </a:solidFill>
                <a:latin typeface="Montserrat" panose="00000500000000000000" pitchFamily="2" charset="0"/>
              </a:rPr>
              <a:t>HTML5</a:t>
            </a:r>
            <a:r>
              <a:rPr lang="en-US" sz="3067">
                <a:solidFill>
                  <a:srgbClr val="0D0D0D"/>
                </a:solidFill>
                <a:latin typeface="Montserrat" panose="00000500000000000000" pitchFamily="2" charset="0"/>
              </a:rPr>
              <a:t>, </a:t>
            </a:r>
            <a:r>
              <a:rPr lang="en-US" sz="3067" smtClean="0">
                <a:solidFill>
                  <a:srgbClr val="0D0D0D"/>
                </a:solidFill>
                <a:latin typeface="Montserrat" panose="00000500000000000000" pitchFamily="2" charset="0"/>
              </a:rPr>
              <a:t>CSS3,bootstrap 5: </a:t>
            </a:r>
            <a:r>
              <a:rPr lang="en-US" sz="3067" dirty="0">
                <a:solidFill>
                  <a:srgbClr val="0D0D0D"/>
                </a:solidFill>
                <a:latin typeface="Montserrat" panose="00000500000000000000" pitchFamily="2" charset="0"/>
              </a:rPr>
              <a:t>Front-end development for building the user interface and interactivity.</a:t>
            </a:r>
          </a:p>
          <a:p>
            <a:pPr marL="228594" indent="-228594">
              <a:buFont typeface="Arial" panose="020B0604020202020204" pitchFamily="34" charset="0"/>
              <a:buChar char="•"/>
            </a:pPr>
            <a:endParaRPr lang="en-US" sz="3067" dirty="0">
              <a:solidFill>
                <a:srgbClr val="0D0D0D"/>
              </a:solidFill>
              <a:latin typeface="Montserrat" panose="00000500000000000000" pitchFamily="2" charset="0"/>
            </a:endParaRPr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en-US" sz="3067" smtClean="0">
                <a:solidFill>
                  <a:srgbClr val="0D0D0D"/>
                </a:solidFill>
                <a:latin typeface="Montserrat" panose="00000500000000000000" pitchFamily="2" charset="0"/>
              </a:rPr>
              <a:t>Box</a:t>
            </a:r>
            <a:r>
              <a:rPr lang="en-US" sz="3067" smtClean="0">
                <a:solidFill>
                  <a:srgbClr val="0D0D0D"/>
                </a:solidFill>
                <a:latin typeface="Montserrat" panose="00000500000000000000" pitchFamily="2" charset="0"/>
              </a:rPr>
              <a:t>icons</a:t>
            </a:r>
            <a:r>
              <a:rPr lang="en-US" sz="3067" dirty="0">
                <a:solidFill>
                  <a:srgbClr val="0D0D0D"/>
                </a:solidFill>
                <a:latin typeface="Montserrat" panose="00000500000000000000" pitchFamily="2" charset="0"/>
              </a:rPr>
              <a:t>: Icon library used for adding icons throughout the website.</a:t>
            </a:r>
          </a:p>
          <a:p>
            <a:pPr marL="228594" indent="-228594">
              <a:buFont typeface="Arial" panose="020B0604020202020204" pitchFamily="34" charset="0"/>
              <a:buChar char="•"/>
            </a:pPr>
            <a:endParaRPr lang="en-US" sz="3067" dirty="0">
              <a:solidFill>
                <a:srgbClr val="0D0D0D"/>
              </a:solidFill>
              <a:latin typeface="Montserrat" panose="00000500000000000000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lc="http://schemas.openxmlformats.org/drawingml/2006/lockedCanvas" xmlns:a16="http://schemas.microsoft.com/office/drawing/2014/main" xmlns="" id="{D0A1ABFC-AE90-4EE9-BAA9-5820F5EDC6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8961112" y="0"/>
            <a:ext cx="3152518" cy="60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52559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33"/>
          <p:cNvSpPr txBox="1">
            <a:spLocks noGrp="1"/>
          </p:cNvSpPr>
          <p:nvPr>
            <p:ph type="title"/>
          </p:nvPr>
        </p:nvSpPr>
        <p:spPr>
          <a:xfrm>
            <a:off x="884918" y="539420"/>
            <a:ext cx="102720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/>
              <a:t>Key Features :</a:t>
            </a:r>
          </a:p>
        </p:txBody>
      </p:sp>
      <p:sp>
        <p:nvSpPr>
          <p:cNvPr id="466" name="Google Shape;466;p33"/>
          <p:cNvSpPr txBox="1">
            <a:spLocks noGrp="1"/>
          </p:cNvSpPr>
          <p:nvPr>
            <p:ph type="subTitle" idx="1"/>
          </p:nvPr>
        </p:nvSpPr>
        <p:spPr>
          <a:xfrm>
            <a:off x="925352" y="1303020"/>
            <a:ext cx="10179793" cy="4769769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Montserrat" panose="00000500000000000000" pitchFamily="2" charset="0"/>
              </a:rPr>
              <a:t>Featured Cars Section: Highlights popular car models available for rent.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D0D0D"/>
              </a:solidFill>
              <a:latin typeface="Montserrat" panose="00000500000000000000" pitchFamily="2" charset="0"/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Montserrat" panose="00000500000000000000" pitchFamily="2" charset="0"/>
              </a:rPr>
              <a:t>Detailed Car Listings: Provides information such as car model</a:t>
            </a:r>
            <a:r>
              <a:rPr lang="en-US" sz="2400">
                <a:solidFill>
                  <a:srgbClr val="0D0D0D"/>
                </a:solidFill>
                <a:latin typeface="Montserrat" panose="00000500000000000000" pitchFamily="2" charset="0"/>
              </a:rPr>
              <a:t>, </a:t>
            </a:r>
            <a:r>
              <a:rPr lang="en-US" sz="2400" smtClean="0">
                <a:solidFill>
                  <a:srgbClr val="0D0D0D"/>
                </a:solidFill>
                <a:latin typeface="Montserrat" panose="00000500000000000000" pitchFamily="2" charset="0"/>
              </a:rPr>
              <a:t>year,milage,photos, </a:t>
            </a:r>
            <a:r>
              <a:rPr lang="en-US" sz="2400" dirty="0">
                <a:solidFill>
                  <a:srgbClr val="0D0D0D"/>
                </a:solidFill>
                <a:latin typeface="Montserrat" panose="00000500000000000000" pitchFamily="2" charset="0"/>
              </a:rPr>
              <a:t>and rental price per day.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D0D0D"/>
              </a:solidFill>
              <a:latin typeface="Montserrat" panose="00000500000000000000" pitchFamily="2" charset="0"/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Montserrat" panose="00000500000000000000" pitchFamily="2" charset="0"/>
              </a:rPr>
              <a:t>Rent Now Button: Allows users to directly initiate the rental process for a chosen car.</a:t>
            </a:r>
          </a:p>
          <a:p>
            <a:pPr marL="0" indent="0"/>
            <a:endParaRPr lang="en-US" sz="2400" dirty="0">
              <a:solidFill>
                <a:srgbClr val="0D0D0D"/>
              </a:solidFill>
              <a:latin typeface="Montserrat" panose="00000500000000000000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lc="http://schemas.openxmlformats.org/drawingml/2006/lockedCanvas" xmlns:a16="http://schemas.microsoft.com/office/drawing/2014/main" xmlns="" id="{D0A1ABFC-AE90-4EE9-BAA9-5820F5EDC6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8936619" y="15447"/>
            <a:ext cx="3152518" cy="60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117871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33"/>
          <p:cNvSpPr txBox="1">
            <a:spLocks noGrp="1"/>
          </p:cNvSpPr>
          <p:nvPr>
            <p:ph type="title"/>
          </p:nvPr>
        </p:nvSpPr>
        <p:spPr>
          <a:xfrm>
            <a:off x="2228850" y="808519"/>
            <a:ext cx="2586477" cy="75455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b="1" dirty="0"/>
              <a:t>Merits </a:t>
            </a:r>
          </a:p>
        </p:txBody>
      </p:sp>
      <p:sp>
        <p:nvSpPr>
          <p:cNvPr id="464" name="Google Shape;464;p33"/>
          <p:cNvSpPr txBox="1">
            <a:spLocks noGrp="1"/>
          </p:cNvSpPr>
          <p:nvPr>
            <p:ph type="subTitle" idx="4"/>
          </p:nvPr>
        </p:nvSpPr>
        <p:spPr>
          <a:xfrm>
            <a:off x="1289066" y="1863069"/>
            <a:ext cx="5349940" cy="858188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Raleway" pitchFamily="2" charset="0"/>
              </a:rPr>
              <a:t>Wide Selection</a:t>
            </a:r>
            <a:endParaRPr dirty="0">
              <a:latin typeface="Raleway" pitchFamily="2" charset="0"/>
            </a:endParaRPr>
          </a:p>
        </p:txBody>
      </p:sp>
      <p:sp>
        <p:nvSpPr>
          <p:cNvPr id="3" name="Google Shape;463;p33">
            <a:extLst>
              <a:ext uri="{FF2B5EF4-FFF2-40B4-BE49-F238E27FC236}">
                <a16:creationId xmlns="" xmlns:a16="http://schemas.microsoft.com/office/drawing/2014/main" id="{F4DAC6B5-BF89-13C6-CE96-3E34FE4B6EC5}"/>
              </a:ext>
            </a:extLst>
          </p:cNvPr>
          <p:cNvSpPr txBox="1">
            <a:spLocks/>
          </p:cNvSpPr>
          <p:nvPr/>
        </p:nvSpPr>
        <p:spPr>
          <a:xfrm>
            <a:off x="6819227" y="808519"/>
            <a:ext cx="2792792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Black"/>
              <a:buNone/>
              <a:defRPr sz="28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Black"/>
              <a:buNone/>
              <a:defRPr sz="28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Black"/>
              <a:buNone/>
              <a:defRPr sz="28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Black"/>
              <a:buNone/>
              <a:defRPr sz="28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Black"/>
              <a:buNone/>
              <a:defRPr sz="28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Black"/>
              <a:buNone/>
              <a:defRPr sz="28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Black"/>
              <a:buNone/>
              <a:defRPr sz="28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Black"/>
              <a:buNone/>
              <a:defRPr sz="28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Black"/>
              <a:buNone/>
              <a:defRPr sz="28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r>
              <a:rPr lang="en-US" sz="3733" b="1" dirty="0"/>
              <a:t>Demerits</a:t>
            </a:r>
            <a:r>
              <a:rPr lang="en-US" sz="3733" dirty="0"/>
              <a:t> 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F3C1CA0B-4345-4909-4C5E-7AE306095EB7}"/>
              </a:ext>
            </a:extLst>
          </p:cNvPr>
          <p:cNvCxnSpPr>
            <a:cxnSpLocks/>
          </p:cNvCxnSpPr>
          <p:nvPr/>
        </p:nvCxnSpPr>
        <p:spPr>
          <a:xfrm>
            <a:off x="5716923" y="1024537"/>
            <a:ext cx="0" cy="46821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Google Shape;464;p33">
            <a:extLst>
              <a:ext uri="{FF2B5EF4-FFF2-40B4-BE49-F238E27FC236}">
                <a16:creationId xmlns="" xmlns:a16="http://schemas.microsoft.com/office/drawing/2014/main" id="{2BE59259-0C03-E6DA-F226-7F5F533A2BA4}"/>
              </a:ext>
            </a:extLst>
          </p:cNvPr>
          <p:cNvSpPr txBox="1">
            <a:spLocks/>
          </p:cNvSpPr>
          <p:nvPr/>
        </p:nvSpPr>
        <p:spPr>
          <a:xfrm>
            <a:off x="1289066" y="3021254"/>
            <a:ext cx="5585584" cy="582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Raleway" pitchFamily="2" charset="0"/>
              </a:rPr>
              <a:t>User-Friendly Interface</a:t>
            </a:r>
            <a:endParaRPr lang="en-US" sz="2400" dirty="0">
              <a:latin typeface="Raleway" pitchFamily="2" charset="0"/>
            </a:endParaRPr>
          </a:p>
        </p:txBody>
      </p:sp>
      <p:sp>
        <p:nvSpPr>
          <p:cNvPr id="18" name="Google Shape;464;p33">
            <a:extLst>
              <a:ext uri="{FF2B5EF4-FFF2-40B4-BE49-F238E27FC236}">
                <a16:creationId xmlns="" xmlns:a16="http://schemas.microsoft.com/office/drawing/2014/main" id="{0CEA0892-8508-85AB-2112-A224CB54C4DB}"/>
              </a:ext>
            </a:extLst>
          </p:cNvPr>
          <p:cNvSpPr txBox="1">
            <a:spLocks/>
          </p:cNvSpPr>
          <p:nvPr/>
        </p:nvSpPr>
        <p:spPr>
          <a:xfrm>
            <a:off x="6003790" y="2721373"/>
            <a:ext cx="5349940" cy="937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Raleway" pitchFamily="2" charset="0"/>
              </a:rPr>
              <a:t>Potential Technical Issues</a:t>
            </a:r>
            <a:endParaRPr lang="en-US" sz="2400" dirty="0">
              <a:latin typeface="Raleway" pitchFamily="2" charset="0"/>
            </a:endParaRPr>
          </a:p>
        </p:txBody>
      </p:sp>
      <p:sp>
        <p:nvSpPr>
          <p:cNvPr id="19" name="Google Shape;464;p33">
            <a:extLst>
              <a:ext uri="{FF2B5EF4-FFF2-40B4-BE49-F238E27FC236}">
                <a16:creationId xmlns="" xmlns:a16="http://schemas.microsoft.com/office/drawing/2014/main" id="{7B9B9442-9A7C-E062-9F2F-72E5409B3650}"/>
              </a:ext>
            </a:extLst>
          </p:cNvPr>
          <p:cNvSpPr txBox="1">
            <a:spLocks/>
          </p:cNvSpPr>
          <p:nvPr/>
        </p:nvSpPr>
        <p:spPr>
          <a:xfrm>
            <a:off x="6003790" y="1785634"/>
            <a:ext cx="5349940" cy="937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Raleway" pitchFamily="2" charset="0"/>
              </a:rPr>
              <a:t>Limited Functionality</a:t>
            </a:r>
            <a:endParaRPr lang="en-US" sz="2400" dirty="0">
              <a:latin typeface="Raleway" pitchFamily="2" charset="0"/>
            </a:endParaRPr>
          </a:p>
        </p:txBody>
      </p:sp>
      <p:sp>
        <p:nvSpPr>
          <p:cNvPr id="20" name="Google Shape;464;p33">
            <a:extLst>
              <a:ext uri="{FF2B5EF4-FFF2-40B4-BE49-F238E27FC236}">
                <a16:creationId xmlns="" xmlns:a16="http://schemas.microsoft.com/office/drawing/2014/main" id="{7D2FE542-DCA4-F809-E7FD-0FE4980412AE}"/>
              </a:ext>
            </a:extLst>
          </p:cNvPr>
          <p:cNvSpPr txBox="1">
            <a:spLocks/>
          </p:cNvSpPr>
          <p:nvPr/>
        </p:nvSpPr>
        <p:spPr>
          <a:xfrm>
            <a:off x="6003790" y="3898506"/>
            <a:ext cx="5349940" cy="937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Raleway" pitchFamily="2" charset="0"/>
              </a:rPr>
              <a:t>Competition and Market Saturation</a:t>
            </a:r>
            <a:endParaRPr lang="en-US" sz="2400" dirty="0">
              <a:latin typeface="Raleway" pitchFamily="2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lc="http://schemas.openxmlformats.org/drawingml/2006/lockedCanvas" xmlns:a16="http://schemas.microsoft.com/office/drawing/2014/main" xmlns="" id="{D0A1ABFC-AE90-4EE9-BAA9-5820F5EDC6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8969277" y="85028"/>
            <a:ext cx="3152518" cy="603849"/>
          </a:xfrm>
          <a:prstGeom prst="rect">
            <a:avLst/>
          </a:prstGeom>
        </p:spPr>
      </p:pic>
      <p:sp>
        <p:nvSpPr>
          <p:cNvPr id="12" name="Google Shape;464;p33">
            <a:extLst>
              <a:ext uri="{FF2B5EF4-FFF2-40B4-BE49-F238E27FC236}">
                <a16:creationId xmlns="" xmlns:a16="http://schemas.microsoft.com/office/drawing/2014/main" id="{2BE59259-0C03-E6DA-F226-7F5F533A2BA4}"/>
              </a:ext>
            </a:extLst>
          </p:cNvPr>
          <p:cNvSpPr txBox="1">
            <a:spLocks/>
          </p:cNvSpPr>
          <p:nvPr/>
        </p:nvSpPr>
        <p:spPr>
          <a:xfrm>
            <a:off x="1289066" y="4127643"/>
            <a:ext cx="5585584" cy="582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smtClean="0">
                <a:solidFill>
                  <a:srgbClr val="0D0D0D"/>
                </a:solidFill>
                <a:latin typeface="Raleway" pitchFamily="2" charset="0"/>
              </a:rPr>
              <a:t>Affordable prices</a:t>
            </a:r>
            <a:endParaRPr lang="en-US" sz="2400" dirty="0">
              <a:latin typeface="Ralew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751474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33"/>
          <p:cNvSpPr txBox="1">
            <a:spLocks noGrp="1"/>
          </p:cNvSpPr>
          <p:nvPr>
            <p:ph type="title"/>
          </p:nvPr>
        </p:nvSpPr>
        <p:spPr>
          <a:xfrm>
            <a:off x="950967" y="555508"/>
            <a:ext cx="102720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/>
              <a:t>Future Enhancements and Conclusion :</a:t>
            </a:r>
          </a:p>
        </p:txBody>
      </p:sp>
      <p:sp>
        <p:nvSpPr>
          <p:cNvPr id="464" name="Google Shape;464;p33"/>
          <p:cNvSpPr txBox="1">
            <a:spLocks noGrp="1"/>
          </p:cNvSpPr>
          <p:nvPr>
            <p:ph type="subTitle" idx="4"/>
          </p:nvPr>
        </p:nvSpPr>
        <p:spPr>
          <a:xfrm>
            <a:off x="950967" y="1811522"/>
            <a:ext cx="5585584" cy="58286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dirty="0"/>
              <a:t>Future Enhancements:</a:t>
            </a:r>
            <a:endParaRPr dirty="0"/>
          </a:p>
        </p:txBody>
      </p:sp>
      <p:sp>
        <p:nvSpPr>
          <p:cNvPr id="466" name="Google Shape;466;p33"/>
          <p:cNvSpPr txBox="1">
            <a:spLocks noGrp="1"/>
          </p:cNvSpPr>
          <p:nvPr>
            <p:ph type="subTitle" idx="1"/>
          </p:nvPr>
        </p:nvSpPr>
        <p:spPr>
          <a:xfrm>
            <a:off x="1279743" y="2303936"/>
            <a:ext cx="10513616" cy="2290869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133" dirty="0">
                <a:solidFill>
                  <a:srgbClr val="0D0D0D"/>
                </a:solidFill>
                <a:latin typeface="Montserrat" panose="00000500000000000000" pitchFamily="2" charset="0"/>
              </a:rPr>
              <a:t>Implement Search Functionality: Enable users to easily search for specific car models, brands, or features.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endParaRPr lang="en-US" sz="2133" dirty="0">
              <a:solidFill>
                <a:srgbClr val="0D0D0D"/>
              </a:solidFill>
              <a:latin typeface="Montserrat" panose="00000500000000000000" pitchFamily="2" charset="0"/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133" dirty="0">
                <a:solidFill>
                  <a:srgbClr val="0D0D0D"/>
                </a:solidFill>
                <a:latin typeface="Montserrat" panose="00000500000000000000" pitchFamily="2" charset="0"/>
              </a:rPr>
              <a:t>Expansion of car inventory and services offered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endParaRPr lang="en-US" sz="2133" dirty="0">
              <a:solidFill>
                <a:srgbClr val="0D0D0D"/>
              </a:solidFill>
              <a:latin typeface="Montserrat" panose="00000500000000000000" pitchFamily="2" charset="0"/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133" dirty="0">
                <a:solidFill>
                  <a:srgbClr val="0D0D0D"/>
                </a:solidFill>
                <a:latin typeface="Montserrat" panose="00000500000000000000" pitchFamily="2" charset="0"/>
              </a:rPr>
              <a:t>Implementation of additional payment gateways for enhanced convenience</a:t>
            </a:r>
            <a:endParaRPr sz="1467" dirty="0">
              <a:latin typeface="Montserrat" panose="00000500000000000000" pitchFamily="2" charset="0"/>
            </a:endParaRPr>
          </a:p>
        </p:txBody>
      </p:sp>
      <p:sp>
        <p:nvSpPr>
          <p:cNvPr id="13" name="Google Shape;464;p33">
            <a:extLst>
              <a:ext uri="{FF2B5EF4-FFF2-40B4-BE49-F238E27FC236}">
                <a16:creationId xmlns="" xmlns:a16="http://schemas.microsoft.com/office/drawing/2014/main" id="{78C4C184-C9E7-82E6-A5B3-6AA70CF5F886}"/>
              </a:ext>
            </a:extLst>
          </p:cNvPr>
          <p:cNvSpPr txBox="1">
            <a:spLocks/>
          </p:cNvSpPr>
          <p:nvPr/>
        </p:nvSpPr>
        <p:spPr>
          <a:xfrm>
            <a:off x="950967" y="4594805"/>
            <a:ext cx="5585584" cy="582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/>
              <a:t>Conclusion:</a:t>
            </a:r>
          </a:p>
        </p:txBody>
      </p:sp>
      <p:sp>
        <p:nvSpPr>
          <p:cNvPr id="2" name="Google Shape;466;p33">
            <a:extLst>
              <a:ext uri="{FF2B5EF4-FFF2-40B4-BE49-F238E27FC236}">
                <a16:creationId xmlns="" xmlns:a16="http://schemas.microsoft.com/office/drawing/2014/main" id="{FF2AC23F-C8B0-494F-0EA1-BF503D186635}"/>
              </a:ext>
            </a:extLst>
          </p:cNvPr>
          <p:cNvSpPr txBox="1">
            <a:spLocks/>
          </p:cNvSpPr>
          <p:nvPr/>
        </p:nvSpPr>
        <p:spPr>
          <a:xfrm>
            <a:off x="1350533" y="5087219"/>
            <a:ext cx="10179793" cy="1589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133" dirty="0">
                <a:solidFill>
                  <a:srgbClr val="0D0D0D"/>
                </a:solidFill>
                <a:latin typeface="Montserrat" panose="00000500000000000000" pitchFamily="2" charset="0"/>
              </a:rPr>
              <a:t>Summary: </a:t>
            </a:r>
            <a:r>
              <a:rPr lang="en-US" sz="2133" dirty="0" err="1">
                <a:solidFill>
                  <a:srgbClr val="0D0D0D"/>
                </a:solidFill>
                <a:latin typeface="Montserrat" panose="00000500000000000000" pitchFamily="2" charset="0"/>
              </a:rPr>
              <a:t>Ridex</a:t>
            </a:r>
            <a:r>
              <a:rPr lang="en-US" sz="2133" dirty="0">
                <a:solidFill>
                  <a:srgbClr val="0D0D0D"/>
                </a:solidFill>
                <a:latin typeface="Montserrat" panose="00000500000000000000" pitchFamily="2" charset="0"/>
              </a:rPr>
              <a:t> is poised to revolutionize the vintage car rental industry with its user-centric approach and commitment to preserving automotive heritage.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lc="http://schemas.openxmlformats.org/drawingml/2006/lockedCanvas" xmlns:a16="http://schemas.microsoft.com/office/drawing/2014/main" xmlns="" id="{D0A1ABFC-AE90-4EE9-BAA9-5820F5EDC6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8912126" y="63094"/>
            <a:ext cx="3152518" cy="60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426945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4C6A7"/>
        </a:solidFill>
        <a:effectLst/>
      </p:bgPr>
    </p:bg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34"/>
          <p:cNvSpPr txBox="1">
            <a:spLocks noGrp="1"/>
          </p:cNvSpPr>
          <p:nvPr>
            <p:ph type="title"/>
          </p:nvPr>
        </p:nvSpPr>
        <p:spPr>
          <a:xfrm>
            <a:off x="2367643" y="2577798"/>
            <a:ext cx="9142249" cy="112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8000" b="1" i="1" smtClean="0"/>
              <a:t>Thanks you </a:t>
            </a:r>
            <a:r>
              <a:rPr lang="en" sz="8000" b="1" i="1" dirty="0"/>
              <a:t>!</a:t>
            </a:r>
            <a:endParaRPr sz="8000" b="1" i="1" dirty="0"/>
          </a:p>
        </p:txBody>
      </p:sp>
      <p:grpSp>
        <p:nvGrpSpPr>
          <p:cNvPr id="479" name="Google Shape;479;p34"/>
          <p:cNvGrpSpPr/>
          <p:nvPr/>
        </p:nvGrpSpPr>
        <p:grpSpPr>
          <a:xfrm>
            <a:off x="-12489" y="6138672"/>
            <a:ext cx="12216079" cy="719333"/>
            <a:chOff x="-9367" y="4604004"/>
            <a:chExt cx="9162059" cy="539500"/>
          </a:xfrm>
        </p:grpSpPr>
        <p:sp>
          <p:nvSpPr>
            <p:cNvPr id="480" name="Google Shape;480;p34"/>
            <p:cNvSpPr/>
            <p:nvPr/>
          </p:nvSpPr>
          <p:spPr>
            <a:xfrm>
              <a:off x="712311" y="4604004"/>
              <a:ext cx="820714" cy="539500"/>
            </a:xfrm>
            <a:custGeom>
              <a:avLst/>
              <a:gdLst/>
              <a:ahLst/>
              <a:cxnLst/>
              <a:rect l="l" t="t" r="r" b="b"/>
              <a:pathLst>
                <a:path w="1217" h="800" extrusionOk="0">
                  <a:moveTo>
                    <a:pt x="417" y="800"/>
                  </a:moveTo>
                  <a:lnTo>
                    <a:pt x="1217" y="0"/>
                  </a:lnTo>
                  <a:lnTo>
                    <a:pt x="800" y="0"/>
                  </a:lnTo>
                  <a:lnTo>
                    <a:pt x="0" y="800"/>
                  </a:lnTo>
                  <a:lnTo>
                    <a:pt x="417" y="80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0000" tIns="60000" rIns="120000" bIns="60000" anchor="ctr" anchorCtr="1">
              <a:noAutofit/>
            </a:bodyPr>
            <a:lstStyle/>
            <a:p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34"/>
            <p:cNvSpPr/>
            <p:nvPr/>
          </p:nvSpPr>
          <p:spPr>
            <a:xfrm>
              <a:off x="-9367" y="4604004"/>
              <a:ext cx="161850" cy="161850"/>
            </a:xfrm>
            <a:custGeom>
              <a:avLst/>
              <a:gdLst/>
              <a:ahLst/>
              <a:cxnLst/>
              <a:rect l="l" t="t" r="r" b="b"/>
              <a:pathLst>
                <a:path w="240" h="240" extrusionOk="0">
                  <a:moveTo>
                    <a:pt x="0" y="0"/>
                  </a:moveTo>
                  <a:lnTo>
                    <a:pt x="0" y="240"/>
                  </a:lnTo>
                  <a:lnTo>
                    <a:pt x="2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0000" tIns="55200" rIns="120000" bIns="55200" anchor="ctr" anchorCtr="1">
              <a:noAutofit/>
            </a:bodyPr>
            <a:lstStyle/>
            <a:p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34"/>
            <p:cNvSpPr/>
            <p:nvPr/>
          </p:nvSpPr>
          <p:spPr>
            <a:xfrm>
              <a:off x="22040" y="4604004"/>
              <a:ext cx="820714" cy="539500"/>
            </a:xfrm>
            <a:custGeom>
              <a:avLst/>
              <a:gdLst/>
              <a:ahLst/>
              <a:cxnLst/>
              <a:rect l="l" t="t" r="r" b="b"/>
              <a:pathLst>
                <a:path w="1217" h="800" extrusionOk="0">
                  <a:moveTo>
                    <a:pt x="1217" y="0"/>
                  </a:moveTo>
                  <a:lnTo>
                    <a:pt x="800" y="0"/>
                  </a:lnTo>
                  <a:lnTo>
                    <a:pt x="0" y="800"/>
                  </a:lnTo>
                  <a:lnTo>
                    <a:pt x="417" y="800"/>
                  </a:lnTo>
                  <a:lnTo>
                    <a:pt x="12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0000" tIns="60000" rIns="120000" bIns="60000" anchor="ctr" anchorCtr="1">
              <a:noAutofit/>
            </a:bodyPr>
            <a:lstStyle/>
            <a:p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34"/>
            <p:cNvSpPr/>
            <p:nvPr/>
          </p:nvSpPr>
          <p:spPr>
            <a:xfrm>
              <a:off x="2092179" y="4604004"/>
              <a:ext cx="820040" cy="539500"/>
            </a:xfrm>
            <a:custGeom>
              <a:avLst/>
              <a:gdLst/>
              <a:ahLst/>
              <a:cxnLst/>
              <a:rect l="l" t="t" r="r" b="b"/>
              <a:pathLst>
                <a:path w="1216" h="800" extrusionOk="0">
                  <a:moveTo>
                    <a:pt x="416" y="800"/>
                  </a:moveTo>
                  <a:lnTo>
                    <a:pt x="1216" y="0"/>
                  </a:lnTo>
                  <a:lnTo>
                    <a:pt x="800" y="0"/>
                  </a:lnTo>
                  <a:lnTo>
                    <a:pt x="0" y="800"/>
                  </a:lnTo>
                  <a:lnTo>
                    <a:pt x="416" y="80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0000" tIns="60000" rIns="120000" bIns="60000" anchor="ctr" anchorCtr="1">
              <a:noAutofit/>
            </a:bodyPr>
            <a:lstStyle/>
            <a:p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34"/>
            <p:cNvSpPr/>
            <p:nvPr/>
          </p:nvSpPr>
          <p:spPr>
            <a:xfrm>
              <a:off x="2781775" y="4604004"/>
              <a:ext cx="820714" cy="539500"/>
            </a:xfrm>
            <a:custGeom>
              <a:avLst/>
              <a:gdLst/>
              <a:ahLst/>
              <a:cxnLst/>
              <a:rect l="l" t="t" r="r" b="b"/>
              <a:pathLst>
                <a:path w="1217" h="800" extrusionOk="0">
                  <a:moveTo>
                    <a:pt x="417" y="800"/>
                  </a:moveTo>
                  <a:lnTo>
                    <a:pt x="1217" y="0"/>
                  </a:lnTo>
                  <a:lnTo>
                    <a:pt x="801" y="0"/>
                  </a:lnTo>
                  <a:lnTo>
                    <a:pt x="0" y="800"/>
                  </a:lnTo>
                  <a:lnTo>
                    <a:pt x="417" y="80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0000" tIns="60000" rIns="120000" bIns="60000" anchor="ctr" anchorCtr="1">
              <a:noAutofit/>
            </a:bodyPr>
            <a:lstStyle/>
            <a:p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34"/>
            <p:cNvSpPr/>
            <p:nvPr/>
          </p:nvSpPr>
          <p:spPr>
            <a:xfrm>
              <a:off x="3472046" y="4604004"/>
              <a:ext cx="820714" cy="539500"/>
            </a:xfrm>
            <a:custGeom>
              <a:avLst/>
              <a:gdLst/>
              <a:ahLst/>
              <a:cxnLst/>
              <a:rect l="l" t="t" r="r" b="b"/>
              <a:pathLst>
                <a:path w="1217" h="800" extrusionOk="0">
                  <a:moveTo>
                    <a:pt x="417" y="800"/>
                  </a:moveTo>
                  <a:lnTo>
                    <a:pt x="1217" y="0"/>
                  </a:lnTo>
                  <a:lnTo>
                    <a:pt x="800" y="0"/>
                  </a:lnTo>
                  <a:lnTo>
                    <a:pt x="0" y="800"/>
                  </a:lnTo>
                  <a:lnTo>
                    <a:pt x="417" y="80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0000" tIns="60000" rIns="120000" bIns="60000" anchor="ctr" anchorCtr="1">
              <a:noAutofit/>
            </a:bodyPr>
            <a:lstStyle/>
            <a:p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34"/>
            <p:cNvSpPr/>
            <p:nvPr/>
          </p:nvSpPr>
          <p:spPr>
            <a:xfrm>
              <a:off x="4162317" y="4604004"/>
              <a:ext cx="820040" cy="539500"/>
            </a:xfrm>
            <a:custGeom>
              <a:avLst/>
              <a:gdLst/>
              <a:ahLst/>
              <a:cxnLst/>
              <a:rect l="l" t="t" r="r" b="b"/>
              <a:pathLst>
                <a:path w="1216" h="800" extrusionOk="0">
                  <a:moveTo>
                    <a:pt x="417" y="800"/>
                  </a:moveTo>
                  <a:lnTo>
                    <a:pt x="1216" y="0"/>
                  </a:lnTo>
                  <a:lnTo>
                    <a:pt x="799" y="0"/>
                  </a:lnTo>
                  <a:lnTo>
                    <a:pt x="0" y="800"/>
                  </a:lnTo>
                  <a:lnTo>
                    <a:pt x="417" y="80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0000" tIns="60000" rIns="120000" bIns="60000" anchor="ctr" anchorCtr="1">
              <a:noAutofit/>
            </a:bodyPr>
            <a:lstStyle/>
            <a:p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34"/>
            <p:cNvSpPr/>
            <p:nvPr/>
          </p:nvSpPr>
          <p:spPr>
            <a:xfrm>
              <a:off x="4851914" y="4604004"/>
              <a:ext cx="820714" cy="539500"/>
            </a:xfrm>
            <a:custGeom>
              <a:avLst/>
              <a:gdLst/>
              <a:ahLst/>
              <a:cxnLst/>
              <a:rect l="l" t="t" r="r" b="b"/>
              <a:pathLst>
                <a:path w="1217" h="800" extrusionOk="0">
                  <a:moveTo>
                    <a:pt x="417" y="800"/>
                  </a:moveTo>
                  <a:lnTo>
                    <a:pt x="1217" y="0"/>
                  </a:lnTo>
                  <a:lnTo>
                    <a:pt x="800" y="0"/>
                  </a:lnTo>
                  <a:lnTo>
                    <a:pt x="0" y="800"/>
                  </a:lnTo>
                  <a:lnTo>
                    <a:pt x="417" y="80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0000" tIns="60000" rIns="120000" bIns="60000" anchor="ctr" anchorCtr="1">
              <a:noAutofit/>
            </a:bodyPr>
            <a:lstStyle/>
            <a:p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34"/>
            <p:cNvSpPr/>
            <p:nvPr/>
          </p:nvSpPr>
          <p:spPr>
            <a:xfrm>
              <a:off x="5542185" y="4604004"/>
              <a:ext cx="820714" cy="539500"/>
            </a:xfrm>
            <a:custGeom>
              <a:avLst/>
              <a:gdLst/>
              <a:ahLst/>
              <a:cxnLst/>
              <a:rect l="l" t="t" r="r" b="b"/>
              <a:pathLst>
                <a:path w="1217" h="800" extrusionOk="0">
                  <a:moveTo>
                    <a:pt x="416" y="800"/>
                  </a:moveTo>
                  <a:lnTo>
                    <a:pt x="1217" y="0"/>
                  </a:lnTo>
                  <a:lnTo>
                    <a:pt x="800" y="0"/>
                  </a:lnTo>
                  <a:lnTo>
                    <a:pt x="0" y="800"/>
                  </a:lnTo>
                  <a:lnTo>
                    <a:pt x="416" y="80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0000" tIns="60000" rIns="120000" bIns="60000" anchor="ctr" anchorCtr="1">
              <a:noAutofit/>
            </a:bodyPr>
            <a:lstStyle/>
            <a:p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34"/>
            <p:cNvSpPr/>
            <p:nvPr/>
          </p:nvSpPr>
          <p:spPr>
            <a:xfrm>
              <a:off x="6232456" y="4604004"/>
              <a:ext cx="820040" cy="539500"/>
            </a:xfrm>
            <a:custGeom>
              <a:avLst/>
              <a:gdLst/>
              <a:ahLst/>
              <a:cxnLst/>
              <a:rect l="l" t="t" r="r" b="b"/>
              <a:pathLst>
                <a:path w="1216" h="800" extrusionOk="0">
                  <a:moveTo>
                    <a:pt x="416" y="800"/>
                  </a:moveTo>
                  <a:lnTo>
                    <a:pt x="1216" y="0"/>
                  </a:lnTo>
                  <a:lnTo>
                    <a:pt x="800" y="0"/>
                  </a:lnTo>
                  <a:lnTo>
                    <a:pt x="0" y="800"/>
                  </a:lnTo>
                  <a:lnTo>
                    <a:pt x="416" y="80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0000" tIns="60000" rIns="120000" bIns="60000" anchor="ctr" anchorCtr="1">
              <a:noAutofit/>
            </a:bodyPr>
            <a:lstStyle/>
            <a:p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34"/>
            <p:cNvSpPr/>
            <p:nvPr/>
          </p:nvSpPr>
          <p:spPr>
            <a:xfrm>
              <a:off x="6922052" y="4604004"/>
              <a:ext cx="820040" cy="539500"/>
            </a:xfrm>
            <a:custGeom>
              <a:avLst/>
              <a:gdLst/>
              <a:ahLst/>
              <a:cxnLst/>
              <a:rect l="l" t="t" r="r" b="b"/>
              <a:pathLst>
                <a:path w="1216" h="800" extrusionOk="0">
                  <a:moveTo>
                    <a:pt x="416" y="800"/>
                  </a:moveTo>
                  <a:lnTo>
                    <a:pt x="1216" y="0"/>
                  </a:lnTo>
                  <a:lnTo>
                    <a:pt x="800" y="0"/>
                  </a:lnTo>
                  <a:lnTo>
                    <a:pt x="0" y="800"/>
                  </a:lnTo>
                  <a:lnTo>
                    <a:pt x="416" y="80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0000" tIns="60000" rIns="120000" bIns="60000" anchor="ctr" anchorCtr="1">
              <a:noAutofit/>
            </a:bodyPr>
            <a:lstStyle/>
            <a:p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34"/>
            <p:cNvSpPr/>
            <p:nvPr/>
          </p:nvSpPr>
          <p:spPr>
            <a:xfrm>
              <a:off x="8332652" y="4604004"/>
              <a:ext cx="820040" cy="539500"/>
            </a:xfrm>
            <a:custGeom>
              <a:avLst/>
              <a:gdLst/>
              <a:ahLst/>
              <a:cxnLst/>
              <a:rect l="l" t="t" r="r" b="b"/>
              <a:pathLst>
                <a:path w="1216" h="800" extrusionOk="0">
                  <a:moveTo>
                    <a:pt x="416" y="800"/>
                  </a:moveTo>
                  <a:lnTo>
                    <a:pt x="1216" y="0"/>
                  </a:lnTo>
                  <a:lnTo>
                    <a:pt x="800" y="0"/>
                  </a:lnTo>
                  <a:lnTo>
                    <a:pt x="0" y="800"/>
                  </a:lnTo>
                  <a:lnTo>
                    <a:pt x="416" y="80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0000" tIns="60000" rIns="120000" bIns="60000" anchor="ctr" anchorCtr="1">
              <a:noAutofit/>
            </a:bodyPr>
            <a:lstStyle/>
            <a:p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34"/>
            <p:cNvSpPr/>
            <p:nvPr/>
          </p:nvSpPr>
          <p:spPr>
            <a:xfrm>
              <a:off x="7611649" y="4604004"/>
              <a:ext cx="820040" cy="539500"/>
            </a:xfrm>
            <a:custGeom>
              <a:avLst/>
              <a:gdLst/>
              <a:ahLst/>
              <a:cxnLst/>
              <a:rect l="l" t="t" r="r" b="b"/>
              <a:pathLst>
                <a:path w="1216" h="800" extrusionOk="0">
                  <a:moveTo>
                    <a:pt x="416" y="800"/>
                  </a:moveTo>
                  <a:lnTo>
                    <a:pt x="1216" y="0"/>
                  </a:lnTo>
                  <a:lnTo>
                    <a:pt x="800" y="0"/>
                  </a:lnTo>
                  <a:lnTo>
                    <a:pt x="0" y="800"/>
                  </a:lnTo>
                  <a:lnTo>
                    <a:pt x="416" y="80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0000" tIns="60000" rIns="120000" bIns="60000" anchor="ctr" anchorCtr="1">
              <a:noAutofit/>
            </a:bodyPr>
            <a:lstStyle/>
            <a:p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34"/>
            <p:cNvSpPr/>
            <p:nvPr/>
          </p:nvSpPr>
          <p:spPr>
            <a:xfrm>
              <a:off x="1402582" y="4604004"/>
              <a:ext cx="820040" cy="539500"/>
            </a:xfrm>
            <a:custGeom>
              <a:avLst/>
              <a:gdLst/>
              <a:ahLst/>
              <a:cxnLst/>
              <a:rect l="l" t="t" r="r" b="b"/>
              <a:pathLst>
                <a:path w="1216" h="800" extrusionOk="0">
                  <a:moveTo>
                    <a:pt x="416" y="800"/>
                  </a:moveTo>
                  <a:lnTo>
                    <a:pt x="1216" y="0"/>
                  </a:lnTo>
                  <a:lnTo>
                    <a:pt x="800" y="0"/>
                  </a:lnTo>
                  <a:lnTo>
                    <a:pt x="0" y="800"/>
                  </a:lnTo>
                  <a:lnTo>
                    <a:pt x="416" y="80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0000" tIns="60000" rIns="120000" bIns="60000" anchor="ctr" anchorCtr="1">
              <a:noAutofit/>
            </a:bodyPr>
            <a:lstStyle/>
            <a:p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lc="http://schemas.openxmlformats.org/drawingml/2006/lockedCanvas" xmlns:a16="http://schemas.microsoft.com/office/drawing/2014/main" xmlns="" id="{D0A1ABFC-AE90-4EE9-BAA9-5820F5EDC6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9000692" y="0"/>
            <a:ext cx="3152518" cy="60384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lc="http://schemas.openxmlformats.org/drawingml/2006/lockedCanvas" xmlns:a16="http://schemas.microsoft.com/office/drawing/2014/main" xmlns="" id="{67E81F9E-9554-4840-A6CA-C59F6CE3124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77" y="0"/>
            <a:ext cx="741512" cy="776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280162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263</Words>
  <Application>Microsoft Office PowerPoint</Application>
  <PresentationFormat>Widescreen</PresentationFormat>
  <Paragraphs>51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9" baseType="lpstr">
      <vt:lpstr>Aptos</vt:lpstr>
      <vt:lpstr>Aptos Display</vt:lpstr>
      <vt:lpstr>Arial</vt:lpstr>
      <vt:lpstr>Arial Rounded MT Bold</vt:lpstr>
      <vt:lpstr>Montserrat</vt:lpstr>
      <vt:lpstr>Montserrat Medium</vt:lpstr>
      <vt:lpstr>Raleway</vt:lpstr>
      <vt:lpstr>Raleway Black</vt:lpstr>
      <vt:lpstr>Rockwell</vt:lpstr>
      <vt:lpstr>Söhne</vt:lpstr>
      <vt:lpstr>Office Theme</vt:lpstr>
      <vt:lpstr>Ridex </vt:lpstr>
      <vt:lpstr>TABLE OF CONTENTS</vt:lpstr>
      <vt:lpstr>Project Overview :</vt:lpstr>
      <vt:lpstr>Technologies Used :</vt:lpstr>
      <vt:lpstr>Key Features :</vt:lpstr>
      <vt:lpstr>Merits </vt:lpstr>
      <vt:lpstr>Future Enhancements and Conclusion :</vt:lpstr>
      <vt:lpstr>Thanks you 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Ridex</dc:title>
  <dc:creator>Samay Bhavsar</dc:creator>
  <cp:lastModifiedBy>Microsoft account</cp:lastModifiedBy>
  <cp:revision>7</cp:revision>
  <dcterms:created xsi:type="dcterms:W3CDTF">2024-03-30T04:17:27Z</dcterms:created>
  <dcterms:modified xsi:type="dcterms:W3CDTF">2024-03-31T17:49:17Z</dcterms:modified>
</cp:coreProperties>
</file>