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5" r:id="rId7"/>
    <p:sldId id="278" r:id="rId8"/>
    <p:sldId id="280" r:id="rId9"/>
    <p:sldId id="281" r:id="rId10"/>
    <p:sldId id="282" r:id="rId11"/>
    <p:sldId id="284" r:id="rId12"/>
    <p:sldId id="262" r:id="rId13"/>
    <p:sldId id="267" r:id="rId14"/>
    <p:sldId id="268" r:id="rId15"/>
    <p:sldId id="270" r:id="rId16"/>
    <p:sldId id="272" r:id="rId17"/>
    <p:sldId id="273" r:id="rId18"/>
    <p:sldId id="274"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4E3B0F-C02F-4993-BF5D-70B1FFEABF7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77918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E3B0F-C02F-4993-BF5D-70B1FFEABF7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93448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E3B0F-C02F-4993-BF5D-70B1FFEABF7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244527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E3B0F-C02F-4993-BF5D-70B1FFEABF7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71416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4E3B0F-C02F-4993-BF5D-70B1FFEABF7A}"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45500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4E3B0F-C02F-4993-BF5D-70B1FFEABF7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9754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4E3B0F-C02F-4993-BF5D-70B1FFEABF7A}"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02368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4E3B0F-C02F-4993-BF5D-70B1FFEABF7A}"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53605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E3B0F-C02F-4993-BF5D-70B1FFEABF7A}"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60268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E3B0F-C02F-4993-BF5D-70B1FFEABF7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72361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E3B0F-C02F-4993-BF5D-70B1FFEABF7A}"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09A1F-2782-43E5-AA2E-C5EAA868751B}" type="slidenum">
              <a:rPr lang="en-US" smtClean="0"/>
              <a:t>‹#›</a:t>
            </a:fld>
            <a:endParaRPr lang="en-US"/>
          </a:p>
        </p:txBody>
      </p:sp>
    </p:spTree>
    <p:extLst>
      <p:ext uri="{BB962C8B-B14F-4D97-AF65-F5344CB8AC3E}">
        <p14:creationId xmlns:p14="http://schemas.microsoft.com/office/powerpoint/2010/main" val="376863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E3B0F-C02F-4993-BF5D-70B1FFEABF7A}" type="datetimeFigureOut">
              <a:rPr lang="en-US" smtClean="0"/>
              <a:t>5/22/2017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09A1F-2782-43E5-AA2E-C5EAA868751B}" type="slidenum">
              <a:rPr lang="en-US" smtClean="0"/>
              <a:t>‹#›</a:t>
            </a:fld>
            <a:endParaRPr lang="en-US"/>
          </a:p>
        </p:txBody>
      </p:sp>
    </p:spTree>
    <p:extLst>
      <p:ext uri="{BB962C8B-B14F-4D97-AF65-F5344CB8AC3E}">
        <p14:creationId xmlns:p14="http://schemas.microsoft.com/office/powerpoint/2010/main" val="197509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35150"/>
            <a:ext cx="7772400" cy="2667000"/>
          </a:xfrm>
        </p:spPr>
        <p:txBody>
          <a:bodyPr>
            <a:normAutofit fontScale="90000"/>
          </a:bodyPr>
          <a:lstStyle/>
          <a:p>
            <a:r>
              <a:rPr lang="en-US" sz="3600" dirty="0" smtClean="0"/>
              <a:t>Project Presentation on</a:t>
            </a:r>
            <a:r>
              <a:rPr lang="en-US" dirty="0" smtClean="0"/>
              <a:t/>
            </a:r>
            <a:br>
              <a:rPr lang="en-US" dirty="0" smtClean="0"/>
            </a:br>
            <a:r>
              <a:rPr lang="en-US" sz="5300" b="1" dirty="0" smtClean="0">
                <a:solidFill>
                  <a:srgbClr val="002060"/>
                </a:solidFill>
              </a:rPr>
              <a:t>“PATH FINDER”</a:t>
            </a:r>
            <a:r>
              <a:rPr lang="en-US" b="1" dirty="0" smtClean="0">
                <a:solidFill>
                  <a:srgbClr val="002060"/>
                </a:solidFill>
              </a:rPr>
              <a:t/>
            </a:r>
            <a:br>
              <a:rPr lang="en-US" b="1" dirty="0" smtClean="0">
                <a:solidFill>
                  <a:srgbClr val="002060"/>
                </a:solidFill>
              </a:rPr>
            </a:br>
            <a:r>
              <a:rPr lang="en-US" sz="2700" dirty="0" smtClean="0"/>
              <a:t>By:</a:t>
            </a:r>
            <a:br>
              <a:rPr lang="en-US" sz="2700" dirty="0" smtClean="0"/>
            </a:br>
            <a:r>
              <a:rPr lang="en-US" sz="2700" dirty="0" smtClean="0"/>
              <a:t>Arjun H N</a:t>
            </a:r>
            <a:br>
              <a:rPr lang="en-US" sz="2700" dirty="0" smtClean="0"/>
            </a:br>
            <a:r>
              <a:rPr lang="en-US" sz="2700" dirty="0" smtClean="0"/>
              <a:t>Karthik Kumar H</a:t>
            </a:r>
            <a:br>
              <a:rPr lang="en-US" sz="2700" dirty="0" smtClean="0"/>
            </a:br>
            <a:r>
              <a:rPr lang="en-US" sz="2700" dirty="0" smtClean="0"/>
              <a:t>Varun K Murthy</a:t>
            </a:r>
            <a:endParaRPr lang="en-US" sz="2700" dirty="0"/>
          </a:p>
        </p:txBody>
      </p:sp>
      <p:pic>
        <p:nvPicPr>
          <p:cNvPr id="1026" name="Picture 2" descr="Image result for jyothy 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7303"/>
            <a:ext cx="2286000" cy="1682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networking images h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networking images h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networking images h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Image result for networking images h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Image result for networking images h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Image result for networking images h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Image result for networking images hd"/>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1" name="Picture 17" descr="C:\Users\Ankitha Arjun\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971800"/>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12"/>
          <p:cNvSpPr>
            <a:spLocks noGrp="1"/>
          </p:cNvSpPr>
          <p:nvPr>
            <p:ph type="subTitle" idx="1"/>
          </p:nvPr>
        </p:nvSpPr>
        <p:spPr>
          <a:xfrm>
            <a:off x="0" y="4419600"/>
            <a:ext cx="10449379" cy="2257425"/>
          </a:xfrm>
        </p:spPr>
        <p:txBody>
          <a:bodyPr>
            <a:normAutofit lnSpcReduction="10000"/>
          </a:bodyPr>
          <a:lstStyle/>
          <a:p>
            <a:pPr algn="l"/>
            <a:r>
              <a:rPr lang="en-US" dirty="0" smtClean="0">
                <a:solidFill>
                  <a:schemeClr val="tx1"/>
                </a:solidFill>
              </a:rPr>
              <a:t>      By:                                                               Guided By:</a:t>
            </a:r>
          </a:p>
          <a:p>
            <a:pPr algn="l"/>
            <a:r>
              <a:rPr lang="en-US" b="1" dirty="0" smtClean="0">
                <a:solidFill>
                  <a:schemeClr val="tx1"/>
                </a:solidFill>
              </a:rPr>
              <a:t> Arjun HN                                                    Mr. Kishore G R                                    </a:t>
            </a:r>
          </a:p>
          <a:p>
            <a:pPr algn="l"/>
            <a:r>
              <a:rPr lang="en-US" b="1" dirty="0" smtClean="0">
                <a:solidFill>
                  <a:schemeClr val="tx1"/>
                </a:solidFill>
              </a:rPr>
              <a:t> Karthik Kumar H                                       </a:t>
            </a:r>
            <a:r>
              <a:rPr lang="en-US" dirty="0" smtClean="0">
                <a:solidFill>
                  <a:schemeClr val="tx1"/>
                </a:solidFill>
              </a:rPr>
              <a:t>Asst.Professor</a:t>
            </a:r>
            <a:r>
              <a:rPr lang="en-US" b="1" dirty="0" smtClean="0">
                <a:solidFill>
                  <a:schemeClr val="tx1"/>
                </a:solidFill>
              </a:rPr>
              <a:t> </a:t>
            </a:r>
          </a:p>
          <a:p>
            <a:pPr algn="l"/>
            <a:r>
              <a:rPr lang="en-US" b="1" dirty="0" smtClean="0">
                <a:solidFill>
                  <a:schemeClr val="tx1"/>
                </a:solidFill>
              </a:rPr>
              <a:t> Varun K Murthy                                        </a:t>
            </a:r>
            <a:r>
              <a:rPr lang="en-US" dirty="0" smtClean="0">
                <a:solidFill>
                  <a:schemeClr val="tx1"/>
                </a:solidFill>
              </a:rPr>
              <a:t>ISE Department</a:t>
            </a:r>
            <a:endParaRPr lang="en-US" dirty="0">
              <a:solidFill>
                <a:schemeClr val="tx1"/>
              </a:solidFill>
            </a:endParaRPr>
          </a:p>
        </p:txBody>
      </p:sp>
    </p:spTree>
    <p:extLst>
      <p:ext uri="{BB962C8B-B14F-4D97-AF65-F5344CB8AC3E}">
        <p14:creationId xmlns:p14="http://schemas.microsoft.com/office/powerpoint/2010/main" val="2078007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ARKA-The algorithm</a:t>
            </a:r>
            <a:endParaRPr lang="en-US" b="1" dirty="0"/>
          </a:p>
        </p:txBody>
      </p:sp>
      <p:sp>
        <p:nvSpPr>
          <p:cNvPr id="3" name="Content Placeholder 2"/>
          <p:cNvSpPr>
            <a:spLocks noGrp="1"/>
          </p:cNvSpPr>
          <p:nvPr>
            <p:ph idx="1"/>
          </p:nvPr>
        </p:nvSpPr>
        <p:spPr>
          <a:xfrm>
            <a:off x="457200" y="1600200"/>
            <a:ext cx="8686800" cy="4525963"/>
          </a:xfrm>
        </p:spPr>
        <p:txBody>
          <a:bodyPr>
            <a:normAutofit/>
          </a:bodyPr>
          <a:lstStyle/>
          <a:p>
            <a:r>
              <a:rPr lang="en-US" sz="4800" dirty="0" smtClean="0"/>
              <a:t>Group based on connectivity</a:t>
            </a:r>
            <a:endParaRPr lang="en-US" sz="4800" dirty="0"/>
          </a:p>
          <a:p>
            <a:r>
              <a:rPr lang="en-US" sz="4800" dirty="0" smtClean="0"/>
              <a:t>Checks the connectivity matrix</a:t>
            </a:r>
            <a:r>
              <a:rPr lang="en-US" sz="4800" dirty="0" smtClean="0"/>
              <a:t>.</a:t>
            </a:r>
            <a:endParaRPr lang="en-US" sz="4800" dirty="0" smtClean="0"/>
          </a:p>
          <a:p>
            <a:r>
              <a:rPr lang="en-US" sz="4800" dirty="0" smtClean="0"/>
              <a:t>Route.</a:t>
            </a:r>
            <a:endParaRPr lang="en-US" sz="4800" dirty="0"/>
          </a:p>
        </p:txBody>
      </p:sp>
    </p:spTree>
    <p:extLst>
      <p:ext uri="{BB962C8B-B14F-4D97-AF65-F5344CB8AC3E}">
        <p14:creationId xmlns:p14="http://schemas.microsoft.com/office/powerpoint/2010/main" val="1127042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complexity</a:t>
            </a:r>
            <a:endParaRPr lang="en-US" b="1" dirty="0"/>
          </a:p>
        </p:txBody>
      </p:sp>
      <p:sp>
        <p:nvSpPr>
          <p:cNvPr id="3" name="Content Placeholder 2"/>
          <p:cNvSpPr>
            <a:spLocks noGrp="1"/>
          </p:cNvSpPr>
          <p:nvPr>
            <p:ph idx="1"/>
          </p:nvPr>
        </p:nvSpPr>
        <p:spPr/>
        <p:txBody>
          <a:bodyPr>
            <a:normAutofit/>
          </a:bodyPr>
          <a:lstStyle/>
          <a:p>
            <a:r>
              <a:rPr lang="en-US" sz="4800" dirty="0" smtClean="0"/>
              <a:t>ARKA is compared with the existing algorithms.</a:t>
            </a:r>
          </a:p>
          <a:p>
            <a:r>
              <a:rPr lang="en-US" sz="4800" dirty="0" smtClean="0"/>
              <a:t>It consumes a very low run time for any network having nodes more than 3 in number.</a:t>
            </a:r>
          </a:p>
          <a:p>
            <a:endParaRPr lang="en-US" sz="4800" dirty="0"/>
          </a:p>
        </p:txBody>
      </p:sp>
    </p:spTree>
    <p:extLst>
      <p:ext uri="{BB962C8B-B14F-4D97-AF65-F5344CB8AC3E}">
        <p14:creationId xmlns:p14="http://schemas.microsoft.com/office/powerpoint/2010/main" val="1001894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kitha Arjun\Desktop\s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382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kitha Arjun\Desktop\s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8077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964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kitha Arjun\Desktop\c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73" y="41564"/>
            <a:ext cx="8153400" cy="460663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488373" y="4038600"/>
            <a:ext cx="7772400" cy="1470025"/>
          </a:xfrm>
        </p:spPr>
        <p:txBody>
          <a:bodyPr>
            <a:normAutofit/>
          </a:bodyPr>
          <a:lstStyle/>
          <a:p>
            <a:r>
              <a:rPr lang="en-US" sz="1400" dirty="0" smtClean="0"/>
              <a:t>Figure: Network showing a link failure</a:t>
            </a:r>
            <a:endParaRPr lang="en-US" sz="1400" dirty="0"/>
          </a:p>
        </p:txBody>
      </p:sp>
      <p:sp>
        <p:nvSpPr>
          <p:cNvPr id="7" name="Subtitle 6"/>
          <p:cNvSpPr>
            <a:spLocks noGrp="1"/>
          </p:cNvSpPr>
          <p:nvPr>
            <p:ph type="subTitle" idx="1"/>
          </p:nvPr>
        </p:nvSpPr>
        <p:spPr>
          <a:xfrm>
            <a:off x="0" y="4953000"/>
            <a:ext cx="9144000" cy="1905000"/>
          </a:xfrm>
        </p:spPr>
        <p:txBody>
          <a:bodyPr>
            <a:normAutofit fontScale="85000" lnSpcReduction="20000"/>
          </a:bodyPr>
          <a:lstStyle/>
          <a:p>
            <a:pPr algn="just"/>
            <a:r>
              <a:rPr lang="en-US" dirty="0"/>
              <a:t>The figure 1.1 represents 8-node network where links are represented by blue lines and path by green lines. Here an example of sending packets from 1 to 7 is considered. When the link 4 fails it routes packets from backup node to 7. Or if the next node itself is destination then it loops back the packets.</a:t>
            </a:r>
          </a:p>
          <a:p>
            <a:pPr algn="just"/>
            <a:endParaRPr lang="en-US" dirty="0"/>
          </a:p>
        </p:txBody>
      </p:sp>
    </p:spTree>
    <p:extLst>
      <p:ext uri="{BB962C8B-B14F-4D97-AF65-F5344CB8AC3E}">
        <p14:creationId xmlns:p14="http://schemas.microsoft.com/office/powerpoint/2010/main" val="4221459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kitha Arjun\Desktop\c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2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a:bodyPr>
          <a:lstStyle/>
          <a:p>
            <a:pPr algn="just"/>
            <a:r>
              <a:rPr lang="en-US" b="1" dirty="0"/>
              <a:t>Single link failure recovery:</a:t>
            </a:r>
            <a:r>
              <a:rPr lang="en-US" dirty="0"/>
              <a:t> When a failure occurs, a subset of the nodes switch to their backup ports for fast rerouting, and the set of forwarding paths are changed accordingly. The rerouting is correct if and only if the new set of forwarding paths still form a spanning tree with node 1 as the root. </a:t>
            </a:r>
            <a:endParaRPr lang="en-US" dirty="0" smtClean="0"/>
          </a:p>
          <a:p>
            <a:pPr marL="0" indent="0" algn="just">
              <a:buNone/>
            </a:pPr>
            <a:endParaRPr lang="en-US" dirty="0"/>
          </a:p>
          <a:p>
            <a:pPr algn="just"/>
            <a:r>
              <a:rPr lang="en-US" b="1" dirty="0"/>
              <a:t>Single node recovery:</a:t>
            </a:r>
            <a:r>
              <a:rPr lang="en-US" dirty="0"/>
              <a:t> Single-node failures are different from single-link failures in that the failure of a node disables all the links directly connected to it. Consequently, several sub-trees could be detached from the primary tree.</a:t>
            </a:r>
          </a:p>
          <a:p>
            <a:endParaRPr lang="en-US" dirty="0"/>
          </a:p>
          <a:p>
            <a:endParaRPr lang="en-US" dirty="0"/>
          </a:p>
        </p:txBody>
      </p:sp>
    </p:spTree>
    <p:extLst>
      <p:ext uri="{BB962C8B-B14F-4D97-AF65-F5344CB8AC3E}">
        <p14:creationId xmlns:p14="http://schemas.microsoft.com/office/powerpoint/2010/main" val="3324060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rmAutofit lnSpcReduction="10000"/>
          </a:bodyPr>
          <a:lstStyle/>
          <a:p>
            <a:pPr algn="just"/>
            <a:r>
              <a:rPr lang="en-US" sz="2800" b="1" dirty="0">
                <a:latin typeface="Times New Roman" pitchFamily="18" charset="0"/>
                <a:cs typeface="Times New Roman" pitchFamily="18" charset="0"/>
              </a:rPr>
              <a:t>Application of the project:</a:t>
            </a:r>
            <a:r>
              <a:rPr lang="en-US" sz="2800" dirty="0">
                <a:latin typeface="Times New Roman" pitchFamily="18" charset="0"/>
                <a:cs typeface="Times New Roman" pitchFamily="18" charset="0"/>
              </a:rPr>
              <a:t> For all Internet Applications (e.g.: during online credit transactions and in security management network failure causes significant loss and hence there should be explicit/spontaneous recovery). </a:t>
            </a:r>
            <a:endParaRPr lang="en-US" sz="2800" dirty="0" smtClean="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r>
              <a:rPr lang="en-US" sz="2800" smtClean="0">
                <a:latin typeface="Times New Roman" pitchFamily="18" charset="0"/>
                <a:cs typeface="Times New Roman" pitchFamily="18" charset="0"/>
              </a:rPr>
              <a:t>In </a:t>
            </a:r>
            <a:r>
              <a:rPr lang="en-US" sz="2800" dirty="0">
                <a:latin typeface="Times New Roman" pitchFamily="18" charset="0"/>
                <a:cs typeface="Times New Roman" pitchFamily="18" charset="0"/>
              </a:rPr>
              <a:t>Business Applications where time plays critical role. It becomes extremely necessary and useful in guaranteed service networks. Also enhances the performance of best effort service networks.</a:t>
            </a:r>
          </a:p>
          <a:p>
            <a:endParaRPr lang="en-US" dirty="0"/>
          </a:p>
        </p:txBody>
      </p:sp>
    </p:spTree>
    <p:extLst>
      <p:ext uri="{BB962C8B-B14F-4D97-AF65-F5344CB8AC3E}">
        <p14:creationId xmlns:p14="http://schemas.microsoft.com/office/powerpoint/2010/main" val="2218908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lstStyle/>
          <a:p>
            <a:pPr algn="just"/>
            <a:r>
              <a:rPr lang="en-US" dirty="0"/>
              <a:t>Multiple Routing Configurations (MRC) is a proactive and local protection mechanism that allows recovery in the range of milliseconds</a:t>
            </a:r>
            <a:r>
              <a:rPr lang="en-US" dirty="0" smtClean="0"/>
              <a:t>.</a:t>
            </a:r>
          </a:p>
          <a:p>
            <a:pPr algn="just"/>
            <a:endParaRPr lang="en-US" dirty="0" smtClean="0"/>
          </a:p>
          <a:p>
            <a:pPr algn="just"/>
            <a:r>
              <a:rPr lang="en-US" dirty="0" smtClean="0"/>
              <a:t> </a:t>
            </a:r>
            <a:r>
              <a:rPr lang="en-US" dirty="0"/>
              <a:t>MRC allows packet forwarding to continue over preconfigured alternative next-hops immediately after the detection of the failure</a:t>
            </a:r>
            <a:r>
              <a:rPr lang="en-US" dirty="0" smtClean="0"/>
              <a:t>.</a:t>
            </a:r>
          </a:p>
          <a:p>
            <a:endParaRPr lang="en-US" dirty="0"/>
          </a:p>
        </p:txBody>
      </p:sp>
    </p:spTree>
    <p:extLst>
      <p:ext uri="{BB962C8B-B14F-4D97-AF65-F5344CB8AC3E}">
        <p14:creationId xmlns:p14="http://schemas.microsoft.com/office/powerpoint/2010/main" val="1798400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This network-wide IP re-convergence is a time consuming process and a link or node failure is typically followed by a period of routing instability. During this period, packets may be dropped due to invalid routes. </a:t>
            </a:r>
            <a:endParaRPr lang="en-US" dirty="0" smtClean="0"/>
          </a:p>
          <a:p>
            <a:pPr algn="just"/>
            <a:endParaRPr lang="en-US" dirty="0" smtClean="0"/>
          </a:p>
          <a:p>
            <a:pPr algn="just"/>
            <a:r>
              <a:rPr lang="en-US" dirty="0" smtClean="0"/>
              <a:t>The </a:t>
            </a:r>
            <a:r>
              <a:rPr lang="en-US" dirty="0"/>
              <a:t>IGP convergence process is slow because it is reactive and global. It reacts to a failure after it has happened. For the existing system global routing information is needed.</a:t>
            </a:r>
          </a:p>
        </p:txBody>
      </p:sp>
    </p:spTree>
    <p:extLst>
      <p:ext uri="{BB962C8B-B14F-4D97-AF65-F5344CB8AC3E}">
        <p14:creationId xmlns:p14="http://schemas.microsoft.com/office/powerpoint/2010/main" val="216732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Scope</a:t>
            </a:r>
            <a:endParaRPr lang="en-US" b="1" dirty="0"/>
          </a:p>
        </p:txBody>
      </p:sp>
      <p:sp>
        <p:nvSpPr>
          <p:cNvPr id="3" name="Content Placeholder 2"/>
          <p:cNvSpPr>
            <a:spLocks noGrp="1"/>
          </p:cNvSpPr>
          <p:nvPr>
            <p:ph idx="1"/>
          </p:nvPr>
        </p:nvSpPr>
        <p:spPr/>
        <p:txBody>
          <a:bodyPr>
            <a:normAutofit/>
          </a:bodyPr>
          <a:lstStyle/>
          <a:p>
            <a:r>
              <a:rPr lang="en-US" sz="5400" dirty="0" smtClean="0"/>
              <a:t>To make the learning faster.</a:t>
            </a:r>
          </a:p>
          <a:p>
            <a:r>
              <a:rPr lang="en-US" sz="5400" dirty="0" smtClean="0"/>
              <a:t>To make the clustering parameters intelligent.</a:t>
            </a:r>
          </a:p>
          <a:p>
            <a:r>
              <a:rPr lang="en-US" sz="5400" dirty="0" smtClean="0"/>
              <a:t>Reduce load on IP.</a:t>
            </a:r>
            <a:endParaRPr lang="en-US" sz="5400" dirty="0"/>
          </a:p>
        </p:txBody>
      </p:sp>
    </p:spTree>
    <p:extLst>
      <p:ext uri="{BB962C8B-B14F-4D97-AF65-F5344CB8AC3E}">
        <p14:creationId xmlns:p14="http://schemas.microsoft.com/office/powerpoint/2010/main" val="2427316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a:xfrm>
            <a:off x="457200" y="1219200"/>
            <a:ext cx="8229600" cy="5440363"/>
          </a:xfrm>
        </p:spPr>
        <p:txBody>
          <a:bodyPr>
            <a:normAutofit/>
          </a:bodyPr>
          <a:lstStyle/>
          <a:p>
            <a:pPr algn="just"/>
            <a:r>
              <a:rPr lang="en-US" dirty="0" smtClean="0"/>
              <a:t>Introduction</a:t>
            </a:r>
          </a:p>
          <a:p>
            <a:pPr algn="just"/>
            <a:r>
              <a:rPr lang="en-US" dirty="0" smtClean="0"/>
              <a:t>Project scope</a:t>
            </a:r>
          </a:p>
          <a:p>
            <a:pPr algn="just"/>
            <a:r>
              <a:rPr lang="en-US" dirty="0" smtClean="0"/>
              <a:t>Design</a:t>
            </a:r>
          </a:p>
          <a:p>
            <a:pPr algn="just"/>
            <a:r>
              <a:rPr lang="en-US" dirty="0" smtClean="0"/>
              <a:t>Mechanism</a:t>
            </a:r>
          </a:p>
          <a:p>
            <a:pPr algn="just"/>
            <a:r>
              <a:rPr lang="en-US" dirty="0" smtClean="0"/>
              <a:t>Applications</a:t>
            </a:r>
          </a:p>
          <a:p>
            <a:pPr algn="just"/>
            <a:r>
              <a:rPr lang="en-US" dirty="0" smtClean="0"/>
              <a:t>Advantage and Disadvantages</a:t>
            </a:r>
          </a:p>
          <a:p>
            <a:pPr algn="just"/>
            <a:r>
              <a:rPr lang="en-US" smtClean="0"/>
              <a:t>Future Scope</a:t>
            </a:r>
            <a:endParaRPr lang="en-US" dirty="0" smtClean="0"/>
          </a:p>
        </p:txBody>
      </p:sp>
    </p:spTree>
    <p:extLst>
      <p:ext uri="{BB962C8B-B14F-4D97-AF65-F5344CB8AC3E}">
        <p14:creationId xmlns:p14="http://schemas.microsoft.com/office/powerpoint/2010/main" val="2738061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slide for ppt based on net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0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INTRODUCTION</a:t>
            </a:r>
            <a:endParaRPr lang="en-US" sz="3600" b="1" dirty="0"/>
          </a:p>
        </p:txBody>
      </p:sp>
      <p:sp>
        <p:nvSpPr>
          <p:cNvPr id="3" name="Content Placeholder 2"/>
          <p:cNvSpPr>
            <a:spLocks noGrp="1"/>
          </p:cNvSpPr>
          <p:nvPr>
            <p:ph idx="1"/>
          </p:nvPr>
        </p:nvSpPr>
        <p:spPr/>
        <p:txBody>
          <a:bodyPr>
            <a:normAutofit fontScale="92500"/>
          </a:bodyPr>
          <a:lstStyle/>
          <a:p>
            <a:pPr algn="just"/>
            <a:r>
              <a:rPr lang="en-US" sz="2400" b="1" dirty="0" smtClean="0"/>
              <a:t>“PATH FINDER” </a:t>
            </a:r>
            <a:r>
              <a:rPr lang="en-US" dirty="0" smtClean="0"/>
              <a:t>is a routing optimization algorithm.</a:t>
            </a:r>
          </a:p>
          <a:p>
            <a:pPr algn="just"/>
            <a:r>
              <a:rPr lang="en-US" dirty="0" smtClean="0"/>
              <a:t>Whenever a network experiences a node or a link failure the pre-existing optimal path needs to be entirely changed.</a:t>
            </a:r>
          </a:p>
          <a:p>
            <a:pPr algn="just"/>
            <a:r>
              <a:rPr lang="en-US" dirty="0" smtClean="0"/>
              <a:t>The proposed system tries to solve this issue by computing a set of optimal paths.</a:t>
            </a:r>
          </a:p>
          <a:p>
            <a:pPr algn="just"/>
            <a:r>
              <a:rPr lang="en-US" dirty="0" smtClean="0"/>
              <a:t>In case of node or link failure incurring minimum cost in terms of bandwidth and processor time and space.</a:t>
            </a:r>
          </a:p>
          <a:p>
            <a:endParaRPr lang="en-US" dirty="0"/>
          </a:p>
        </p:txBody>
      </p:sp>
    </p:spTree>
    <p:extLst>
      <p:ext uri="{BB962C8B-B14F-4D97-AF65-F5344CB8AC3E}">
        <p14:creationId xmlns:p14="http://schemas.microsoft.com/office/powerpoint/2010/main" val="1895289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marL="571500" indent="-571500">
              <a:buFont typeface="Arial" pitchFamily="34" charset="0"/>
              <a:buChar char="•"/>
            </a:pPr>
            <a:r>
              <a:rPr lang="en-US" sz="3600" dirty="0" smtClean="0"/>
              <a:t>Interdomian routing in IP networking follows shortest path according to administrative link</a:t>
            </a:r>
            <a:br>
              <a:rPr lang="en-US" sz="3600" dirty="0" smtClean="0"/>
            </a:br>
            <a:r>
              <a:rPr lang="en-US" sz="3600" dirty="0" smtClean="0"/>
              <a:t>costs. </a:t>
            </a:r>
            <a:br>
              <a:rPr lang="en-US" sz="3600" dirty="0" smtClean="0"/>
            </a:br>
            <a:endParaRPr lang="en-US" sz="3600" dirty="0"/>
          </a:p>
        </p:txBody>
      </p:sp>
      <p:pic>
        <p:nvPicPr>
          <p:cNvPr id="1027" name="Picture 3" descr="C:\Users\Ankitha Arjun\Desktop\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229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304800" y="5143500"/>
            <a:ext cx="82296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Font typeface="Arial" pitchFamily="34" charset="0"/>
              <a:buChar char="•"/>
            </a:pPr>
            <a:r>
              <a:rPr lang="en-US" sz="11200" dirty="0" smtClean="0"/>
              <a:t>When several equal-cost shortest paths exists, routers that  use equal-cost multipath(ECMP) distribute the traffic over all of them.</a:t>
            </a:r>
            <a:r>
              <a:rPr lang="en-US" sz="3600" dirty="0" smtClean="0"/>
              <a:t/>
            </a:r>
            <a:br>
              <a:rPr lang="en-US" sz="3600" dirty="0" smtClean="0"/>
            </a:br>
            <a:endParaRPr lang="en-US" sz="3600" dirty="0"/>
          </a:p>
        </p:txBody>
      </p:sp>
    </p:spTree>
    <p:extLst>
      <p:ext uri="{BB962C8B-B14F-4D97-AF65-F5344CB8AC3E}">
        <p14:creationId xmlns:p14="http://schemas.microsoft.com/office/powerpoint/2010/main" val="339670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smtClean="0"/>
              <a:t>Design</a:t>
            </a:r>
            <a:endParaRPr lang="en-US" b="1" dirty="0"/>
          </a:p>
        </p:txBody>
      </p:sp>
      <p:sp>
        <p:nvSpPr>
          <p:cNvPr id="3" name="Content Placeholder 2"/>
          <p:cNvSpPr>
            <a:spLocks noGrp="1"/>
          </p:cNvSpPr>
          <p:nvPr>
            <p:ph idx="1"/>
          </p:nvPr>
        </p:nvSpPr>
        <p:spPr>
          <a:xfrm>
            <a:off x="457200" y="990600"/>
            <a:ext cx="8229600" cy="7315200"/>
          </a:xfrm>
        </p:spPr>
        <p:txBody>
          <a:bodyPr>
            <a:normAutofit/>
          </a:bodyPr>
          <a:lstStyle/>
          <a:p>
            <a:pPr marL="0" indent="0">
              <a:buNone/>
            </a:pPr>
            <a:r>
              <a:rPr lang="en-IN" dirty="0"/>
              <a:t> </a:t>
            </a:r>
            <a:endParaRPr lang="en-US" dirty="0"/>
          </a:p>
          <a:p>
            <a:pPr lvl="0" algn="just"/>
            <a:r>
              <a:rPr lang="en-IN" dirty="0"/>
              <a:t>    Whenever a node or link fails ,the system finds alternate route to send the packets.</a:t>
            </a:r>
            <a:endParaRPr lang="en-US" dirty="0"/>
          </a:p>
          <a:p>
            <a:pPr lvl="0" algn="just"/>
            <a:r>
              <a:rPr lang="en-IN" dirty="0"/>
              <a:t>The system provides shortest path algorithm for nodes in a network.</a:t>
            </a:r>
            <a:endParaRPr lang="en-US" dirty="0"/>
          </a:p>
          <a:p>
            <a:pPr lvl="0" algn="just"/>
            <a:r>
              <a:rPr lang="en-IN" dirty="0"/>
              <a:t>It finds the error in the link or node.</a:t>
            </a:r>
            <a:endParaRPr lang="en-US" dirty="0"/>
          </a:p>
          <a:p>
            <a:pPr lvl="0" algn="just"/>
            <a:r>
              <a:rPr lang="en-IN" dirty="0"/>
              <a:t>First it detects the error or a node failure in a network</a:t>
            </a:r>
            <a:r>
              <a:rPr lang="en-IN" dirty="0" smtClean="0"/>
              <a:t>.</a:t>
            </a:r>
            <a:endParaRPr lang="en-US" dirty="0"/>
          </a:p>
        </p:txBody>
      </p:sp>
    </p:spTree>
    <p:extLst>
      <p:ext uri="{BB962C8B-B14F-4D97-AF65-F5344CB8AC3E}">
        <p14:creationId xmlns:p14="http://schemas.microsoft.com/office/powerpoint/2010/main" val="106933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Design</a:t>
            </a:r>
            <a:endParaRPr lang="en-US" b="1" dirty="0"/>
          </a:p>
        </p:txBody>
      </p:sp>
      <p:sp>
        <p:nvSpPr>
          <p:cNvPr id="3" name="Content Placeholder 2"/>
          <p:cNvSpPr>
            <a:spLocks noGrp="1"/>
          </p:cNvSpPr>
          <p:nvPr>
            <p:ph idx="1"/>
          </p:nvPr>
        </p:nvSpPr>
        <p:spPr/>
        <p:txBody>
          <a:bodyPr>
            <a:normAutofit lnSpcReduction="10000"/>
          </a:bodyPr>
          <a:lstStyle/>
          <a:p>
            <a:pPr lvl="0" algn="just"/>
            <a:r>
              <a:rPr lang="en-IN" dirty="0"/>
              <a:t>Then the pre-existing optimal path needs to be entirely changed.</a:t>
            </a:r>
            <a:endParaRPr lang="en-US" dirty="0"/>
          </a:p>
          <a:p>
            <a:pPr lvl="0" algn="just"/>
            <a:r>
              <a:rPr lang="en-IN" dirty="0"/>
              <a:t>Then system finds optimal route to any given node to reach the destination.</a:t>
            </a:r>
            <a:endParaRPr lang="en-US" dirty="0"/>
          </a:p>
          <a:p>
            <a:pPr lvl="0" algn="just"/>
            <a:r>
              <a:rPr lang="en-IN" dirty="0"/>
              <a:t>The packets in a given network will follows the minimum cost path reaches the destination.</a:t>
            </a:r>
            <a:endParaRPr lang="en-US" dirty="0"/>
          </a:p>
          <a:p>
            <a:pPr lvl="0" algn="just"/>
            <a:r>
              <a:rPr lang="en-IN" dirty="0"/>
              <a:t>In case of node or link failure incurring min cost in terms of bandwidth and processed time and </a:t>
            </a:r>
            <a:r>
              <a:rPr lang="en-IN" dirty="0" smtClean="0"/>
              <a:t>space.</a:t>
            </a:r>
            <a:endParaRPr lang="en-US" dirty="0"/>
          </a:p>
        </p:txBody>
      </p:sp>
    </p:spTree>
    <p:extLst>
      <p:ext uri="{BB962C8B-B14F-4D97-AF65-F5344CB8AC3E}">
        <p14:creationId xmlns:p14="http://schemas.microsoft.com/office/powerpoint/2010/main" val="3307032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ethodology</a:t>
            </a:r>
            <a:endParaRPr lang="en-US" b="1" dirty="0"/>
          </a:p>
        </p:txBody>
      </p:sp>
      <p:sp>
        <p:nvSpPr>
          <p:cNvPr id="3" name="Content Placeholder 2"/>
          <p:cNvSpPr>
            <a:spLocks noGrp="1"/>
          </p:cNvSpPr>
          <p:nvPr>
            <p:ph idx="1"/>
          </p:nvPr>
        </p:nvSpPr>
        <p:spPr>
          <a:xfrm>
            <a:off x="457200" y="1600200"/>
            <a:ext cx="8229600" cy="4525963"/>
          </a:xfrm>
        </p:spPr>
        <p:txBody>
          <a:bodyPr>
            <a:normAutofit/>
          </a:bodyPr>
          <a:lstStyle/>
          <a:p>
            <a:endParaRPr lang="en-US" sz="4400" dirty="0"/>
          </a:p>
          <a:p>
            <a:r>
              <a:rPr lang="en-US" sz="4400" dirty="0" smtClean="0"/>
              <a:t>“Arka</a:t>
            </a:r>
            <a:r>
              <a:rPr lang="en-US" sz="4400" dirty="0" smtClean="0"/>
              <a:t>” works under the principle of multi-path routing and flooding under node failure.</a:t>
            </a:r>
            <a:endParaRPr lang="en-US" sz="4400" dirty="0"/>
          </a:p>
        </p:txBody>
      </p:sp>
    </p:spTree>
    <p:extLst>
      <p:ext uri="{BB962C8B-B14F-4D97-AF65-F5344CB8AC3E}">
        <p14:creationId xmlns:p14="http://schemas.microsoft.com/office/powerpoint/2010/main" val="3500439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ARKA-Genesis</a:t>
            </a:r>
            <a:endParaRPr lang="en-US" b="1" dirty="0"/>
          </a:p>
        </p:txBody>
      </p:sp>
      <p:sp>
        <p:nvSpPr>
          <p:cNvPr id="3" name="Content Placeholder 2"/>
          <p:cNvSpPr>
            <a:spLocks noGrp="1"/>
          </p:cNvSpPr>
          <p:nvPr>
            <p:ph idx="1"/>
          </p:nvPr>
        </p:nvSpPr>
        <p:spPr/>
        <p:txBody>
          <a:bodyPr>
            <a:noAutofit/>
          </a:bodyPr>
          <a:lstStyle/>
          <a:p>
            <a:r>
              <a:rPr lang="en-US" sz="4800" dirty="0" smtClean="0"/>
              <a:t>Why there is a need for newer algorithm?</a:t>
            </a:r>
          </a:p>
          <a:p>
            <a:r>
              <a:rPr lang="en-US" sz="4800" dirty="0" smtClean="0"/>
              <a:t>How </a:t>
            </a:r>
            <a:r>
              <a:rPr lang="en-US" sz="4800" dirty="0" smtClean="0"/>
              <a:t>is “Arka” different from other flooding algorithms?</a:t>
            </a:r>
            <a:endParaRPr lang="en-US" sz="4800" dirty="0"/>
          </a:p>
        </p:txBody>
      </p:sp>
    </p:spTree>
    <p:extLst>
      <p:ext uri="{BB962C8B-B14F-4D97-AF65-F5344CB8AC3E}">
        <p14:creationId xmlns:p14="http://schemas.microsoft.com/office/powerpoint/2010/main" val="154099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ARKA-The algorithm.</a:t>
            </a:r>
            <a:endParaRPr lang="en-US" b="1" dirty="0"/>
          </a:p>
        </p:txBody>
      </p:sp>
      <p:sp>
        <p:nvSpPr>
          <p:cNvPr id="3" name="Content Placeholder 2"/>
          <p:cNvSpPr>
            <a:spLocks noGrp="1"/>
          </p:cNvSpPr>
          <p:nvPr>
            <p:ph idx="1"/>
          </p:nvPr>
        </p:nvSpPr>
        <p:spPr/>
        <p:txBody>
          <a:bodyPr>
            <a:normAutofit/>
          </a:bodyPr>
          <a:lstStyle/>
          <a:p>
            <a:r>
              <a:rPr lang="en-US" sz="4400" dirty="0" smtClean="0"/>
              <a:t>Finding the neighbors.</a:t>
            </a:r>
          </a:p>
          <a:p>
            <a:endParaRPr lang="en-US" sz="4400" dirty="0" smtClean="0"/>
          </a:p>
          <a:p>
            <a:r>
              <a:rPr lang="en-US" sz="4400" dirty="0" smtClean="0"/>
              <a:t>Check distances.</a:t>
            </a:r>
          </a:p>
          <a:p>
            <a:endParaRPr lang="en-US" sz="4400" dirty="0" smtClean="0"/>
          </a:p>
          <a:p>
            <a:r>
              <a:rPr lang="en-US" sz="4400" dirty="0" smtClean="0"/>
              <a:t>Checking the connectivity .</a:t>
            </a:r>
            <a:endParaRPr lang="en-US" sz="4400" dirty="0"/>
          </a:p>
        </p:txBody>
      </p:sp>
    </p:spTree>
    <p:extLst>
      <p:ext uri="{BB962C8B-B14F-4D97-AF65-F5344CB8AC3E}">
        <p14:creationId xmlns:p14="http://schemas.microsoft.com/office/powerpoint/2010/main" val="4216450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396</TotalTime>
  <Words>661</Words>
  <Application>Microsoft Office PowerPoint</Application>
  <PresentationFormat>On-screen Show (4:3)</PresentationFormat>
  <Paragraphs>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Presentation on “PATH FINDER” By: Arjun H N Karthik Kumar H Varun K Murthy</vt:lpstr>
      <vt:lpstr>Agenda:</vt:lpstr>
      <vt:lpstr>INTRODUCTION</vt:lpstr>
      <vt:lpstr>Interdomian routing in IP networking follows shortest path according to administrative link costs.  </vt:lpstr>
      <vt:lpstr>Design</vt:lpstr>
      <vt:lpstr>Design</vt:lpstr>
      <vt:lpstr>Methodology</vt:lpstr>
      <vt:lpstr>ARKA-Genesis</vt:lpstr>
      <vt:lpstr>ARKA-The algorithm.</vt:lpstr>
      <vt:lpstr>ARKA-The algorithm</vt:lpstr>
      <vt:lpstr>Time complexity</vt:lpstr>
      <vt:lpstr>PowerPoint Presentation</vt:lpstr>
      <vt:lpstr>Figure: Network showing a link failure</vt:lpstr>
      <vt:lpstr>PowerPoint Presentation</vt:lpstr>
      <vt:lpstr>PowerPoint Presentation</vt:lpstr>
      <vt:lpstr>PowerPoint Presentation</vt:lpstr>
      <vt:lpstr>Advantages</vt:lpstr>
      <vt:lpstr>Disadvantages</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“PATH FINDER”</dc:title>
  <dc:creator>Ankitha Arjun</dc:creator>
  <cp:lastModifiedBy>Ankitha Arjun</cp:lastModifiedBy>
  <cp:revision>32</cp:revision>
  <dcterms:created xsi:type="dcterms:W3CDTF">2017-05-19T07:14:33Z</dcterms:created>
  <dcterms:modified xsi:type="dcterms:W3CDTF">2017-05-22T10:12:15Z</dcterms:modified>
</cp:coreProperties>
</file>