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962AE3-2C00-493A-848F-32C73D48630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4/19/21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7B3743A-7E90-4875-BCA4-448B42984A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8514D3-043B-4829-BC00-C1D6A642976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4/19/21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42B0D56-2A26-42CB-A0A0-C1C9BE899C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youtu.be/UsWDLWuBUl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48320"/>
            <a:ext cx="9143640" cy="7430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3000"/>
          </a:bodyPr>
          <a:p>
            <a:pPr algn="ctr"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Introduction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281320" y="1596240"/>
            <a:ext cx="9143640" cy="4386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NAME      : TUSHAR CHAKRADHAR PATHADE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MIS          : 111903114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DIV          : 2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BATCH     : S2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PROJECT : SPELL  ANALYZER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18360"/>
            <a:ext cx="10515240" cy="87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main.c continued…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51000" y="781560"/>
            <a:ext cx="11341800" cy="1942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found then it ask user for choice number corresponding to the suggested word from all suggestions displayed.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Then it replace the misspelled word with corresponding suggestedWord and prints that line on the console with changes made.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After checking for each words, it then stores all changes made in a new text file named 'text_file_new.txt’.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>
            <a:off x="230760" y="2641680"/>
            <a:ext cx="11757600" cy="41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main.c continued…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97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the end, it calls getTimeDetails function which then displays the time details of the program.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429480" y="2798640"/>
            <a:ext cx="10989000" cy="387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0"/>
            <a:ext cx="10515240" cy="1261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main.c continued…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309320" y="1104840"/>
            <a:ext cx="9228960" cy="1102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command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./SpellAnalyzer -w WordToBeChecked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works same as for above command but instead of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checking for a file it checks for a given word 'WordToBeChecked'.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8" descr=""/>
          <p:cNvPicPr/>
          <p:nvPr/>
        </p:nvPicPr>
        <p:blipFill>
          <a:blip r:embed="rId1"/>
          <a:stretch/>
        </p:blipFill>
        <p:spPr>
          <a:xfrm>
            <a:off x="1228320" y="2366640"/>
            <a:ext cx="9420840" cy="428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main.c continued…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21240" y="1827360"/>
            <a:ext cx="10515240" cy="1601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command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./SpellAnalyzer -p prefixWord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calls getPrefixSuggestions and prefixSuggestions to get words starting with given word 'prefixWord' and print them on the console.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4" descr=""/>
          <p:cNvPicPr/>
          <p:nvPr/>
        </p:nvPicPr>
        <p:blipFill>
          <a:blip r:embed="rId1"/>
          <a:stretch/>
        </p:blipFill>
        <p:spPr>
          <a:xfrm>
            <a:off x="921240" y="2885400"/>
            <a:ext cx="10515240" cy="388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main.c continued…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void printLine(char LineContents[], int startIndex, int endIndex, int lineCount, int indexForLineContents);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prints line whose content is stored in LineContents array with highlighting words whose starting and ending index in that array are startIndex and endIndex respectively. (see function arguments).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void getTimeDetails();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prints that time details of the program to the console.double calculate(const struct rusage *b, const struct rusage *a);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returns the time difference (in sec) between member ru_utime(time spent in user mode) and ru_stime(time spent in kernel mode) of struct a and b.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https://www.geeksforgeeks.org/data-structure-dictionary-spell-checker/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https://stackoverflow.com/questions/10017808/best-data-structure-for-implementing-a-dictionary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https://youtu.be/We3YDTzNXEk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1"/>
              </a:rPr>
              <a:t>https://youtu.be/UsWDLWuBUls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https://youtu.be/b6AGUjqIPsA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72120"/>
            <a:ext cx="10515240" cy="1006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Short 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2496240"/>
            <a:ext cx="10515240" cy="3830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projects checks for correctness of a English words and tells if it's spelled correctly or not. If not it gives suggestions for misspelled words.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can choose any suggestion for that word and that word will be replaced with selected word.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project also includes prefix search. It takes prefix as a input and gives some words that starts with given prefix.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205920"/>
            <a:ext cx="10515240" cy="690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Project Directory Structure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896760"/>
            <a:ext cx="5790960" cy="527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directory : It contains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large-dictionary-data.txt - 354939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words.txt file - 173535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apostropheWords.txt file -  60 words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 have used words.txt and apostropheWords.txt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 a dataset in this project.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output-images directory: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has some images of output of program.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sample.txt: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text file is sample input for this project.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Makefile: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an Makefile which is used to build this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project.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readme.md: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has instructions for how to run this project.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 all are code files.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1"/>
          <a:stretch/>
        </p:blipFill>
        <p:spPr>
          <a:xfrm>
            <a:off x="5689440" y="995400"/>
            <a:ext cx="6418800" cy="565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525960"/>
            <a:ext cx="10515240" cy="884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Data Structure Used And ADT Definition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52920"/>
            <a:ext cx="10515240" cy="4478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structure used: Trie data structure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typedef struct node{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char letter;                        // Stores letter of a word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isWordComplete;       // 1 if letter is last letter of word / word is complete' else 0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struct node *next[SIZE];  // Array of 27 pointers of type node which stores letter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'a' - 'z': 0  - 25  and 26 for apostrophe  ‘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 node;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typedef node *DICT;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18360"/>
            <a:ext cx="10515240" cy="1067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Dictionary.h And Dictionary.c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994320"/>
            <a:ext cx="10515240" cy="518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dictionary.h: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has ADT structure and function declarations that are used in dictionary.c file.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dictionary.c: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node *getNode(const char Letter);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returns a new node having data as given letter.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void insertWord(DICT *dict, const char *word);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insert the given word into dictionary dict.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LoadData(DICT *dict, char *filepath);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insert/loads all words from given file into dictionary dict. It returns total words on successful insertion of all words. Else terminate the whole program.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checkWord(DICT *dict, const char *word);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checks for a given word in a dictionary dict. Returns 1 if found else returns 0.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void UnloadData(DICT *dict);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recursively unload/delete all words loaded from dictionary dict.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void traverse(DICT dict, int level, char word[]);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Recursive function to view all words loaded into dictionary dict.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1249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Prefix.h And Prefix.c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337400"/>
            <a:ext cx="10515240" cy="5395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prefix.h: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has function declarations of all functions that are used in prefix.c file.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prefix.c: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isLeafNode(node *Node);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returns 1 if given node is Leaf Node / last node in its branch, else returns 0.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getPrefixSuggestions(char *prefixWord);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returns 0 if given prefix is not valid. Else it calls prefixSuggestions function and returns 1.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void prefixSuggestions(node *Node, char prefixWord[], int *maxSuggestions, int index);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Recursive function which gives words starting with given prefix at most count mentioned in argument named maxSuggestions.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-172080"/>
            <a:ext cx="10515240" cy="1154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Spell.h And Spell.c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11480" y="811440"/>
            <a:ext cx="11521080" cy="5920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spell.h: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has function declarations of all functions that are used in spell.c file.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spell.c: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isWordEnd(char ch);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returns 1 if given character ch represents end of word else returns 0.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editDistance(const char *s1, int l1, const char *s2, int l2);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Recursive function which returns the edit distance between given two strings s1 and s2.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uses 2D array of order (l1+1)x(l2+2). It stores the edit distance between each character of one string and all possible subtrings of other string in corresponding location.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runs recursively depending upon edit operation(insert, delete, replace). At the end, value stored at location (l1)x(l2) gives the edit distance between string s1 and s2.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void getSuggestions(DICT dict, int level, const char *wrongWord, char suggestedWord[], int *maxSuggestions, char suggestions[], int *indexForSuggestions, int EditDistance);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traverse dictionary dict recursively and prints words whose edit distance with given wrong word is equal to EditDistance (see function arguments).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prints words at most count mentioned in argument named maxSuggestions and also stores them into array named suggestions (passed in function arguments).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wordSegmentation(const char *misspelledWord, int startIndex, int endIndex, char arr[], int *index, int *found);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function will be called if no suggestions found from edit distance approach. This function try to break given words into multiple meaningful words by inserting spaces at appropriate position.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recursively search for subwords and if it found then add it's ending position in an array named arr (passed in function arguments).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Light"/>
              </a:rPr>
              <a:t>Commands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…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690560"/>
            <a:ext cx="9552240" cy="266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./SpellAnalyzer /path/to/text_file.txt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./SpellAnalyzer -w WordToBeChecked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./SpellAnalyzer -p prefixWord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032480" y="4625640"/>
            <a:ext cx="9163800" cy="186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18360"/>
            <a:ext cx="10515240" cy="80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 Light"/>
              </a:rPr>
              <a:t>main.c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97880" y="822960"/>
            <a:ext cx="9731520" cy="622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main.c: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int main(int argc, char *argv[]);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takes commandline arguments and calls required fucntion accordingly.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every command, first this function initialize the dictionary dict and loads all data into dict.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command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./SpellAnalyzer /path/to/text_file.txt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checks for each word for in a given text_file line by line by calling checkWord function.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word not found then it calls printLine function which displays the line with highlighting the misspelled word.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Then further it calls getSuggestions function to get suggested words. It then prints suggestions on console.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no suggestions found from getSuggestions function then it calls wordSegmentation function and prints segmented words found to the console.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still not found it prints message "No suggestions :(".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LibreOffice/6.4.6.2$Linux_X86_64 LibreOffice_project/40$Build-2</Application>
  <Words>1405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2021-04-15T06:56:09Z</dcterms:created>
  <dc:creator>TUSHAR PATHADE</dc:creator>
  <dc:description/>
  <dc:language>en-IN</dc:language>
  <cp:lastModifiedBy/>
  <dcterms:modified xsi:type="dcterms:W3CDTF">2021-04-19T16:23:06Z</dcterms:modified>
  <cp:revision>16</cp:revision>
  <dc:subject/>
  <dc:title>Introduction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