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D73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7374-7D37-45FF-901B-0728E5F87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02DF8-DA17-4A69-962F-CE976B583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5BAD3-1CF9-4DBF-B663-E01C3E39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AAE2-C613-4536-8B0B-09977BE040F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0F71E-A1D5-457A-BB0C-40E23C53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232D-51AC-4E6B-B27F-78E6D7F5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5C75-2450-4136-959D-B3FCDC5E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5671-581B-4C27-B16A-63B9E915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05EB9-D9D9-4920-B074-24AD9B686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B0224-3733-4416-A97E-A81D6F10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AAE2-C613-4536-8B0B-09977BE040F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1F2F3-BB3B-4470-826D-189748C3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1A074-C600-46C2-AAB0-C9477F2B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5C75-2450-4136-959D-B3FCDC5E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9CE7DC-7949-4CCD-B8EE-47BAA8531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27896-0437-4375-97C9-B83C7CEC4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D7C60-09DE-43C6-9C41-44BB2C3C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AAE2-C613-4536-8B0B-09977BE040F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C26E7-4EFE-410F-AA51-1D3B07EC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8AB83-876B-4C07-9284-DE98E903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5C75-2450-4136-959D-B3FCDC5E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7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78B8-8026-4C90-ACF0-B6B9EEEF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6883D-2A9F-4AB0-A8C8-E65D9C342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BB587-A9C3-46D5-A489-0791CFE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AAE2-C613-4536-8B0B-09977BE040F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7A872-348C-4948-A2B1-4C587C06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19000-7365-4686-B4B4-8E6D4FDF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5C75-2450-4136-959D-B3FCDC5E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9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B0CD-F944-448D-B9B9-C0834233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0701D-75E3-4EAE-AA22-AD1AE432F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47C38-DDA5-4C04-90C7-6B251678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AAE2-C613-4536-8B0B-09977BE040F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15E5D-8D52-4EAD-8162-2682D5BD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4103F-83A9-4B6F-900F-D603ADF8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5C75-2450-4136-959D-B3FCDC5E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8153-DC81-4A2B-A63F-C423110D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30EF0-231A-4827-AA20-2B90228F8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3AA9-5A0F-4A95-86EC-264F1C5CF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08E52-B116-45A6-B8F1-854430E8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AAE2-C613-4536-8B0B-09977BE040F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92BAE-D3C4-4780-BF67-E6DA61C0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8ECED-058A-4F5F-8848-512740F1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5C75-2450-4136-959D-B3FCDC5E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2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25ED-7A2D-4C18-A1EC-C6A7CF8D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8448-2608-4FB2-9208-12300CBCD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3B8BE-739E-484E-B0AE-0CC3B834D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EBA5A-4D4E-4F79-849F-84EA91986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7C71B-FEC4-45BF-8C9A-A7FD0FE43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827D8-1167-4ED3-9654-36AB1208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AAE2-C613-4536-8B0B-09977BE040F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4ABCC-DABA-4524-A60C-B5B4C64E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97BFF-AA06-4094-AD10-40DADF73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5C75-2450-4136-959D-B3FCDC5E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7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A2A4-0CF6-4C16-A4E5-57F9B1C7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E94C4-9FF5-4E82-8DEB-5BEABFF3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AAE2-C613-4536-8B0B-09977BE040F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3ECD0-0054-4ED6-B19D-7D14EAC4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39728-13A4-4114-A73A-C80FD335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5C75-2450-4136-959D-B3FCDC5E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4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B6440-AB66-4F96-A6C5-73C461A0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AAE2-C613-4536-8B0B-09977BE040F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95ECF-4941-47B0-8333-16221453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2A3D1-6D85-4702-9475-4E8AEE59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5C75-2450-4136-959D-B3FCDC5E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0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7AAD-636E-4438-A8DC-52F2B080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D1AD1-1BE0-40CA-93D8-D361A05EA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04214-A118-4C49-BEE7-50302469A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80FFA-DECC-432A-9FB0-3823B5CD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AAE2-C613-4536-8B0B-09977BE040F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59740-2061-4311-BC6A-B02F70FE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A8470-88D0-43EC-BF5E-C46E55A5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5C75-2450-4136-959D-B3FCDC5E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1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E8BD-AE20-44E5-AE16-69DBD1710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FDA0B-51A2-4E05-ACF7-6A6FE0F07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15DF3-B99A-4179-A806-0E743F7B8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17EBF-E8DB-442D-8B25-C79BD2F7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AAE2-C613-4536-8B0B-09977BE040F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84A3E-A90F-49AD-A619-4F10A861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5ED04-220C-4ACE-8832-4A37409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5C75-2450-4136-959D-B3FCDC5E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9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A5689-9922-40D1-9585-6B894F0C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B01B4-5F51-4F44-96E8-B87C9A426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66E6D-D4C2-4BB8-8DC8-4E3E31318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9AAE2-C613-4536-8B0B-09977BE040F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A2417-1DCD-4F91-A758-3CC235B5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FC588-DF81-4D8C-BB7B-2D790CFAE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85C75-2450-4136-959D-B3FCDC5E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1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svg"/><Relationship Id="rId3" Type="http://schemas.openxmlformats.org/officeDocument/2006/relationships/image" Target="../media/image19.svg"/><Relationship Id="rId7" Type="http://schemas.openxmlformats.org/officeDocument/2006/relationships/image" Target="../media/image15.svg"/><Relationship Id="rId12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microsoft.com/office/2007/relationships/hdphoto" Target="../media/hdphoto1.wdp"/><Relationship Id="rId5" Type="http://schemas.openxmlformats.org/officeDocument/2006/relationships/image" Target="../media/image13.svg"/><Relationship Id="rId10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32FB-992D-44C4-87E6-52469798E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 My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BEB65-8D94-41A8-BAB3-79B3BB40D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2248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forum for sharing ideas and gathering feedback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75FF78-7238-44BE-A8FD-1DA53A8043C7}"/>
              </a:ext>
            </a:extLst>
          </p:cNvPr>
          <p:cNvCxnSpPr/>
          <p:nvPr/>
        </p:nvCxnSpPr>
        <p:spPr>
          <a:xfrm>
            <a:off x="2009775" y="3602038"/>
            <a:ext cx="83724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75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A0821-BAF3-449B-B484-7427C912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The Problem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156D81ED-2A31-4D74-AD00-709A0B86C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2865" y="3673556"/>
            <a:ext cx="914400" cy="914400"/>
          </a:xfrm>
          <a:prstGeom prst="rect">
            <a:avLst/>
          </a:prstGeom>
        </p:spPr>
      </p:pic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65C523E1-A64C-48B2-B1E2-764811323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4312" y="3673556"/>
            <a:ext cx="914400" cy="914400"/>
          </a:xfrm>
          <a:prstGeom prst="rect">
            <a:avLst/>
          </a:prstGeom>
        </p:spPr>
      </p:pic>
      <p:pic>
        <p:nvPicPr>
          <p:cNvPr id="10" name="Graphic 9" descr="Handshake">
            <a:extLst>
              <a:ext uri="{FF2B5EF4-FFF2-40B4-BE49-F238E27FC236}">
                <a16:creationId xmlns:a16="http://schemas.microsoft.com/office/drawing/2014/main" id="{09E8F226-D7B7-4536-8F26-30EA4C4E8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03440" y="3673556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8EF6C9B-87BF-44BA-B406-1644D8D514AF}"/>
              </a:ext>
            </a:extLst>
          </p:cNvPr>
          <p:cNvSpPr txBox="1"/>
          <p:nvPr/>
        </p:nvSpPr>
        <p:spPr>
          <a:xfrm>
            <a:off x="925035" y="4677192"/>
            <a:ext cx="2962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Feedback from outside groups rarely happen at the production level; mostly through focus groups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F38F3C-456D-42F7-BE30-9459B05C6546}"/>
              </a:ext>
            </a:extLst>
          </p:cNvPr>
          <p:cNvSpPr/>
          <p:nvPr/>
        </p:nvSpPr>
        <p:spPr>
          <a:xfrm>
            <a:off x="4379715" y="4686302"/>
            <a:ext cx="35243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Developers work independently of each other, unless already part of large groups. Not enough place for idea exchange.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BFC4CA-1E95-4277-B27F-04101EA63B24}"/>
              </a:ext>
            </a:extLst>
          </p:cNvPr>
          <p:cNvSpPr/>
          <p:nvPr/>
        </p:nvSpPr>
        <p:spPr>
          <a:xfrm>
            <a:off x="8551179" y="4650986"/>
            <a:ext cx="30189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Collaborative spaces for dev projects are either too technical or display completed apps.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20B595-F8A4-4ACA-A812-6AC282FFBA6B}"/>
              </a:ext>
            </a:extLst>
          </p:cNvPr>
          <p:cNvCxnSpPr/>
          <p:nvPr/>
        </p:nvCxnSpPr>
        <p:spPr>
          <a:xfrm>
            <a:off x="8149891" y="3673556"/>
            <a:ext cx="0" cy="2480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3F6CB4-6E2F-4727-A794-9F3DC0960A1D}"/>
              </a:ext>
            </a:extLst>
          </p:cNvPr>
          <p:cNvCxnSpPr/>
          <p:nvPr/>
        </p:nvCxnSpPr>
        <p:spPr>
          <a:xfrm>
            <a:off x="4133849" y="3673556"/>
            <a:ext cx="0" cy="2480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0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A0821-BAF3-449B-B484-7427C912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80F574-F4B9-4274-A88D-6FBC02044231}"/>
              </a:ext>
            </a:extLst>
          </p:cNvPr>
          <p:cNvSpPr/>
          <p:nvPr/>
        </p:nvSpPr>
        <p:spPr>
          <a:xfrm>
            <a:off x="5916905" y="2676525"/>
            <a:ext cx="524639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users, developers will be able to showcase their projects (using GitHub repos) with information on their functioning, possibly alongside GIFs/videos of their functioning. They can assign existing users of the app to rate and review their projects on various metrics. They can also invite their family/friends via email/text messages to come and check out their projects and leave feedback or suggest changes.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F9C26-CFAE-43D0-9C02-8653497227D4}"/>
              </a:ext>
            </a:extLst>
          </p:cNvPr>
          <p:cNvSpPr txBox="1"/>
          <p:nvPr/>
        </p:nvSpPr>
        <p:spPr>
          <a:xfrm>
            <a:off x="4831557" y="1750470"/>
            <a:ext cx="8662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latin typeface="Impact" panose="020B0806030902050204" pitchFamily="34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73816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A0821-BAF3-449B-B484-7427C912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User Flow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9EF2B-C3A2-452A-810C-E8D65A058658}"/>
              </a:ext>
            </a:extLst>
          </p:cNvPr>
          <p:cNvSpPr/>
          <p:nvPr/>
        </p:nvSpPr>
        <p:spPr>
          <a:xfrm>
            <a:off x="1133855" y="1005840"/>
            <a:ext cx="2603643" cy="8778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15E848-9623-4D29-ABE1-CDF5DB223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22" y="704342"/>
            <a:ext cx="8459724" cy="563981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CF2FFF-0BC9-4B1B-BFB8-B589CEF42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22" y="712087"/>
            <a:ext cx="8459724" cy="563981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4ADFFB-F491-4E1E-9A9C-3AB7FBD1B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22" y="712087"/>
            <a:ext cx="8459724" cy="563981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EAAE7B-7DD9-46BA-A70F-220329D4D0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22" y="704342"/>
            <a:ext cx="8459724" cy="563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08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A0821-BAF3-449B-B484-7427C912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Workflow</a:t>
            </a:r>
          </a:p>
        </p:txBody>
      </p:sp>
      <p:pic>
        <p:nvPicPr>
          <p:cNvPr id="4" name="Graphic 3" descr="Hierarchy">
            <a:extLst>
              <a:ext uri="{FF2B5EF4-FFF2-40B4-BE49-F238E27FC236}">
                <a16:creationId xmlns:a16="http://schemas.microsoft.com/office/drawing/2014/main" id="{EEA7A332-82BF-44A3-8341-2AA64FDB1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2376" y="3358124"/>
            <a:ext cx="914400" cy="914400"/>
          </a:xfrm>
          <a:prstGeom prst="rect">
            <a:avLst/>
          </a:prstGeom>
        </p:spPr>
      </p:pic>
      <p:pic>
        <p:nvPicPr>
          <p:cNvPr id="6" name="Graphic 5" descr="Laptop">
            <a:extLst>
              <a:ext uri="{FF2B5EF4-FFF2-40B4-BE49-F238E27FC236}">
                <a16:creationId xmlns:a16="http://schemas.microsoft.com/office/drawing/2014/main" id="{5700D27F-4012-4727-8ECC-F8802AB988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9774" y="3524250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EB801E-13A9-4CA7-AD4D-D724B697D805}"/>
              </a:ext>
            </a:extLst>
          </p:cNvPr>
          <p:cNvSpPr txBox="1"/>
          <p:nvPr/>
        </p:nvSpPr>
        <p:spPr>
          <a:xfrm>
            <a:off x="8687130" y="4338366"/>
            <a:ext cx="2990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the backend: set up models, user authentication, and any additional packages we need to obtain, process and save data.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DF3D8D-ED0E-42CC-A24F-E5FC6FFDFAE1}"/>
              </a:ext>
            </a:extLst>
          </p:cNvPr>
          <p:cNvSpPr txBox="1"/>
          <p:nvPr/>
        </p:nvSpPr>
        <p:spPr>
          <a:xfrm>
            <a:off x="1043560" y="4584588"/>
            <a:ext cx="2523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a front-end shell with React for the required views.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150041-EB38-4572-A8B3-D6DD2AA80DCF}"/>
              </a:ext>
            </a:extLst>
          </p:cNvPr>
          <p:cNvGrpSpPr/>
          <p:nvPr/>
        </p:nvGrpSpPr>
        <p:grpSpPr>
          <a:xfrm>
            <a:off x="5048763" y="3544225"/>
            <a:ext cx="2289050" cy="1891335"/>
            <a:chOff x="5650992" y="3327998"/>
            <a:chExt cx="2289050" cy="1891335"/>
          </a:xfrm>
          <a:solidFill>
            <a:srgbClr val="810D73"/>
          </a:solidFill>
        </p:grpSpPr>
        <p:pic>
          <p:nvPicPr>
            <p:cNvPr id="12" name="Graphic 11" descr="Gears">
              <a:extLst>
                <a:ext uri="{FF2B5EF4-FFF2-40B4-BE49-F238E27FC236}">
                  <a16:creationId xmlns:a16="http://schemas.microsoft.com/office/drawing/2014/main" id="{4720E6CE-7F45-4818-BDBD-16410A825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60070" y="3327998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7EE190-E7E0-44E7-B44B-40F4546E73CC}"/>
                </a:ext>
              </a:extLst>
            </p:cNvPr>
            <p:cNvSpPr txBox="1"/>
            <p:nvPr/>
          </p:nvSpPr>
          <p:spPr>
            <a:xfrm>
              <a:off x="5650992" y="4388336"/>
              <a:ext cx="22890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10D7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the interactions, set up the server and API routes.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EF954AC-8E9D-4D89-90A5-7F8B86919A0F}"/>
              </a:ext>
            </a:extLst>
          </p:cNvPr>
          <p:cNvGrpSpPr/>
          <p:nvPr/>
        </p:nvGrpSpPr>
        <p:grpSpPr>
          <a:xfrm>
            <a:off x="3914775" y="4079199"/>
            <a:ext cx="752634" cy="926577"/>
            <a:chOff x="4486654" y="4011183"/>
            <a:chExt cx="752634" cy="926577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A423F28D-5F1C-4568-8694-2CC1FDC49460}"/>
                </a:ext>
              </a:extLst>
            </p:cNvPr>
            <p:cNvSpPr/>
            <p:nvPr/>
          </p:nvSpPr>
          <p:spPr>
            <a:xfrm>
              <a:off x="4526280" y="4584588"/>
              <a:ext cx="713008" cy="353172"/>
            </a:xfrm>
            <a:prstGeom prst="rightArrow">
              <a:avLst/>
            </a:prstGeom>
            <a:solidFill>
              <a:srgbClr val="810D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D19225A-3D04-49A5-B0E0-348E504AD808}"/>
                </a:ext>
              </a:extLst>
            </p:cNvPr>
            <p:cNvSpPr/>
            <p:nvPr/>
          </p:nvSpPr>
          <p:spPr>
            <a:xfrm rot="10800000">
              <a:off x="4486654" y="4011183"/>
              <a:ext cx="713008" cy="353172"/>
            </a:xfrm>
            <a:prstGeom prst="rightArrow">
              <a:avLst/>
            </a:prstGeom>
            <a:solidFill>
              <a:srgbClr val="810D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4ACD8A9-F88D-465A-A052-47949A812AC0}"/>
              </a:ext>
            </a:extLst>
          </p:cNvPr>
          <p:cNvGrpSpPr/>
          <p:nvPr/>
        </p:nvGrpSpPr>
        <p:grpSpPr>
          <a:xfrm>
            <a:off x="7551594" y="4095938"/>
            <a:ext cx="713008" cy="924123"/>
            <a:chOff x="7911690" y="4081653"/>
            <a:chExt cx="713008" cy="924123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BE14583C-4293-4E37-BFCF-B525582B1B8D}"/>
                </a:ext>
              </a:extLst>
            </p:cNvPr>
            <p:cNvSpPr/>
            <p:nvPr/>
          </p:nvSpPr>
          <p:spPr>
            <a:xfrm>
              <a:off x="7911690" y="4652604"/>
              <a:ext cx="713008" cy="353172"/>
            </a:xfrm>
            <a:prstGeom prst="rightArrow">
              <a:avLst/>
            </a:prstGeom>
            <a:solidFill>
              <a:srgbClr val="810D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A415AD37-7D64-4A6C-92F7-AC43DEBE5104}"/>
                </a:ext>
              </a:extLst>
            </p:cNvPr>
            <p:cNvSpPr/>
            <p:nvPr/>
          </p:nvSpPr>
          <p:spPr>
            <a:xfrm rot="10800000">
              <a:off x="7911690" y="4081653"/>
              <a:ext cx="713008" cy="353172"/>
            </a:xfrm>
            <a:prstGeom prst="rightArrow">
              <a:avLst/>
            </a:prstGeom>
            <a:solidFill>
              <a:srgbClr val="810D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28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A0821-BAF3-449B-B484-7427C912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Technologies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8C6238-0E52-44FA-AF12-15F2075D99EB}"/>
              </a:ext>
            </a:extLst>
          </p:cNvPr>
          <p:cNvSpPr txBox="1"/>
          <p:nvPr/>
        </p:nvSpPr>
        <p:spPr>
          <a:xfrm>
            <a:off x="7467600" y="1166842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EXPRESS.JS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MULTER</a:t>
            </a:r>
          </a:p>
        </p:txBody>
      </p:sp>
      <p:pic>
        <p:nvPicPr>
          <p:cNvPr id="6" name="Graphic 5" descr="Cloud Computing">
            <a:extLst>
              <a:ext uri="{FF2B5EF4-FFF2-40B4-BE49-F238E27FC236}">
                <a16:creationId xmlns:a16="http://schemas.microsoft.com/office/drawing/2014/main" id="{3E87CF93-028E-4DE1-A4A8-6868D674C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7034" y="1931820"/>
            <a:ext cx="612000" cy="612000"/>
          </a:xfrm>
          <a:prstGeom prst="rect">
            <a:avLst/>
          </a:prstGeom>
        </p:spPr>
      </p:pic>
      <p:pic>
        <p:nvPicPr>
          <p:cNvPr id="9" name="Graphic 8" descr="Hierarchy">
            <a:extLst>
              <a:ext uri="{FF2B5EF4-FFF2-40B4-BE49-F238E27FC236}">
                <a16:creationId xmlns:a16="http://schemas.microsoft.com/office/drawing/2014/main" id="{1A52A5AF-5B8E-42F9-B4AA-4BF740322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7034" y="1099285"/>
            <a:ext cx="612000" cy="612000"/>
          </a:xfrm>
          <a:prstGeom prst="rect">
            <a:avLst/>
          </a:prstGeom>
        </p:spPr>
      </p:pic>
      <p:pic>
        <p:nvPicPr>
          <p:cNvPr id="11" name="Graphic 10" descr="Laptop">
            <a:extLst>
              <a:ext uri="{FF2B5EF4-FFF2-40B4-BE49-F238E27FC236}">
                <a16:creationId xmlns:a16="http://schemas.microsoft.com/office/drawing/2014/main" id="{8F6A1603-3106-4EEC-AD5E-5BB126923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81812" y="4400360"/>
            <a:ext cx="552450" cy="552450"/>
          </a:xfrm>
          <a:prstGeom prst="rect">
            <a:avLst/>
          </a:prstGeom>
        </p:spPr>
      </p:pic>
      <p:pic>
        <p:nvPicPr>
          <p:cNvPr id="13" name="Graphic 12" descr="Gears">
            <a:extLst>
              <a:ext uri="{FF2B5EF4-FFF2-40B4-BE49-F238E27FC236}">
                <a16:creationId xmlns:a16="http://schemas.microsoft.com/office/drawing/2014/main" id="{5C667566-F4DB-41B2-A2F2-87AAC5A37B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1812" y="3663458"/>
            <a:ext cx="502444" cy="5024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E87808-7480-49AC-B66C-415AE95D5516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403" y="2842432"/>
            <a:ext cx="741261" cy="522413"/>
          </a:xfrm>
          <a:prstGeom prst="rect">
            <a:avLst/>
          </a:prstGeom>
          <a:ln>
            <a:noFill/>
          </a:ln>
        </p:spPr>
      </p:pic>
      <p:pic>
        <p:nvPicPr>
          <p:cNvPr id="17" name="Graphic 16" descr="Disk">
            <a:extLst>
              <a:ext uri="{FF2B5EF4-FFF2-40B4-BE49-F238E27FC236}">
                <a16:creationId xmlns:a16="http://schemas.microsoft.com/office/drawing/2014/main" id="{B6A699B6-706F-4DD1-AF69-C28827E73A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03841" y="5206265"/>
            <a:ext cx="5524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5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A0821-BAF3-449B-B484-7427C912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Looking 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F46DF-4F40-41B3-A837-4BC5931A152D}"/>
              </a:ext>
            </a:extLst>
          </p:cNvPr>
          <p:cNvSpPr txBox="1"/>
          <p:nvPr/>
        </p:nvSpPr>
        <p:spPr>
          <a:xfrm>
            <a:off x="5051394" y="665825"/>
            <a:ext cx="5681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Smart User Matching: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Connecting a user based on his abilities </a:t>
            </a:r>
          </a:p>
        </p:txBody>
      </p:sp>
    </p:spTree>
    <p:extLst>
      <p:ext uri="{BB962C8B-B14F-4D97-AF65-F5344CB8AC3E}">
        <p14:creationId xmlns:p14="http://schemas.microsoft.com/office/powerpoint/2010/main" val="295712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A0821-BAF3-449B-B484-7427C912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In the future</a:t>
            </a:r>
          </a:p>
        </p:txBody>
      </p:sp>
    </p:spTree>
    <p:extLst>
      <p:ext uri="{BB962C8B-B14F-4D97-AF65-F5344CB8AC3E}">
        <p14:creationId xmlns:p14="http://schemas.microsoft.com/office/powerpoint/2010/main" val="662216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32FB-992D-44C4-87E6-52469798E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 My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BEB65-8D94-41A8-BAB3-79B3BB40D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marketplace for sharing ideas and feedback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75FF78-7238-44BE-A8FD-1DA53A8043C7}"/>
              </a:ext>
            </a:extLst>
          </p:cNvPr>
          <p:cNvCxnSpPr/>
          <p:nvPr/>
        </p:nvCxnSpPr>
        <p:spPr>
          <a:xfrm>
            <a:off x="2009775" y="3602038"/>
            <a:ext cx="83724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03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230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Impact</vt:lpstr>
      <vt:lpstr>Office Theme</vt:lpstr>
      <vt:lpstr>Rate My Project</vt:lpstr>
      <vt:lpstr>The Problem</vt:lpstr>
      <vt:lpstr>The Solution</vt:lpstr>
      <vt:lpstr>User Flow</vt:lpstr>
      <vt:lpstr>Workflow</vt:lpstr>
      <vt:lpstr>Technologies</vt:lpstr>
      <vt:lpstr>Looking back</vt:lpstr>
      <vt:lpstr>In the future</vt:lpstr>
      <vt:lpstr>Rate My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Rate My Project</dc:title>
  <dc:creator>Neha</dc:creator>
  <cp:lastModifiedBy>Neha</cp:lastModifiedBy>
  <cp:revision>11</cp:revision>
  <dcterms:created xsi:type="dcterms:W3CDTF">2018-11-09T00:36:57Z</dcterms:created>
  <dcterms:modified xsi:type="dcterms:W3CDTF">2018-11-09T22:01:39Z</dcterms:modified>
</cp:coreProperties>
</file>