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1BF73-7A5C-479C-9666-9A6B3F26508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6D3A8241-39EA-4697-A47F-7B06D5DCF84D}">
      <dgm:prSet phldrT="[Text]"/>
      <dgm:spPr/>
      <dgm:t>
        <a:bodyPr/>
        <a:lstStyle/>
        <a:p>
          <a:r>
            <a:rPr lang="en-IN" dirty="0" smtClean="0"/>
            <a:t>Occurrence of </a:t>
          </a:r>
          <a:r>
            <a:rPr lang="en-IN" smtClean="0"/>
            <a:t>Accidents </a:t>
          </a:r>
          <a:endParaRPr lang="en-IN" dirty="0"/>
        </a:p>
      </dgm:t>
    </dgm:pt>
    <dgm:pt modelId="{6010C8D2-1AC2-4C41-AEE2-4A81604558C0}" type="parTrans" cxnId="{C5D51DB2-4D9C-4B42-8813-1C947464F9CA}">
      <dgm:prSet/>
      <dgm:spPr/>
      <dgm:t>
        <a:bodyPr/>
        <a:lstStyle/>
        <a:p>
          <a:endParaRPr lang="en-IN"/>
        </a:p>
      </dgm:t>
    </dgm:pt>
    <dgm:pt modelId="{819D95DE-A0B7-4745-A0AC-D6472EADA267}" type="sibTrans" cxnId="{C5D51DB2-4D9C-4B42-8813-1C947464F9CA}">
      <dgm:prSet/>
      <dgm:spPr/>
      <dgm:t>
        <a:bodyPr/>
        <a:lstStyle/>
        <a:p>
          <a:endParaRPr lang="en-IN"/>
        </a:p>
      </dgm:t>
    </dgm:pt>
    <dgm:pt modelId="{DF68E6E8-F738-494C-A446-49359B56F2D4}">
      <dgm:prSet phldrT="[Text]"/>
      <dgm:spPr/>
      <dgm:t>
        <a:bodyPr/>
        <a:lstStyle/>
        <a:p>
          <a:r>
            <a:rPr lang="en-IN" dirty="0" smtClean="0"/>
            <a:t>Judge severity of mishap using Machine Learning</a:t>
          </a:r>
          <a:endParaRPr lang="en-IN" dirty="0"/>
        </a:p>
      </dgm:t>
    </dgm:pt>
    <dgm:pt modelId="{D29D130B-0E5B-4D23-9978-99EC819652E9}" type="parTrans" cxnId="{498702B2-89F3-4455-80BB-4E02D4D33D43}">
      <dgm:prSet/>
      <dgm:spPr/>
      <dgm:t>
        <a:bodyPr/>
        <a:lstStyle/>
        <a:p>
          <a:endParaRPr lang="en-IN"/>
        </a:p>
      </dgm:t>
    </dgm:pt>
    <dgm:pt modelId="{13B79E6A-DC51-478A-98F1-C4C5D2E120A5}" type="sibTrans" cxnId="{498702B2-89F3-4455-80BB-4E02D4D33D43}">
      <dgm:prSet/>
      <dgm:spPr/>
      <dgm:t>
        <a:bodyPr/>
        <a:lstStyle/>
        <a:p>
          <a:endParaRPr lang="en-IN"/>
        </a:p>
      </dgm:t>
    </dgm:pt>
    <dgm:pt modelId="{C366DE83-1944-41D7-A276-F061CA0631AD}">
      <dgm:prSet phldrT="[Text]"/>
      <dgm:spPr/>
      <dgm:t>
        <a:bodyPr/>
        <a:lstStyle/>
        <a:p>
          <a:r>
            <a:rPr lang="en-IN" dirty="0" smtClean="0"/>
            <a:t>Inform “Concerned Authority” accordingly</a:t>
          </a:r>
          <a:endParaRPr lang="en-IN" dirty="0"/>
        </a:p>
      </dgm:t>
    </dgm:pt>
    <dgm:pt modelId="{E22E7E17-6E7A-490F-94CF-D1A7AA954F4A}" type="parTrans" cxnId="{A805996F-C0D0-4D9F-9414-60FD576B6476}">
      <dgm:prSet/>
      <dgm:spPr/>
      <dgm:t>
        <a:bodyPr/>
        <a:lstStyle/>
        <a:p>
          <a:endParaRPr lang="en-IN"/>
        </a:p>
      </dgm:t>
    </dgm:pt>
    <dgm:pt modelId="{0E3DAB29-E4E8-4FBA-910E-4D3C52597EE3}" type="sibTrans" cxnId="{A805996F-C0D0-4D9F-9414-60FD576B6476}">
      <dgm:prSet/>
      <dgm:spPr/>
      <dgm:t>
        <a:bodyPr/>
        <a:lstStyle/>
        <a:p>
          <a:endParaRPr lang="en-IN"/>
        </a:p>
      </dgm:t>
    </dgm:pt>
    <dgm:pt modelId="{E39000BB-7021-4F71-984C-8CCF5D6EEA7B}">
      <dgm:prSet phldrT="[Text]"/>
      <dgm:spPr/>
      <dgm:t>
        <a:bodyPr/>
        <a:lstStyle/>
        <a:p>
          <a:r>
            <a:rPr lang="en-IN" dirty="0" smtClean="0"/>
            <a:t>Introduction of Dual Rating Scheme and Incentive Scheme that will instil competition beneficial for the product.</a:t>
          </a:r>
          <a:endParaRPr lang="en-IN" dirty="0"/>
        </a:p>
      </dgm:t>
    </dgm:pt>
    <dgm:pt modelId="{0C0C228B-B034-4B2E-BB90-3F4403DD6190}" type="parTrans" cxnId="{E30B472A-F9A5-46B5-8333-67D367F2182F}">
      <dgm:prSet/>
      <dgm:spPr/>
      <dgm:t>
        <a:bodyPr/>
        <a:lstStyle/>
        <a:p>
          <a:endParaRPr lang="en-IN"/>
        </a:p>
      </dgm:t>
    </dgm:pt>
    <dgm:pt modelId="{E3E8F9F3-8D97-4B6D-91D6-DF04C05CE0DD}" type="sibTrans" cxnId="{E30B472A-F9A5-46B5-8333-67D367F2182F}">
      <dgm:prSet/>
      <dgm:spPr/>
      <dgm:t>
        <a:bodyPr/>
        <a:lstStyle/>
        <a:p>
          <a:endParaRPr lang="en-IN"/>
        </a:p>
      </dgm:t>
    </dgm:pt>
    <dgm:pt modelId="{4DB487FC-D7C1-4CF5-B5DF-EE47DE1929F5}">
      <dgm:prSet phldrT="[Text]"/>
      <dgm:spPr/>
      <dgm:t>
        <a:bodyPr/>
        <a:lstStyle/>
        <a:p>
          <a:r>
            <a:rPr lang="en-IN" dirty="0" smtClean="0"/>
            <a:t>Sending Image and/or Reviews regarding the accidents through the app</a:t>
          </a:r>
          <a:endParaRPr lang="en-IN" dirty="0"/>
        </a:p>
      </dgm:t>
    </dgm:pt>
    <dgm:pt modelId="{0734BC7F-F1DC-43C0-AAD2-3584DDCD5758}" type="parTrans" cxnId="{E176BB61-EFCF-4217-9332-24FD9B769364}">
      <dgm:prSet/>
      <dgm:spPr/>
      <dgm:t>
        <a:bodyPr/>
        <a:lstStyle/>
        <a:p>
          <a:endParaRPr lang="en-IN"/>
        </a:p>
      </dgm:t>
    </dgm:pt>
    <dgm:pt modelId="{DC58D193-197D-41E6-943C-C2F22AD7BA9E}" type="sibTrans" cxnId="{E176BB61-EFCF-4217-9332-24FD9B769364}">
      <dgm:prSet/>
      <dgm:spPr/>
      <dgm:t>
        <a:bodyPr/>
        <a:lstStyle/>
        <a:p>
          <a:endParaRPr lang="en-IN"/>
        </a:p>
      </dgm:t>
    </dgm:pt>
    <dgm:pt modelId="{A996054F-BC08-4B08-A3AD-4AD4CA9FD6DB}" type="pres">
      <dgm:prSet presAssocID="{9BE1BF73-7A5C-479C-9666-9A6B3F265080}" presName="Name0" presStyleCnt="0">
        <dgm:presLayoutVars>
          <dgm:chPref val="1"/>
          <dgm:dir/>
          <dgm:animOne val="branch"/>
          <dgm:animLvl val="lvl"/>
          <dgm:resizeHandles val="exact"/>
        </dgm:presLayoutVars>
      </dgm:prSet>
      <dgm:spPr/>
    </dgm:pt>
    <dgm:pt modelId="{61AA2A33-00B7-465D-9A52-B60D03F0CA8D}" type="pres">
      <dgm:prSet presAssocID="{6D3A8241-39EA-4697-A47F-7B06D5DCF84D}" presName="root1" presStyleCnt="0"/>
      <dgm:spPr/>
    </dgm:pt>
    <dgm:pt modelId="{ADD6D3B6-E1CD-48D0-B649-F80D0E5E2D89}" type="pres">
      <dgm:prSet presAssocID="{6D3A8241-39EA-4697-A47F-7B06D5DCF84D}" presName="LevelOneTextNode" presStyleLbl="node0" presStyleIdx="0" presStyleCnt="1">
        <dgm:presLayoutVars>
          <dgm:chPref val="3"/>
        </dgm:presLayoutVars>
      </dgm:prSet>
      <dgm:spPr/>
      <dgm:t>
        <a:bodyPr/>
        <a:lstStyle/>
        <a:p>
          <a:endParaRPr lang="en-IN"/>
        </a:p>
      </dgm:t>
    </dgm:pt>
    <dgm:pt modelId="{0D4BFEF8-6DB2-45DB-B115-CB73A4720EB4}" type="pres">
      <dgm:prSet presAssocID="{6D3A8241-39EA-4697-A47F-7B06D5DCF84D}" presName="level2hierChild" presStyleCnt="0"/>
      <dgm:spPr/>
    </dgm:pt>
    <dgm:pt modelId="{1975BEF7-5FF0-4269-8216-AF47E3CBC968}" type="pres">
      <dgm:prSet presAssocID="{0734BC7F-F1DC-43C0-AAD2-3584DDCD5758}" presName="conn2-1" presStyleLbl="parChTrans1D2" presStyleIdx="0" presStyleCnt="4"/>
      <dgm:spPr/>
    </dgm:pt>
    <dgm:pt modelId="{0BA2EC41-B605-4AF5-91E3-3AB81A0DCFAF}" type="pres">
      <dgm:prSet presAssocID="{0734BC7F-F1DC-43C0-AAD2-3584DDCD5758}" presName="connTx" presStyleLbl="parChTrans1D2" presStyleIdx="0" presStyleCnt="4"/>
      <dgm:spPr/>
    </dgm:pt>
    <dgm:pt modelId="{59578899-02FA-4C9F-9922-6A3DA55D2286}" type="pres">
      <dgm:prSet presAssocID="{4DB487FC-D7C1-4CF5-B5DF-EE47DE1929F5}" presName="root2" presStyleCnt="0"/>
      <dgm:spPr/>
    </dgm:pt>
    <dgm:pt modelId="{93CEE050-CDB6-47DD-8853-094372A242CC}" type="pres">
      <dgm:prSet presAssocID="{4DB487FC-D7C1-4CF5-B5DF-EE47DE1929F5}" presName="LevelTwoTextNode" presStyleLbl="node2" presStyleIdx="0" presStyleCnt="4">
        <dgm:presLayoutVars>
          <dgm:chPref val="3"/>
        </dgm:presLayoutVars>
      </dgm:prSet>
      <dgm:spPr/>
      <dgm:t>
        <a:bodyPr/>
        <a:lstStyle/>
        <a:p>
          <a:endParaRPr lang="en-IN"/>
        </a:p>
      </dgm:t>
    </dgm:pt>
    <dgm:pt modelId="{F95691B9-F751-46E1-8AB2-B06DF0B7E456}" type="pres">
      <dgm:prSet presAssocID="{4DB487FC-D7C1-4CF5-B5DF-EE47DE1929F5}" presName="level3hierChild" presStyleCnt="0"/>
      <dgm:spPr/>
    </dgm:pt>
    <dgm:pt modelId="{96663DAE-84EC-42A3-A6E2-0D3A91727EE4}" type="pres">
      <dgm:prSet presAssocID="{D29D130B-0E5B-4D23-9978-99EC819652E9}" presName="conn2-1" presStyleLbl="parChTrans1D2" presStyleIdx="1" presStyleCnt="4"/>
      <dgm:spPr/>
    </dgm:pt>
    <dgm:pt modelId="{FE1B2B48-E168-4F8E-ABCD-ED316C297E1B}" type="pres">
      <dgm:prSet presAssocID="{D29D130B-0E5B-4D23-9978-99EC819652E9}" presName="connTx" presStyleLbl="parChTrans1D2" presStyleIdx="1" presStyleCnt="4"/>
      <dgm:spPr/>
    </dgm:pt>
    <dgm:pt modelId="{99578DA5-8E92-4BD2-895F-025703B847F4}" type="pres">
      <dgm:prSet presAssocID="{DF68E6E8-F738-494C-A446-49359B56F2D4}" presName="root2" presStyleCnt="0"/>
      <dgm:spPr/>
    </dgm:pt>
    <dgm:pt modelId="{A2F75110-7178-45AC-8AD4-20AF2FAB6D97}" type="pres">
      <dgm:prSet presAssocID="{DF68E6E8-F738-494C-A446-49359B56F2D4}" presName="LevelTwoTextNode" presStyleLbl="node2" presStyleIdx="1" presStyleCnt="4" custScaleY="85817">
        <dgm:presLayoutVars>
          <dgm:chPref val="3"/>
        </dgm:presLayoutVars>
      </dgm:prSet>
      <dgm:spPr/>
      <dgm:t>
        <a:bodyPr/>
        <a:lstStyle/>
        <a:p>
          <a:endParaRPr lang="en-IN"/>
        </a:p>
      </dgm:t>
    </dgm:pt>
    <dgm:pt modelId="{C559FC2D-6E10-4183-9B79-FE19E3E76C1E}" type="pres">
      <dgm:prSet presAssocID="{DF68E6E8-F738-494C-A446-49359B56F2D4}" presName="level3hierChild" presStyleCnt="0"/>
      <dgm:spPr/>
    </dgm:pt>
    <dgm:pt modelId="{E15DCE3E-57D0-4472-82E2-45FF61AFDDDC}" type="pres">
      <dgm:prSet presAssocID="{E22E7E17-6E7A-490F-94CF-D1A7AA954F4A}" presName="conn2-1" presStyleLbl="parChTrans1D2" presStyleIdx="2" presStyleCnt="4"/>
      <dgm:spPr/>
    </dgm:pt>
    <dgm:pt modelId="{1793F52A-5EE4-4EC7-9E65-14EAF9500ABC}" type="pres">
      <dgm:prSet presAssocID="{E22E7E17-6E7A-490F-94CF-D1A7AA954F4A}" presName="connTx" presStyleLbl="parChTrans1D2" presStyleIdx="2" presStyleCnt="4"/>
      <dgm:spPr/>
    </dgm:pt>
    <dgm:pt modelId="{1EDBD998-5589-478B-9788-780FD28B9ED2}" type="pres">
      <dgm:prSet presAssocID="{C366DE83-1944-41D7-A276-F061CA0631AD}" presName="root2" presStyleCnt="0"/>
      <dgm:spPr/>
    </dgm:pt>
    <dgm:pt modelId="{4E142D8A-0876-4693-8459-D57380919715}" type="pres">
      <dgm:prSet presAssocID="{C366DE83-1944-41D7-A276-F061CA0631AD}" presName="LevelTwoTextNode" presStyleLbl="node2" presStyleIdx="2" presStyleCnt="4">
        <dgm:presLayoutVars>
          <dgm:chPref val="3"/>
        </dgm:presLayoutVars>
      </dgm:prSet>
      <dgm:spPr/>
      <dgm:t>
        <a:bodyPr/>
        <a:lstStyle/>
        <a:p>
          <a:endParaRPr lang="en-IN"/>
        </a:p>
      </dgm:t>
    </dgm:pt>
    <dgm:pt modelId="{9B16660C-088E-4E14-8A9C-90FF26C322E8}" type="pres">
      <dgm:prSet presAssocID="{C366DE83-1944-41D7-A276-F061CA0631AD}" presName="level3hierChild" presStyleCnt="0"/>
      <dgm:spPr/>
    </dgm:pt>
    <dgm:pt modelId="{719219FE-E9ED-4CFD-9A12-35EBB17A15BD}" type="pres">
      <dgm:prSet presAssocID="{0C0C228B-B034-4B2E-BB90-3F4403DD6190}" presName="conn2-1" presStyleLbl="parChTrans1D2" presStyleIdx="3" presStyleCnt="4"/>
      <dgm:spPr/>
    </dgm:pt>
    <dgm:pt modelId="{063BF324-C20E-4507-B598-D914AFDDAAF6}" type="pres">
      <dgm:prSet presAssocID="{0C0C228B-B034-4B2E-BB90-3F4403DD6190}" presName="connTx" presStyleLbl="parChTrans1D2" presStyleIdx="3" presStyleCnt="4"/>
      <dgm:spPr/>
    </dgm:pt>
    <dgm:pt modelId="{269EA61C-0DC6-4A78-ABCF-42673C7FC5CC}" type="pres">
      <dgm:prSet presAssocID="{E39000BB-7021-4F71-984C-8CCF5D6EEA7B}" presName="root2" presStyleCnt="0"/>
      <dgm:spPr/>
    </dgm:pt>
    <dgm:pt modelId="{E62E6DDD-3495-4231-93DD-294E71868608}" type="pres">
      <dgm:prSet presAssocID="{E39000BB-7021-4F71-984C-8CCF5D6EEA7B}" presName="LevelTwoTextNode" presStyleLbl="node2" presStyleIdx="3" presStyleCnt="4" custScaleY="138987">
        <dgm:presLayoutVars>
          <dgm:chPref val="3"/>
        </dgm:presLayoutVars>
      </dgm:prSet>
      <dgm:spPr/>
      <dgm:t>
        <a:bodyPr/>
        <a:lstStyle/>
        <a:p>
          <a:endParaRPr lang="en-IN"/>
        </a:p>
      </dgm:t>
    </dgm:pt>
    <dgm:pt modelId="{93EE1D56-CAB5-4287-94A8-BEC156ACE7C3}" type="pres">
      <dgm:prSet presAssocID="{E39000BB-7021-4F71-984C-8CCF5D6EEA7B}" presName="level3hierChild" presStyleCnt="0"/>
      <dgm:spPr/>
    </dgm:pt>
  </dgm:ptLst>
  <dgm:cxnLst>
    <dgm:cxn modelId="{DB4E7D68-EDCE-479C-883D-6AF869B36158}" type="presOf" srcId="{E22E7E17-6E7A-490F-94CF-D1A7AA954F4A}" destId="{1793F52A-5EE4-4EC7-9E65-14EAF9500ABC}" srcOrd="1" destOrd="0" presId="urn:microsoft.com/office/officeart/2008/layout/HorizontalMultiLevelHierarchy"/>
    <dgm:cxn modelId="{11C98128-53EB-45B0-A4B7-B7DC6E3CED99}" type="presOf" srcId="{0734BC7F-F1DC-43C0-AAD2-3584DDCD5758}" destId="{0BA2EC41-B605-4AF5-91E3-3AB81A0DCFAF}" srcOrd="1" destOrd="0" presId="urn:microsoft.com/office/officeart/2008/layout/HorizontalMultiLevelHierarchy"/>
    <dgm:cxn modelId="{44AF31D2-3919-41DD-9F74-445EBF615633}" type="presOf" srcId="{0734BC7F-F1DC-43C0-AAD2-3584DDCD5758}" destId="{1975BEF7-5FF0-4269-8216-AF47E3CBC968}" srcOrd="0" destOrd="0" presId="urn:microsoft.com/office/officeart/2008/layout/HorizontalMultiLevelHierarchy"/>
    <dgm:cxn modelId="{B7893ACA-A95C-4582-8E15-028E3A19E94B}" type="presOf" srcId="{E22E7E17-6E7A-490F-94CF-D1A7AA954F4A}" destId="{E15DCE3E-57D0-4472-82E2-45FF61AFDDDC}" srcOrd="0" destOrd="0" presId="urn:microsoft.com/office/officeart/2008/layout/HorizontalMultiLevelHierarchy"/>
    <dgm:cxn modelId="{29F541B8-5C42-44DF-A88D-8C23D87FDCEC}" type="presOf" srcId="{0C0C228B-B034-4B2E-BB90-3F4403DD6190}" destId="{063BF324-C20E-4507-B598-D914AFDDAAF6}" srcOrd="1" destOrd="0" presId="urn:microsoft.com/office/officeart/2008/layout/HorizontalMultiLevelHierarchy"/>
    <dgm:cxn modelId="{A805996F-C0D0-4D9F-9414-60FD576B6476}" srcId="{6D3A8241-39EA-4697-A47F-7B06D5DCF84D}" destId="{C366DE83-1944-41D7-A276-F061CA0631AD}" srcOrd="2" destOrd="0" parTransId="{E22E7E17-6E7A-490F-94CF-D1A7AA954F4A}" sibTransId="{0E3DAB29-E4E8-4FBA-910E-4D3C52597EE3}"/>
    <dgm:cxn modelId="{8A1F34CC-C9C3-4772-99D7-C531A25E58DA}" type="presOf" srcId="{6D3A8241-39EA-4697-A47F-7B06D5DCF84D}" destId="{ADD6D3B6-E1CD-48D0-B649-F80D0E5E2D89}" srcOrd="0" destOrd="0" presId="urn:microsoft.com/office/officeart/2008/layout/HorizontalMultiLevelHierarchy"/>
    <dgm:cxn modelId="{88BA4549-64BE-40B9-B682-5D871C81812F}" type="presOf" srcId="{4DB487FC-D7C1-4CF5-B5DF-EE47DE1929F5}" destId="{93CEE050-CDB6-47DD-8853-094372A242CC}" srcOrd="0" destOrd="0" presId="urn:microsoft.com/office/officeart/2008/layout/HorizontalMultiLevelHierarchy"/>
    <dgm:cxn modelId="{17B380D7-A5EE-49DF-91BA-20F660E517A9}" type="presOf" srcId="{DF68E6E8-F738-494C-A446-49359B56F2D4}" destId="{A2F75110-7178-45AC-8AD4-20AF2FAB6D97}" srcOrd="0" destOrd="0" presId="urn:microsoft.com/office/officeart/2008/layout/HorizontalMultiLevelHierarchy"/>
    <dgm:cxn modelId="{4B959F81-3D66-484C-B0B8-17FE71AB8544}" type="presOf" srcId="{C366DE83-1944-41D7-A276-F061CA0631AD}" destId="{4E142D8A-0876-4693-8459-D57380919715}" srcOrd="0" destOrd="0" presId="urn:microsoft.com/office/officeart/2008/layout/HorizontalMultiLevelHierarchy"/>
    <dgm:cxn modelId="{69EC1FAC-C898-4E23-8020-3DEFE10954A4}" type="presOf" srcId="{E39000BB-7021-4F71-984C-8CCF5D6EEA7B}" destId="{E62E6DDD-3495-4231-93DD-294E71868608}" srcOrd="0" destOrd="0" presId="urn:microsoft.com/office/officeart/2008/layout/HorizontalMultiLevelHierarchy"/>
    <dgm:cxn modelId="{17ED7B00-7364-429C-8990-9CC8F578B330}" type="presOf" srcId="{9BE1BF73-7A5C-479C-9666-9A6B3F265080}" destId="{A996054F-BC08-4B08-A3AD-4AD4CA9FD6DB}" srcOrd="0" destOrd="0" presId="urn:microsoft.com/office/officeart/2008/layout/HorizontalMultiLevelHierarchy"/>
    <dgm:cxn modelId="{E176BB61-EFCF-4217-9332-24FD9B769364}" srcId="{6D3A8241-39EA-4697-A47F-7B06D5DCF84D}" destId="{4DB487FC-D7C1-4CF5-B5DF-EE47DE1929F5}" srcOrd="0" destOrd="0" parTransId="{0734BC7F-F1DC-43C0-AAD2-3584DDCD5758}" sibTransId="{DC58D193-197D-41E6-943C-C2F22AD7BA9E}"/>
    <dgm:cxn modelId="{E30B472A-F9A5-46B5-8333-67D367F2182F}" srcId="{6D3A8241-39EA-4697-A47F-7B06D5DCF84D}" destId="{E39000BB-7021-4F71-984C-8CCF5D6EEA7B}" srcOrd="3" destOrd="0" parTransId="{0C0C228B-B034-4B2E-BB90-3F4403DD6190}" sibTransId="{E3E8F9F3-8D97-4B6D-91D6-DF04C05CE0DD}"/>
    <dgm:cxn modelId="{C5D51DB2-4D9C-4B42-8813-1C947464F9CA}" srcId="{9BE1BF73-7A5C-479C-9666-9A6B3F265080}" destId="{6D3A8241-39EA-4697-A47F-7B06D5DCF84D}" srcOrd="0" destOrd="0" parTransId="{6010C8D2-1AC2-4C41-AEE2-4A81604558C0}" sibTransId="{819D95DE-A0B7-4745-A0AC-D6472EADA267}"/>
    <dgm:cxn modelId="{498702B2-89F3-4455-80BB-4E02D4D33D43}" srcId="{6D3A8241-39EA-4697-A47F-7B06D5DCF84D}" destId="{DF68E6E8-F738-494C-A446-49359B56F2D4}" srcOrd="1" destOrd="0" parTransId="{D29D130B-0E5B-4D23-9978-99EC819652E9}" sibTransId="{13B79E6A-DC51-478A-98F1-C4C5D2E120A5}"/>
    <dgm:cxn modelId="{72ED3F3D-C280-4DDA-87AE-D629CEC67C83}" type="presOf" srcId="{0C0C228B-B034-4B2E-BB90-3F4403DD6190}" destId="{719219FE-E9ED-4CFD-9A12-35EBB17A15BD}" srcOrd="0" destOrd="0" presId="urn:microsoft.com/office/officeart/2008/layout/HorizontalMultiLevelHierarchy"/>
    <dgm:cxn modelId="{FD6A6282-36F0-45EB-8437-D57D3676A300}" type="presOf" srcId="{D29D130B-0E5B-4D23-9978-99EC819652E9}" destId="{96663DAE-84EC-42A3-A6E2-0D3A91727EE4}" srcOrd="0" destOrd="0" presId="urn:microsoft.com/office/officeart/2008/layout/HorizontalMultiLevelHierarchy"/>
    <dgm:cxn modelId="{2804BD64-55B6-4604-AD7E-D9E5AFFCB064}" type="presOf" srcId="{D29D130B-0E5B-4D23-9978-99EC819652E9}" destId="{FE1B2B48-E168-4F8E-ABCD-ED316C297E1B}" srcOrd="1" destOrd="0" presId="urn:microsoft.com/office/officeart/2008/layout/HorizontalMultiLevelHierarchy"/>
    <dgm:cxn modelId="{EFC023F2-80A2-4EBE-9AEF-7F7239134B0D}" type="presParOf" srcId="{A996054F-BC08-4B08-A3AD-4AD4CA9FD6DB}" destId="{61AA2A33-00B7-465D-9A52-B60D03F0CA8D}" srcOrd="0" destOrd="0" presId="urn:microsoft.com/office/officeart/2008/layout/HorizontalMultiLevelHierarchy"/>
    <dgm:cxn modelId="{4C75F486-C72D-48FE-9C04-7CBE7EAB990F}" type="presParOf" srcId="{61AA2A33-00B7-465D-9A52-B60D03F0CA8D}" destId="{ADD6D3B6-E1CD-48D0-B649-F80D0E5E2D89}" srcOrd="0" destOrd="0" presId="urn:microsoft.com/office/officeart/2008/layout/HorizontalMultiLevelHierarchy"/>
    <dgm:cxn modelId="{F8E339E9-FC92-438B-9BC9-E2D4BF7140DF}" type="presParOf" srcId="{61AA2A33-00B7-465D-9A52-B60D03F0CA8D}" destId="{0D4BFEF8-6DB2-45DB-B115-CB73A4720EB4}" srcOrd="1" destOrd="0" presId="urn:microsoft.com/office/officeart/2008/layout/HorizontalMultiLevelHierarchy"/>
    <dgm:cxn modelId="{D58CB8D2-FE23-42FE-AB88-4AA227CC105B}" type="presParOf" srcId="{0D4BFEF8-6DB2-45DB-B115-CB73A4720EB4}" destId="{1975BEF7-5FF0-4269-8216-AF47E3CBC968}" srcOrd="0" destOrd="0" presId="urn:microsoft.com/office/officeart/2008/layout/HorizontalMultiLevelHierarchy"/>
    <dgm:cxn modelId="{36795B4A-1CD5-4F61-99CE-40CE89F73C2D}" type="presParOf" srcId="{1975BEF7-5FF0-4269-8216-AF47E3CBC968}" destId="{0BA2EC41-B605-4AF5-91E3-3AB81A0DCFAF}" srcOrd="0" destOrd="0" presId="urn:microsoft.com/office/officeart/2008/layout/HorizontalMultiLevelHierarchy"/>
    <dgm:cxn modelId="{31E7F264-37F1-4296-8DE0-CD5946A50B98}" type="presParOf" srcId="{0D4BFEF8-6DB2-45DB-B115-CB73A4720EB4}" destId="{59578899-02FA-4C9F-9922-6A3DA55D2286}" srcOrd="1" destOrd="0" presId="urn:microsoft.com/office/officeart/2008/layout/HorizontalMultiLevelHierarchy"/>
    <dgm:cxn modelId="{3314B6D0-D5AF-4DFE-B3C5-A3A991399CB3}" type="presParOf" srcId="{59578899-02FA-4C9F-9922-6A3DA55D2286}" destId="{93CEE050-CDB6-47DD-8853-094372A242CC}" srcOrd="0" destOrd="0" presId="urn:microsoft.com/office/officeart/2008/layout/HorizontalMultiLevelHierarchy"/>
    <dgm:cxn modelId="{DD55C811-8AE0-4CC2-A043-40EB0B6D31CC}" type="presParOf" srcId="{59578899-02FA-4C9F-9922-6A3DA55D2286}" destId="{F95691B9-F751-46E1-8AB2-B06DF0B7E456}" srcOrd="1" destOrd="0" presId="urn:microsoft.com/office/officeart/2008/layout/HorizontalMultiLevelHierarchy"/>
    <dgm:cxn modelId="{1453F6CD-F0C1-4F03-B57E-74940ACA75BD}" type="presParOf" srcId="{0D4BFEF8-6DB2-45DB-B115-CB73A4720EB4}" destId="{96663DAE-84EC-42A3-A6E2-0D3A91727EE4}" srcOrd="2" destOrd="0" presId="urn:microsoft.com/office/officeart/2008/layout/HorizontalMultiLevelHierarchy"/>
    <dgm:cxn modelId="{DBDDA0FB-655D-4B22-A5AF-48C78FD6677F}" type="presParOf" srcId="{96663DAE-84EC-42A3-A6E2-0D3A91727EE4}" destId="{FE1B2B48-E168-4F8E-ABCD-ED316C297E1B}" srcOrd="0" destOrd="0" presId="urn:microsoft.com/office/officeart/2008/layout/HorizontalMultiLevelHierarchy"/>
    <dgm:cxn modelId="{B8E1B907-F923-4164-9E13-7846B9691595}" type="presParOf" srcId="{0D4BFEF8-6DB2-45DB-B115-CB73A4720EB4}" destId="{99578DA5-8E92-4BD2-895F-025703B847F4}" srcOrd="3" destOrd="0" presId="urn:microsoft.com/office/officeart/2008/layout/HorizontalMultiLevelHierarchy"/>
    <dgm:cxn modelId="{66153F2E-016F-4A3F-8A0E-54FC2FD2AC08}" type="presParOf" srcId="{99578DA5-8E92-4BD2-895F-025703B847F4}" destId="{A2F75110-7178-45AC-8AD4-20AF2FAB6D97}" srcOrd="0" destOrd="0" presId="urn:microsoft.com/office/officeart/2008/layout/HorizontalMultiLevelHierarchy"/>
    <dgm:cxn modelId="{B959E0DA-66D7-4CF0-88AD-F5C88070DF8B}" type="presParOf" srcId="{99578DA5-8E92-4BD2-895F-025703B847F4}" destId="{C559FC2D-6E10-4183-9B79-FE19E3E76C1E}" srcOrd="1" destOrd="0" presId="urn:microsoft.com/office/officeart/2008/layout/HorizontalMultiLevelHierarchy"/>
    <dgm:cxn modelId="{8CD7E249-E0FF-4239-9047-529CC893061F}" type="presParOf" srcId="{0D4BFEF8-6DB2-45DB-B115-CB73A4720EB4}" destId="{E15DCE3E-57D0-4472-82E2-45FF61AFDDDC}" srcOrd="4" destOrd="0" presId="urn:microsoft.com/office/officeart/2008/layout/HorizontalMultiLevelHierarchy"/>
    <dgm:cxn modelId="{7C01178E-470B-484B-8EA1-BEB51BE3370A}" type="presParOf" srcId="{E15DCE3E-57D0-4472-82E2-45FF61AFDDDC}" destId="{1793F52A-5EE4-4EC7-9E65-14EAF9500ABC}" srcOrd="0" destOrd="0" presId="urn:microsoft.com/office/officeart/2008/layout/HorizontalMultiLevelHierarchy"/>
    <dgm:cxn modelId="{6383A336-6727-472A-ADE8-028F334C9135}" type="presParOf" srcId="{0D4BFEF8-6DB2-45DB-B115-CB73A4720EB4}" destId="{1EDBD998-5589-478B-9788-780FD28B9ED2}" srcOrd="5" destOrd="0" presId="urn:microsoft.com/office/officeart/2008/layout/HorizontalMultiLevelHierarchy"/>
    <dgm:cxn modelId="{FBB472DE-0BE2-4971-BDEB-E2B743C37A75}" type="presParOf" srcId="{1EDBD998-5589-478B-9788-780FD28B9ED2}" destId="{4E142D8A-0876-4693-8459-D57380919715}" srcOrd="0" destOrd="0" presId="urn:microsoft.com/office/officeart/2008/layout/HorizontalMultiLevelHierarchy"/>
    <dgm:cxn modelId="{2F4E13D6-3F89-43EB-B076-42FB525AB93D}" type="presParOf" srcId="{1EDBD998-5589-478B-9788-780FD28B9ED2}" destId="{9B16660C-088E-4E14-8A9C-90FF26C322E8}" srcOrd="1" destOrd="0" presId="urn:microsoft.com/office/officeart/2008/layout/HorizontalMultiLevelHierarchy"/>
    <dgm:cxn modelId="{B59ECA31-7E62-46F3-942D-825889042DDC}" type="presParOf" srcId="{0D4BFEF8-6DB2-45DB-B115-CB73A4720EB4}" destId="{719219FE-E9ED-4CFD-9A12-35EBB17A15BD}" srcOrd="6" destOrd="0" presId="urn:microsoft.com/office/officeart/2008/layout/HorizontalMultiLevelHierarchy"/>
    <dgm:cxn modelId="{8CCAE7DF-A02D-4B94-9C32-3E1A8BBC90D0}" type="presParOf" srcId="{719219FE-E9ED-4CFD-9A12-35EBB17A15BD}" destId="{063BF324-C20E-4507-B598-D914AFDDAAF6}" srcOrd="0" destOrd="0" presId="urn:microsoft.com/office/officeart/2008/layout/HorizontalMultiLevelHierarchy"/>
    <dgm:cxn modelId="{01B3E649-FCC4-4005-89F8-E56A20B84A1F}" type="presParOf" srcId="{0D4BFEF8-6DB2-45DB-B115-CB73A4720EB4}" destId="{269EA61C-0DC6-4A78-ABCF-42673C7FC5CC}" srcOrd="7" destOrd="0" presId="urn:microsoft.com/office/officeart/2008/layout/HorizontalMultiLevelHierarchy"/>
    <dgm:cxn modelId="{B381F558-B3BC-4ED0-8A04-0566043A9205}" type="presParOf" srcId="{269EA61C-0DC6-4A78-ABCF-42673C7FC5CC}" destId="{E62E6DDD-3495-4231-93DD-294E71868608}" srcOrd="0" destOrd="0" presId="urn:microsoft.com/office/officeart/2008/layout/HorizontalMultiLevelHierarchy"/>
    <dgm:cxn modelId="{71FA6DA5-2779-4F59-B012-DEFD428BA3EC}" type="presParOf" srcId="{269EA61C-0DC6-4A78-ABCF-42673C7FC5CC}" destId="{93EE1D56-CAB5-4287-94A8-BEC156ACE7C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0612C-2188-47A2-A1BB-E3A81EC587A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864AEF97-8DE9-4872-A6B6-B0EDAF0B6EAA}">
      <dgm:prSet phldrT="[Text]"/>
      <dgm:spPr/>
      <dgm:t>
        <a:bodyPr/>
        <a:lstStyle/>
        <a:p>
          <a:r>
            <a:rPr lang="en-IN" dirty="0" smtClean="0"/>
            <a:t>Business Model</a:t>
          </a:r>
          <a:endParaRPr lang="en-IN" dirty="0"/>
        </a:p>
      </dgm:t>
    </dgm:pt>
    <dgm:pt modelId="{397B9FA4-A40A-4F68-8EEB-E62DA9884EEA}" type="parTrans" cxnId="{47D5F501-44D1-4336-8867-E465D1808242}">
      <dgm:prSet/>
      <dgm:spPr/>
      <dgm:t>
        <a:bodyPr/>
        <a:lstStyle/>
        <a:p>
          <a:endParaRPr lang="en-IN"/>
        </a:p>
      </dgm:t>
    </dgm:pt>
    <dgm:pt modelId="{9D42F958-B87D-4814-A773-0F69594F10DF}" type="sibTrans" cxnId="{47D5F501-44D1-4336-8867-E465D1808242}">
      <dgm:prSet/>
      <dgm:spPr/>
      <dgm:t>
        <a:bodyPr/>
        <a:lstStyle/>
        <a:p>
          <a:endParaRPr lang="en-IN"/>
        </a:p>
      </dgm:t>
    </dgm:pt>
    <dgm:pt modelId="{F240A306-0350-47BF-B323-F8B24755143C}">
      <dgm:prSet phldrT="[Text]"/>
      <dgm:spPr/>
      <dgm:t>
        <a:bodyPr/>
        <a:lstStyle/>
        <a:p>
          <a:r>
            <a:rPr lang="en-IN" dirty="0" smtClean="0"/>
            <a:t>1</a:t>
          </a:r>
          <a:r>
            <a:rPr lang="en-IN" baseline="30000" dirty="0" smtClean="0"/>
            <a:t>st</a:t>
          </a:r>
          <a:r>
            <a:rPr lang="en-IN" dirty="0" smtClean="0"/>
            <a:t> Phase</a:t>
          </a:r>
          <a:endParaRPr lang="en-IN" dirty="0"/>
        </a:p>
      </dgm:t>
    </dgm:pt>
    <dgm:pt modelId="{B49E37A7-A3B8-4B50-85BA-AEED85D46572}" type="parTrans" cxnId="{4FF8B1D6-2577-4046-985A-7B75292A9833}">
      <dgm:prSet/>
      <dgm:spPr/>
      <dgm:t>
        <a:bodyPr/>
        <a:lstStyle/>
        <a:p>
          <a:endParaRPr lang="en-IN"/>
        </a:p>
      </dgm:t>
    </dgm:pt>
    <dgm:pt modelId="{F2927BEA-11C6-418E-B303-BCE6905E61DD}" type="sibTrans" cxnId="{4FF8B1D6-2577-4046-985A-7B75292A9833}">
      <dgm:prSet/>
      <dgm:spPr/>
      <dgm:t>
        <a:bodyPr/>
        <a:lstStyle/>
        <a:p>
          <a:endParaRPr lang="en-IN"/>
        </a:p>
      </dgm:t>
    </dgm:pt>
    <dgm:pt modelId="{B96872D3-0A5B-448E-A658-1D07A31A93B5}">
      <dgm:prSet phldrT="[Text]"/>
      <dgm:spPr/>
      <dgm:t>
        <a:bodyPr/>
        <a:lstStyle/>
        <a:p>
          <a:r>
            <a:rPr lang="en-IN" dirty="0" smtClean="0"/>
            <a:t>Pitching Companies to advertise themselves through our App. </a:t>
          </a:r>
          <a:endParaRPr lang="en-IN" dirty="0"/>
        </a:p>
      </dgm:t>
    </dgm:pt>
    <dgm:pt modelId="{F2E78675-09B3-4CB8-9B40-DA2349EA8F6F}" type="parTrans" cxnId="{45E3E51F-12C8-408F-B649-AF46D285B2B3}">
      <dgm:prSet/>
      <dgm:spPr/>
      <dgm:t>
        <a:bodyPr/>
        <a:lstStyle/>
        <a:p>
          <a:endParaRPr lang="en-IN"/>
        </a:p>
      </dgm:t>
    </dgm:pt>
    <dgm:pt modelId="{5348C01D-38E3-4351-999B-53DF331F0D1A}" type="sibTrans" cxnId="{45E3E51F-12C8-408F-B649-AF46D285B2B3}">
      <dgm:prSet/>
      <dgm:spPr/>
      <dgm:t>
        <a:bodyPr/>
        <a:lstStyle/>
        <a:p>
          <a:endParaRPr lang="en-IN"/>
        </a:p>
      </dgm:t>
    </dgm:pt>
    <dgm:pt modelId="{F91BFE19-D048-4C69-90F6-489E8AC8199A}">
      <dgm:prSet phldrT="[Text]"/>
      <dgm:spPr/>
      <dgm:t>
        <a:bodyPr/>
        <a:lstStyle/>
        <a:p>
          <a:r>
            <a:rPr lang="en-IN" dirty="0" smtClean="0"/>
            <a:t>2</a:t>
          </a:r>
          <a:r>
            <a:rPr lang="en-IN" baseline="30000" dirty="0" smtClean="0"/>
            <a:t>nd</a:t>
          </a:r>
          <a:r>
            <a:rPr lang="en-IN" dirty="0" smtClean="0"/>
            <a:t> Phase</a:t>
          </a:r>
          <a:endParaRPr lang="en-IN" dirty="0"/>
        </a:p>
      </dgm:t>
    </dgm:pt>
    <dgm:pt modelId="{3F0B6303-10A1-4C61-A9DE-18272A23909A}" type="parTrans" cxnId="{6B979417-97C3-4C54-B22E-38320FFFC855}">
      <dgm:prSet/>
      <dgm:spPr/>
      <dgm:t>
        <a:bodyPr/>
        <a:lstStyle/>
        <a:p>
          <a:endParaRPr lang="en-IN"/>
        </a:p>
      </dgm:t>
    </dgm:pt>
    <dgm:pt modelId="{C701291D-7216-4646-83A3-9DB951615AAB}" type="sibTrans" cxnId="{6B979417-97C3-4C54-B22E-38320FFFC855}">
      <dgm:prSet/>
      <dgm:spPr/>
      <dgm:t>
        <a:bodyPr/>
        <a:lstStyle/>
        <a:p>
          <a:endParaRPr lang="en-IN"/>
        </a:p>
      </dgm:t>
    </dgm:pt>
    <dgm:pt modelId="{3FBC0017-DDDA-4E9E-8297-C2F0F38F4812}">
      <dgm:prSet phldrT="[Text]"/>
      <dgm:spPr/>
      <dgm:t>
        <a:bodyPr/>
        <a:lstStyle/>
        <a:p>
          <a:r>
            <a:rPr lang="en-IN" dirty="0" smtClean="0"/>
            <a:t>Targeting Insurance companies</a:t>
          </a:r>
          <a:endParaRPr lang="en-IN" dirty="0"/>
        </a:p>
      </dgm:t>
    </dgm:pt>
    <dgm:pt modelId="{A9FAC99C-D93E-49D6-BC5A-BD1425875DAB}" type="parTrans" cxnId="{1B831BFD-1E6B-4798-81FC-37ABD5CB48FA}">
      <dgm:prSet/>
      <dgm:spPr/>
      <dgm:t>
        <a:bodyPr/>
        <a:lstStyle/>
        <a:p>
          <a:endParaRPr lang="en-IN"/>
        </a:p>
      </dgm:t>
    </dgm:pt>
    <dgm:pt modelId="{8270CF9F-6C64-4501-B456-E12DF7F8BF33}" type="sibTrans" cxnId="{1B831BFD-1E6B-4798-81FC-37ABD5CB48FA}">
      <dgm:prSet/>
      <dgm:spPr/>
      <dgm:t>
        <a:bodyPr/>
        <a:lstStyle/>
        <a:p>
          <a:endParaRPr lang="en-IN"/>
        </a:p>
      </dgm:t>
    </dgm:pt>
    <dgm:pt modelId="{6C5BCA6A-A2E5-4B1D-A7B0-BFF7668A8B88}" type="pres">
      <dgm:prSet presAssocID="{4F60612C-2188-47A2-A1BB-E3A81EC587AB}" presName="rootnode" presStyleCnt="0">
        <dgm:presLayoutVars>
          <dgm:chMax/>
          <dgm:chPref/>
          <dgm:dir/>
          <dgm:animLvl val="lvl"/>
        </dgm:presLayoutVars>
      </dgm:prSet>
      <dgm:spPr/>
    </dgm:pt>
    <dgm:pt modelId="{EC3C8D84-A4B7-4496-8C28-12A6730813EE}" type="pres">
      <dgm:prSet presAssocID="{864AEF97-8DE9-4872-A6B6-B0EDAF0B6EAA}" presName="composite" presStyleCnt="0"/>
      <dgm:spPr/>
    </dgm:pt>
    <dgm:pt modelId="{92150971-F7FB-4DE4-9BE8-59BAD254A9BA}" type="pres">
      <dgm:prSet presAssocID="{864AEF97-8DE9-4872-A6B6-B0EDAF0B6EAA}" presName="bentUpArrow1" presStyleLbl="alignImgPlace1" presStyleIdx="0" presStyleCnt="2"/>
      <dgm:spPr/>
    </dgm:pt>
    <dgm:pt modelId="{44E02793-8D5C-428D-A8D9-0C2A5CD84314}" type="pres">
      <dgm:prSet presAssocID="{864AEF97-8DE9-4872-A6B6-B0EDAF0B6EAA}" presName="ParentText" presStyleLbl="node1" presStyleIdx="0" presStyleCnt="3" custLinFactNeighborX="1169" custLinFactNeighborY="-3934">
        <dgm:presLayoutVars>
          <dgm:chMax val="1"/>
          <dgm:chPref val="1"/>
          <dgm:bulletEnabled val="1"/>
        </dgm:presLayoutVars>
      </dgm:prSet>
      <dgm:spPr/>
    </dgm:pt>
    <dgm:pt modelId="{0498614F-A58B-4D8D-9C42-DD6A02200A79}" type="pres">
      <dgm:prSet presAssocID="{864AEF97-8DE9-4872-A6B6-B0EDAF0B6EAA}" presName="ChildText" presStyleLbl="revTx" presStyleIdx="0" presStyleCnt="3">
        <dgm:presLayoutVars>
          <dgm:chMax val="0"/>
          <dgm:chPref val="0"/>
          <dgm:bulletEnabled val="1"/>
        </dgm:presLayoutVars>
      </dgm:prSet>
      <dgm:spPr/>
      <dgm:t>
        <a:bodyPr/>
        <a:lstStyle/>
        <a:p>
          <a:endParaRPr lang="en-IN"/>
        </a:p>
      </dgm:t>
    </dgm:pt>
    <dgm:pt modelId="{DCFBCB83-9C61-4212-8101-1EFB4E632DED}" type="pres">
      <dgm:prSet presAssocID="{9D42F958-B87D-4814-A773-0F69594F10DF}" presName="sibTrans" presStyleCnt="0"/>
      <dgm:spPr/>
    </dgm:pt>
    <dgm:pt modelId="{6D9AF99D-2ABE-4439-8B77-D5A56DF42C76}" type="pres">
      <dgm:prSet presAssocID="{F240A306-0350-47BF-B323-F8B24755143C}" presName="composite" presStyleCnt="0"/>
      <dgm:spPr/>
    </dgm:pt>
    <dgm:pt modelId="{F17B476B-6FDD-41A1-9698-49349095A105}" type="pres">
      <dgm:prSet presAssocID="{F240A306-0350-47BF-B323-F8B24755143C}" presName="bentUpArrow1" presStyleLbl="alignImgPlace1" presStyleIdx="1" presStyleCnt="2"/>
      <dgm:spPr/>
    </dgm:pt>
    <dgm:pt modelId="{E9D9833B-5131-4238-A27C-D5C5D19CABDA}" type="pres">
      <dgm:prSet presAssocID="{F240A306-0350-47BF-B323-F8B24755143C}" presName="ParentText" presStyleLbl="node1" presStyleIdx="1" presStyleCnt="3">
        <dgm:presLayoutVars>
          <dgm:chMax val="1"/>
          <dgm:chPref val="1"/>
          <dgm:bulletEnabled val="1"/>
        </dgm:presLayoutVars>
      </dgm:prSet>
      <dgm:spPr/>
    </dgm:pt>
    <dgm:pt modelId="{5A091D52-F378-4CB3-A5C5-1C3CF71BC912}" type="pres">
      <dgm:prSet presAssocID="{F240A306-0350-47BF-B323-F8B24755143C}" presName="ChildText" presStyleLbl="revTx" presStyleIdx="1" presStyleCnt="3" custScaleX="196759" custLinFactNeighborX="59265" custLinFactNeighborY="-731">
        <dgm:presLayoutVars>
          <dgm:chMax val="0"/>
          <dgm:chPref val="0"/>
          <dgm:bulletEnabled val="1"/>
        </dgm:presLayoutVars>
      </dgm:prSet>
      <dgm:spPr/>
      <dgm:t>
        <a:bodyPr/>
        <a:lstStyle/>
        <a:p>
          <a:endParaRPr lang="en-IN"/>
        </a:p>
      </dgm:t>
    </dgm:pt>
    <dgm:pt modelId="{205914F8-B6F1-4C29-BB8D-0A7B3829DBDF}" type="pres">
      <dgm:prSet presAssocID="{F2927BEA-11C6-418E-B303-BCE6905E61DD}" presName="sibTrans" presStyleCnt="0"/>
      <dgm:spPr/>
    </dgm:pt>
    <dgm:pt modelId="{34654611-02A8-45AD-ABA2-EF6621F72C01}" type="pres">
      <dgm:prSet presAssocID="{F91BFE19-D048-4C69-90F6-489E8AC8199A}" presName="composite" presStyleCnt="0"/>
      <dgm:spPr/>
    </dgm:pt>
    <dgm:pt modelId="{0693B1B5-7A7F-4082-A1EE-18ECC06EF24F}" type="pres">
      <dgm:prSet presAssocID="{F91BFE19-D048-4C69-90F6-489E8AC8199A}" presName="ParentText" presStyleLbl="node1" presStyleIdx="2" presStyleCnt="3">
        <dgm:presLayoutVars>
          <dgm:chMax val="1"/>
          <dgm:chPref val="1"/>
          <dgm:bulletEnabled val="1"/>
        </dgm:presLayoutVars>
      </dgm:prSet>
      <dgm:spPr/>
    </dgm:pt>
    <dgm:pt modelId="{AF6AC606-C15F-406B-AACA-26BDFE27AF68}" type="pres">
      <dgm:prSet presAssocID="{F91BFE19-D048-4C69-90F6-489E8AC8199A}" presName="FinalChildText" presStyleLbl="revTx" presStyleIdx="2" presStyleCnt="3" custScaleX="125211" custLinFactNeighborX="21347" custLinFactNeighborY="-10191">
        <dgm:presLayoutVars>
          <dgm:chMax val="0"/>
          <dgm:chPref val="0"/>
          <dgm:bulletEnabled val="1"/>
        </dgm:presLayoutVars>
      </dgm:prSet>
      <dgm:spPr/>
      <dgm:t>
        <a:bodyPr/>
        <a:lstStyle/>
        <a:p>
          <a:endParaRPr lang="en-IN"/>
        </a:p>
      </dgm:t>
    </dgm:pt>
  </dgm:ptLst>
  <dgm:cxnLst>
    <dgm:cxn modelId="{4FF8B1D6-2577-4046-985A-7B75292A9833}" srcId="{4F60612C-2188-47A2-A1BB-E3A81EC587AB}" destId="{F240A306-0350-47BF-B323-F8B24755143C}" srcOrd="1" destOrd="0" parTransId="{B49E37A7-A3B8-4B50-85BA-AEED85D46572}" sibTransId="{F2927BEA-11C6-418E-B303-BCE6905E61DD}"/>
    <dgm:cxn modelId="{47D5F501-44D1-4336-8867-E465D1808242}" srcId="{4F60612C-2188-47A2-A1BB-E3A81EC587AB}" destId="{864AEF97-8DE9-4872-A6B6-B0EDAF0B6EAA}" srcOrd="0" destOrd="0" parTransId="{397B9FA4-A40A-4F68-8EEB-E62DA9884EEA}" sibTransId="{9D42F958-B87D-4814-A773-0F69594F10DF}"/>
    <dgm:cxn modelId="{018A9497-B3F1-454C-841D-B238F1C20F58}" type="presOf" srcId="{B96872D3-0A5B-448E-A658-1D07A31A93B5}" destId="{5A091D52-F378-4CB3-A5C5-1C3CF71BC912}" srcOrd="0" destOrd="0" presId="urn:microsoft.com/office/officeart/2005/8/layout/StepDownProcess"/>
    <dgm:cxn modelId="{45E3E51F-12C8-408F-B649-AF46D285B2B3}" srcId="{F240A306-0350-47BF-B323-F8B24755143C}" destId="{B96872D3-0A5B-448E-A658-1D07A31A93B5}" srcOrd="0" destOrd="0" parTransId="{F2E78675-09B3-4CB8-9B40-DA2349EA8F6F}" sibTransId="{5348C01D-38E3-4351-999B-53DF331F0D1A}"/>
    <dgm:cxn modelId="{4AC73159-4D21-4CCE-A782-F68D98E6BD58}" type="presOf" srcId="{864AEF97-8DE9-4872-A6B6-B0EDAF0B6EAA}" destId="{44E02793-8D5C-428D-A8D9-0C2A5CD84314}" srcOrd="0" destOrd="0" presId="urn:microsoft.com/office/officeart/2005/8/layout/StepDownProcess"/>
    <dgm:cxn modelId="{57D4FE7C-5F46-4D03-AC86-EA13D0354518}" type="presOf" srcId="{4F60612C-2188-47A2-A1BB-E3A81EC587AB}" destId="{6C5BCA6A-A2E5-4B1D-A7B0-BFF7668A8B88}" srcOrd="0" destOrd="0" presId="urn:microsoft.com/office/officeart/2005/8/layout/StepDownProcess"/>
    <dgm:cxn modelId="{2C00383D-84E3-4EB8-9A80-F35BA9B61D2C}" type="presOf" srcId="{3FBC0017-DDDA-4E9E-8297-C2F0F38F4812}" destId="{AF6AC606-C15F-406B-AACA-26BDFE27AF68}" srcOrd="0" destOrd="0" presId="urn:microsoft.com/office/officeart/2005/8/layout/StepDownProcess"/>
    <dgm:cxn modelId="{6B979417-97C3-4C54-B22E-38320FFFC855}" srcId="{4F60612C-2188-47A2-A1BB-E3A81EC587AB}" destId="{F91BFE19-D048-4C69-90F6-489E8AC8199A}" srcOrd="2" destOrd="0" parTransId="{3F0B6303-10A1-4C61-A9DE-18272A23909A}" sibTransId="{C701291D-7216-4646-83A3-9DB951615AAB}"/>
    <dgm:cxn modelId="{1B831BFD-1E6B-4798-81FC-37ABD5CB48FA}" srcId="{F91BFE19-D048-4C69-90F6-489E8AC8199A}" destId="{3FBC0017-DDDA-4E9E-8297-C2F0F38F4812}" srcOrd="0" destOrd="0" parTransId="{A9FAC99C-D93E-49D6-BC5A-BD1425875DAB}" sibTransId="{8270CF9F-6C64-4501-B456-E12DF7F8BF33}"/>
    <dgm:cxn modelId="{093A0C73-5EFC-4DE1-BF54-6CCC68CFEA57}" type="presOf" srcId="{F91BFE19-D048-4C69-90F6-489E8AC8199A}" destId="{0693B1B5-7A7F-4082-A1EE-18ECC06EF24F}" srcOrd="0" destOrd="0" presId="urn:microsoft.com/office/officeart/2005/8/layout/StepDownProcess"/>
    <dgm:cxn modelId="{EC10F64A-A4B0-4B80-97E6-37B5A03EBFF0}" type="presOf" srcId="{F240A306-0350-47BF-B323-F8B24755143C}" destId="{E9D9833B-5131-4238-A27C-D5C5D19CABDA}" srcOrd="0" destOrd="0" presId="urn:microsoft.com/office/officeart/2005/8/layout/StepDownProcess"/>
    <dgm:cxn modelId="{85FD1DDA-2B4F-4CEC-A4FE-66E50BC266E0}" type="presParOf" srcId="{6C5BCA6A-A2E5-4B1D-A7B0-BFF7668A8B88}" destId="{EC3C8D84-A4B7-4496-8C28-12A6730813EE}" srcOrd="0" destOrd="0" presId="urn:microsoft.com/office/officeart/2005/8/layout/StepDownProcess"/>
    <dgm:cxn modelId="{DB799034-2753-4E98-A357-5C26AB16B61A}" type="presParOf" srcId="{EC3C8D84-A4B7-4496-8C28-12A6730813EE}" destId="{92150971-F7FB-4DE4-9BE8-59BAD254A9BA}" srcOrd="0" destOrd="0" presId="urn:microsoft.com/office/officeart/2005/8/layout/StepDownProcess"/>
    <dgm:cxn modelId="{00993A79-32D8-4688-8657-62364309AC30}" type="presParOf" srcId="{EC3C8D84-A4B7-4496-8C28-12A6730813EE}" destId="{44E02793-8D5C-428D-A8D9-0C2A5CD84314}" srcOrd="1" destOrd="0" presId="urn:microsoft.com/office/officeart/2005/8/layout/StepDownProcess"/>
    <dgm:cxn modelId="{3E41B843-1C58-4689-9281-50B86D8A0955}" type="presParOf" srcId="{EC3C8D84-A4B7-4496-8C28-12A6730813EE}" destId="{0498614F-A58B-4D8D-9C42-DD6A02200A79}" srcOrd="2" destOrd="0" presId="urn:microsoft.com/office/officeart/2005/8/layout/StepDownProcess"/>
    <dgm:cxn modelId="{6399709D-0E83-44FE-8274-F2D089F24F1C}" type="presParOf" srcId="{6C5BCA6A-A2E5-4B1D-A7B0-BFF7668A8B88}" destId="{DCFBCB83-9C61-4212-8101-1EFB4E632DED}" srcOrd="1" destOrd="0" presId="urn:microsoft.com/office/officeart/2005/8/layout/StepDownProcess"/>
    <dgm:cxn modelId="{231EA725-9969-4D97-AD7B-1598E1E61EA8}" type="presParOf" srcId="{6C5BCA6A-A2E5-4B1D-A7B0-BFF7668A8B88}" destId="{6D9AF99D-2ABE-4439-8B77-D5A56DF42C76}" srcOrd="2" destOrd="0" presId="urn:microsoft.com/office/officeart/2005/8/layout/StepDownProcess"/>
    <dgm:cxn modelId="{77848A85-380F-4E16-9362-690CDC1D01B9}" type="presParOf" srcId="{6D9AF99D-2ABE-4439-8B77-D5A56DF42C76}" destId="{F17B476B-6FDD-41A1-9698-49349095A105}" srcOrd="0" destOrd="0" presId="urn:microsoft.com/office/officeart/2005/8/layout/StepDownProcess"/>
    <dgm:cxn modelId="{9E4B433B-4040-452F-8F57-C1669F67CB7B}" type="presParOf" srcId="{6D9AF99D-2ABE-4439-8B77-D5A56DF42C76}" destId="{E9D9833B-5131-4238-A27C-D5C5D19CABDA}" srcOrd="1" destOrd="0" presId="urn:microsoft.com/office/officeart/2005/8/layout/StepDownProcess"/>
    <dgm:cxn modelId="{2BD76C11-F452-4D41-A0DA-F99F3310E32D}" type="presParOf" srcId="{6D9AF99D-2ABE-4439-8B77-D5A56DF42C76}" destId="{5A091D52-F378-4CB3-A5C5-1C3CF71BC912}" srcOrd="2" destOrd="0" presId="urn:microsoft.com/office/officeart/2005/8/layout/StepDownProcess"/>
    <dgm:cxn modelId="{584D922D-95DC-4A1B-9620-807CA1113349}" type="presParOf" srcId="{6C5BCA6A-A2E5-4B1D-A7B0-BFF7668A8B88}" destId="{205914F8-B6F1-4C29-BB8D-0A7B3829DBDF}" srcOrd="3" destOrd="0" presId="urn:microsoft.com/office/officeart/2005/8/layout/StepDownProcess"/>
    <dgm:cxn modelId="{290C882B-D8CF-413D-83E5-73B14915DCC6}" type="presParOf" srcId="{6C5BCA6A-A2E5-4B1D-A7B0-BFF7668A8B88}" destId="{34654611-02A8-45AD-ABA2-EF6621F72C01}" srcOrd="4" destOrd="0" presId="urn:microsoft.com/office/officeart/2005/8/layout/StepDownProcess"/>
    <dgm:cxn modelId="{9627BC08-85C6-44F2-81CC-A2FCADA0E0BB}" type="presParOf" srcId="{34654611-02A8-45AD-ABA2-EF6621F72C01}" destId="{0693B1B5-7A7F-4082-A1EE-18ECC06EF24F}" srcOrd="0" destOrd="0" presId="urn:microsoft.com/office/officeart/2005/8/layout/StepDownProcess"/>
    <dgm:cxn modelId="{839848BB-1CAD-4402-A88D-9A3A7F79293A}" type="presParOf" srcId="{34654611-02A8-45AD-ABA2-EF6621F72C01}" destId="{AF6AC606-C15F-406B-AACA-26BDFE27AF68}"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219FE-E9ED-4CFD-9A12-35EBB17A15BD}">
      <dsp:nvSpPr>
        <dsp:cNvPr id="0" name=""/>
        <dsp:cNvSpPr/>
      </dsp:nvSpPr>
      <dsp:spPr>
        <a:xfrm>
          <a:off x="1656127" y="3314700"/>
          <a:ext cx="826288" cy="2272400"/>
        </a:xfrm>
        <a:custGeom>
          <a:avLst/>
          <a:gdLst/>
          <a:ahLst/>
          <a:cxnLst/>
          <a:rect l="0" t="0" r="0" b="0"/>
          <a:pathLst>
            <a:path>
              <a:moveTo>
                <a:pt x="0" y="0"/>
              </a:moveTo>
              <a:lnTo>
                <a:pt x="413144" y="0"/>
              </a:lnTo>
              <a:lnTo>
                <a:pt x="413144" y="2272400"/>
              </a:lnTo>
              <a:lnTo>
                <a:pt x="826288" y="22724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2008822" y="4390450"/>
        <a:ext cx="120898" cy="120898"/>
      </dsp:txXfrm>
    </dsp:sp>
    <dsp:sp modelId="{E15DCE3E-57D0-4472-82E2-45FF61AFDDDC}">
      <dsp:nvSpPr>
        <dsp:cNvPr id="0" name=""/>
        <dsp:cNvSpPr/>
      </dsp:nvSpPr>
      <dsp:spPr>
        <a:xfrm>
          <a:off x="1656127" y="3314700"/>
          <a:ext cx="826288" cy="452380"/>
        </a:xfrm>
        <a:custGeom>
          <a:avLst/>
          <a:gdLst/>
          <a:ahLst/>
          <a:cxnLst/>
          <a:rect l="0" t="0" r="0" b="0"/>
          <a:pathLst>
            <a:path>
              <a:moveTo>
                <a:pt x="0" y="0"/>
              </a:moveTo>
              <a:lnTo>
                <a:pt x="413144" y="0"/>
              </a:lnTo>
              <a:lnTo>
                <a:pt x="413144" y="452380"/>
              </a:lnTo>
              <a:lnTo>
                <a:pt x="826288" y="4523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045721" y="3517339"/>
        <a:ext cx="47100" cy="47100"/>
      </dsp:txXfrm>
    </dsp:sp>
    <dsp:sp modelId="{96663DAE-84EC-42A3-A6E2-0D3A91727EE4}">
      <dsp:nvSpPr>
        <dsp:cNvPr id="0" name=""/>
        <dsp:cNvSpPr/>
      </dsp:nvSpPr>
      <dsp:spPr>
        <a:xfrm>
          <a:off x="1656127" y="2281921"/>
          <a:ext cx="826288" cy="1032778"/>
        </a:xfrm>
        <a:custGeom>
          <a:avLst/>
          <a:gdLst/>
          <a:ahLst/>
          <a:cxnLst/>
          <a:rect l="0" t="0" r="0" b="0"/>
          <a:pathLst>
            <a:path>
              <a:moveTo>
                <a:pt x="0" y="1032778"/>
              </a:moveTo>
              <a:lnTo>
                <a:pt x="413144" y="1032778"/>
              </a:lnTo>
              <a:lnTo>
                <a:pt x="413144" y="0"/>
              </a:lnTo>
              <a:lnTo>
                <a:pt x="82628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036205" y="2765244"/>
        <a:ext cx="66132" cy="66132"/>
      </dsp:txXfrm>
    </dsp:sp>
    <dsp:sp modelId="{1975BEF7-5FF0-4269-8216-AF47E3CBC968}">
      <dsp:nvSpPr>
        <dsp:cNvPr id="0" name=""/>
        <dsp:cNvSpPr/>
      </dsp:nvSpPr>
      <dsp:spPr>
        <a:xfrm>
          <a:off x="1656127" y="796762"/>
          <a:ext cx="826288" cy="2517937"/>
        </a:xfrm>
        <a:custGeom>
          <a:avLst/>
          <a:gdLst/>
          <a:ahLst/>
          <a:cxnLst/>
          <a:rect l="0" t="0" r="0" b="0"/>
          <a:pathLst>
            <a:path>
              <a:moveTo>
                <a:pt x="0" y="2517937"/>
              </a:moveTo>
              <a:lnTo>
                <a:pt x="413144" y="2517937"/>
              </a:lnTo>
              <a:lnTo>
                <a:pt x="413144" y="0"/>
              </a:lnTo>
              <a:lnTo>
                <a:pt x="82628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2003020" y="1989479"/>
        <a:ext cx="132502" cy="132502"/>
      </dsp:txXfrm>
    </dsp:sp>
    <dsp:sp modelId="{ADD6D3B6-E1CD-48D0-B649-F80D0E5E2D89}">
      <dsp:nvSpPr>
        <dsp:cNvPr id="0" name=""/>
        <dsp:cNvSpPr/>
      </dsp:nvSpPr>
      <dsp:spPr>
        <a:xfrm rot="16200000">
          <a:off x="-2288365" y="2684906"/>
          <a:ext cx="6629400" cy="12595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IN" sz="5200" kern="1200" dirty="0" smtClean="0"/>
            <a:t>Occurrence of </a:t>
          </a:r>
          <a:r>
            <a:rPr lang="en-IN" sz="5200" kern="1200" smtClean="0"/>
            <a:t>Accidents </a:t>
          </a:r>
          <a:endParaRPr lang="en-IN" sz="5200" kern="1200" dirty="0"/>
        </a:p>
      </dsp:txBody>
      <dsp:txXfrm>
        <a:off x="-2288365" y="2684906"/>
        <a:ext cx="6629400" cy="1259586"/>
      </dsp:txXfrm>
    </dsp:sp>
    <dsp:sp modelId="{93CEE050-CDB6-47DD-8853-094372A242CC}">
      <dsp:nvSpPr>
        <dsp:cNvPr id="0" name=""/>
        <dsp:cNvSpPr/>
      </dsp:nvSpPr>
      <dsp:spPr>
        <a:xfrm>
          <a:off x="2482416" y="166969"/>
          <a:ext cx="4131442" cy="12595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smtClean="0"/>
            <a:t>Sending Image and/or Reviews regarding the accidents through the app</a:t>
          </a:r>
          <a:endParaRPr lang="en-IN" sz="2500" kern="1200" dirty="0"/>
        </a:p>
      </dsp:txBody>
      <dsp:txXfrm>
        <a:off x="2482416" y="166969"/>
        <a:ext cx="4131442" cy="1259586"/>
      </dsp:txXfrm>
    </dsp:sp>
    <dsp:sp modelId="{A2F75110-7178-45AC-8AD4-20AF2FAB6D97}">
      <dsp:nvSpPr>
        <dsp:cNvPr id="0" name=""/>
        <dsp:cNvSpPr/>
      </dsp:nvSpPr>
      <dsp:spPr>
        <a:xfrm>
          <a:off x="2482416" y="1741451"/>
          <a:ext cx="4131442" cy="1080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smtClean="0"/>
            <a:t>Judge severity of mishap using Machine Learning</a:t>
          </a:r>
          <a:endParaRPr lang="en-IN" sz="2500" kern="1200" dirty="0"/>
        </a:p>
      </dsp:txBody>
      <dsp:txXfrm>
        <a:off x="2482416" y="1741451"/>
        <a:ext cx="4131442" cy="1080938"/>
      </dsp:txXfrm>
    </dsp:sp>
    <dsp:sp modelId="{4E142D8A-0876-4693-8459-D57380919715}">
      <dsp:nvSpPr>
        <dsp:cNvPr id="0" name=""/>
        <dsp:cNvSpPr/>
      </dsp:nvSpPr>
      <dsp:spPr>
        <a:xfrm>
          <a:off x="2482416" y="3137287"/>
          <a:ext cx="4131442" cy="12595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smtClean="0"/>
            <a:t>Inform “Concerned Authority” accordingly</a:t>
          </a:r>
          <a:endParaRPr lang="en-IN" sz="2500" kern="1200" dirty="0"/>
        </a:p>
      </dsp:txBody>
      <dsp:txXfrm>
        <a:off x="2482416" y="3137287"/>
        <a:ext cx="4131442" cy="1259586"/>
      </dsp:txXfrm>
    </dsp:sp>
    <dsp:sp modelId="{E62E6DDD-3495-4231-93DD-294E71868608}">
      <dsp:nvSpPr>
        <dsp:cNvPr id="0" name=""/>
        <dsp:cNvSpPr/>
      </dsp:nvSpPr>
      <dsp:spPr>
        <a:xfrm>
          <a:off x="2482416" y="4711769"/>
          <a:ext cx="4131442" cy="1750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smtClean="0"/>
            <a:t>Introduction of Dual Rating Scheme and Incentive Scheme that will instil competition beneficial for the product.</a:t>
          </a:r>
          <a:endParaRPr lang="en-IN" sz="2500" kern="1200" dirty="0"/>
        </a:p>
      </dsp:txBody>
      <dsp:txXfrm>
        <a:off x="2482416" y="4711769"/>
        <a:ext cx="4131442" cy="175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50971-F7FB-4DE4-9BE8-59BAD254A9BA}">
      <dsp:nvSpPr>
        <dsp:cNvPr id="0" name=""/>
        <dsp:cNvSpPr/>
      </dsp:nvSpPr>
      <dsp:spPr>
        <a:xfrm rot="5400000">
          <a:off x="709921" y="1187375"/>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E02793-8D5C-428D-A8D9-0C2A5CD84314}">
      <dsp:nvSpPr>
        <dsp:cNvPr id="0" name=""/>
        <dsp:cNvSpPr/>
      </dsp:nvSpPr>
      <dsp:spPr>
        <a:xfrm>
          <a:off x="452365" y="0"/>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Business Model</a:t>
          </a:r>
          <a:endParaRPr lang="en-IN" sz="3100" kern="1200" dirty="0"/>
        </a:p>
      </dsp:txBody>
      <dsp:txXfrm>
        <a:off x="512781" y="60416"/>
        <a:ext cx="1646970" cy="1116572"/>
      </dsp:txXfrm>
    </dsp:sp>
    <dsp:sp modelId="{0498614F-A58B-4D8D-9C42-DD6A02200A79}">
      <dsp:nvSpPr>
        <dsp:cNvPr id="0" name=""/>
        <dsp:cNvSpPr/>
      </dsp:nvSpPr>
      <dsp:spPr>
        <a:xfrm>
          <a:off x="2199502" y="141298"/>
          <a:ext cx="1285731" cy="1000125"/>
        </a:xfrm>
        <a:prstGeom prst="rect">
          <a:avLst/>
        </a:prstGeom>
        <a:noFill/>
        <a:ln>
          <a:noFill/>
        </a:ln>
        <a:effectLst/>
      </dsp:spPr>
      <dsp:style>
        <a:lnRef idx="0">
          <a:scrgbClr r="0" g="0" b="0"/>
        </a:lnRef>
        <a:fillRef idx="0">
          <a:scrgbClr r="0" g="0" b="0"/>
        </a:fillRef>
        <a:effectRef idx="0">
          <a:scrgbClr r="0" g="0" b="0"/>
        </a:effectRef>
        <a:fontRef idx="minor"/>
      </dsp:style>
    </dsp:sp>
    <dsp:sp modelId="{F17B476B-6FDD-41A1-9698-49349095A105}">
      <dsp:nvSpPr>
        <dsp:cNvPr id="0" name=""/>
        <dsp:cNvSpPr/>
      </dsp:nvSpPr>
      <dsp:spPr>
        <a:xfrm rot="5400000">
          <a:off x="2175617" y="2577389"/>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9833B-5131-4238-A27C-D5C5D19CABDA}">
      <dsp:nvSpPr>
        <dsp:cNvPr id="0" name=""/>
        <dsp:cNvSpPr/>
      </dsp:nvSpPr>
      <dsp:spPr>
        <a:xfrm>
          <a:off x="1897396" y="1413297"/>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1</a:t>
          </a:r>
          <a:r>
            <a:rPr lang="en-IN" sz="3100" kern="1200" baseline="30000" dirty="0" smtClean="0"/>
            <a:t>st</a:t>
          </a:r>
          <a:r>
            <a:rPr lang="en-IN" sz="3100" kern="1200" dirty="0" smtClean="0"/>
            <a:t> Phase</a:t>
          </a:r>
          <a:endParaRPr lang="en-IN" sz="3100" kern="1200" dirty="0"/>
        </a:p>
      </dsp:txBody>
      <dsp:txXfrm>
        <a:off x="1957812" y="1473713"/>
        <a:ext cx="1646970" cy="1116572"/>
      </dsp:txXfrm>
    </dsp:sp>
    <dsp:sp modelId="{5A091D52-F378-4CB3-A5C5-1C3CF71BC912}">
      <dsp:nvSpPr>
        <dsp:cNvPr id="0" name=""/>
        <dsp:cNvSpPr/>
      </dsp:nvSpPr>
      <dsp:spPr>
        <a:xfrm>
          <a:off x="3805157" y="1524001"/>
          <a:ext cx="2529792"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smtClean="0"/>
            <a:t>Pitching Companies to advertise themselves through our App. </a:t>
          </a:r>
          <a:endParaRPr lang="en-IN" sz="1800" kern="1200" dirty="0"/>
        </a:p>
      </dsp:txBody>
      <dsp:txXfrm>
        <a:off x="3805157" y="1524001"/>
        <a:ext cx="2529792" cy="1000125"/>
      </dsp:txXfrm>
    </dsp:sp>
    <dsp:sp modelId="{0693B1B5-7A7F-4082-A1EE-18ECC06EF24F}">
      <dsp:nvSpPr>
        <dsp:cNvPr id="0" name=""/>
        <dsp:cNvSpPr/>
      </dsp:nvSpPr>
      <dsp:spPr>
        <a:xfrm>
          <a:off x="3363092" y="2803311"/>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2</a:t>
          </a:r>
          <a:r>
            <a:rPr lang="en-IN" sz="3100" kern="1200" baseline="30000" dirty="0" smtClean="0"/>
            <a:t>nd</a:t>
          </a:r>
          <a:r>
            <a:rPr lang="en-IN" sz="3100" kern="1200" dirty="0" smtClean="0"/>
            <a:t> Phase</a:t>
          </a:r>
          <a:endParaRPr lang="en-IN" sz="3100" kern="1200" dirty="0"/>
        </a:p>
      </dsp:txBody>
      <dsp:txXfrm>
        <a:off x="3423508" y="2863727"/>
        <a:ext cx="1646970" cy="1116572"/>
      </dsp:txXfrm>
    </dsp:sp>
    <dsp:sp modelId="{AF6AC606-C15F-406B-AACA-26BDFE27AF68}">
      <dsp:nvSpPr>
        <dsp:cNvPr id="0" name=""/>
        <dsp:cNvSpPr/>
      </dsp:nvSpPr>
      <dsp:spPr>
        <a:xfrm>
          <a:off x="5243287" y="2819403"/>
          <a:ext cx="1609877"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Targeting Insurance companies</a:t>
          </a:r>
          <a:endParaRPr lang="en-IN" sz="1900" kern="1200" dirty="0"/>
        </a:p>
      </dsp:txBody>
      <dsp:txXfrm>
        <a:off x="5243287" y="2819403"/>
        <a:ext cx="1609877" cy="10001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8/11/2019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8/11/2019</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ffic Congestion in Del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380445"/>
            <a:ext cx="5334000" cy="4064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33400" y="457200"/>
            <a:ext cx="7772400" cy="1470025"/>
          </a:xfrm>
        </p:spPr>
        <p:txBody>
          <a:bodyPr/>
          <a:lstStyle/>
          <a:p>
            <a:r>
              <a:rPr lang="en-IN" dirty="0" smtClean="0">
                <a:solidFill>
                  <a:srgbClr val="FF0000"/>
                </a:solidFill>
              </a:rPr>
              <a:t>Traffic Congestion</a:t>
            </a:r>
            <a:endParaRPr lang="en-IN" dirty="0">
              <a:solidFill>
                <a:srgbClr val="FF0000"/>
              </a:solidFill>
            </a:endParaRPr>
          </a:p>
        </p:txBody>
      </p:sp>
      <p:sp>
        <p:nvSpPr>
          <p:cNvPr id="3" name="Subtitle 2"/>
          <p:cNvSpPr>
            <a:spLocks noGrp="1"/>
          </p:cNvSpPr>
          <p:nvPr>
            <p:ph type="subTitle" idx="1"/>
          </p:nvPr>
        </p:nvSpPr>
        <p:spPr>
          <a:xfrm>
            <a:off x="533400" y="2895600"/>
            <a:ext cx="6461760" cy="2362200"/>
          </a:xfrm>
        </p:spPr>
        <p:txBody>
          <a:bodyPr>
            <a:normAutofit/>
          </a:bodyPr>
          <a:lstStyle/>
          <a:p>
            <a:r>
              <a:rPr lang="en-IN" b="1" i="1" dirty="0" smtClean="0">
                <a:effectLst>
                  <a:outerShdw blurRad="38100" dist="38100" dir="2700000" algn="tl">
                    <a:srgbClr val="000000">
                      <a:alpha val="43137"/>
                    </a:srgbClr>
                  </a:outerShdw>
                </a:effectLst>
              </a:rPr>
              <a:t>Team : </a:t>
            </a:r>
            <a:r>
              <a:rPr lang="en-IN" b="1" i="1" dirty="0" err="1" smtClean="0">
                <a:effectLst>
                  <a:outerShdw blurRad="38100" dist="38100" dir="2700000" algn="tl">
                    <a:srgbClr val="000000">
                      <a:alpha val="43137"/>
                    </a:srgbClr>
                  </a:outerShdw>
                </a:effectLst>
              </a:rPr>
              <a:t>Sherl_Devs</a:t>
            </a:r>
            <a:endParaRPr lang="en-IN" b="1" i="1" dirty="0" smtClean="0">
              <a:effectLst>
                <a:outerShdw blurRad="38100" dist="38100" dir="2700000" algn="tl">
                  <a:srgbClr val="000000">
                    <a:alpha val="43137"/>
                  </a:srgbClr>
                </a:outerShdw>
              </a:effectLst>
            </a:endParaRPr>
          </a:p>
          <a:p>
            <a:r>
              <a:rPr lang="en-IN" b="1" dirty="0" err="1" smtClean="0"/>
              <a:t>Mihit</a:t>
            </a:r>
            <a:r>
              <a:rPr lang="en-IN" b="1" dirty="0" smtClean="0"/>
              <a:t> Raj </a:t>
            </a:r>
            <a:r>
              <a:rPr lang="en-IN" b="1" dirty="0" err="1" smtClean="0"/>
              <a:t>Keshav</a:t>
            </a:r>
            <a:endParaRPr lang="en-IN" b="1" dirty="0" smtClean="0"/>
          </a:p>
          <a:p>
            <a:r>
              <a:rPr lang="en-IN" b="1" dirty="0" err="1" smtClean="0"/>
              <a:t>Harshit</a:t>
            </a:r>
            <a:r>
              <a:rPr lang="en-IN" b="1" dirty="0" smtClean="0"/>
              <a:t> Pathak</a:t>
            </a:r>
          </a:p>
          <a:p>
            <a:r>
              <a:rPr lang="en-IN" b="1" dirty="0" smtClean="0"/>
              <a:t>Sumit Bhattacharya</a:t>
            </a:r>
            <a:endParaRPr lang="en-IN" b="1" dirty="0"/>
          </a:p>
        </p:txBody>
      </p:sp>
    </p:spTree>
    <p:extLst>
      <p:ext uri="{BB962C8B-B14F-4D97-AF65-F5344CB8AC3E}">
        <p14:creationId xmlns:p14="http://schemas.microsoft.com/office/powerpoint/2010/main" val="105484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IN" dirty="0" smtClean="0"/>
              <a:t>The basic concept of the model will be to form a Decentralized Network Market base for the App. </a:t>
            </a:r>
          </a:p>
          <a:p>
            <a:r>
              <a:rPr lang="en-IN" dirty="0" smtClean="0"/>
              <a:t>Any person who Logs into the App will be given 20 credits that can be redeemed directly from the bank. This will act as an incentive for them to share the App among more people, thus creating a network.</a:t>
            </a:r>
          </a:p>
          <a:p>
            <a:r>
              <a:rPr lang="en-IN" dirty="0" smtClean="0"/>
              <a:t>The 1</a:t>
            </a:r>
            <a:r>
              <a:rPr lang="en-IN" baseline="30000" dirty="0" smtClean="0"/>
              <a:t>st</a:t>
            </a:r>
            <a:r>
              <a:rPr lang="en-IN" dirty="0" smtClean="0"/>
              <a:t> phase will revolve around Ad-Based Revenue generation which , in our opinion,  will be fostered by the network created by the share-holders.</a:t>
            </a:r>
          </a:p>
          <a:p>
            <a:r>
              <a:rPr lang="en-IN" dirty="0" smtClean="0"/>
              <a:t>The 2</a:t>
            </a:r>
            <a:r>
              <a:rPr lang="en-IN" baseline="30000" dirty="0" smtClean="0"/>
              <a:t>nd</a:t>
            </a:r>
            <a:r>
              <a:rPr lang="en-IN" dirty="0" smtClean="0"/>
              <a:t> phase will revolve around  specific targets ( Ad-based system still continuing). The 1</a:t>
            </a:r>
            <a:r>
              <a:rPr lang="en-IN" baseline="30000" dirty="0" smtClean="0"/>
              <a:t>st</a:t>
            </a:r>
            <a:r>
              <a:rPr lang="en-IN" dirty="0" smtClean="0"/>
              <a:t> target ought to be insurance companies whose insurance will be opted for by the vehicles owners.  The fake insurance claims can be checked using the Real Time Accident feature of the product.  The overall profit will be shared by the share-holders correspondingly.</a:t>
            </a:r>
            <a:endParaRPr lang="en-IN" dirty="0"/>
          </a:p>
        </p:txBody>
      </p:sp>
    </p:spTree>
    <p:extLst>
      <p:ext uri="{BB962C8B-B14F-4D97-AF65-F5344CB8AC3E}">
        <p14:creationId xmlns:p14="http://schemas.microsoft.com/office/powerpoint/2010/main" val="231074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0"/>
            <a:ext cx="7620000" cy="114300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72436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Vision</a:t>
            </a:r>
            <a:endParaRPr lang="en-IN" dirty="0"/>
          </a:p>
        </p:txBody>
      </p:sp>
      <p:sp>
        <p:nvSpPr>
          <p:cNvPr id="3" name="Content Placeholder 2"/>
          <p:cNvSpPr>
            <a:spLocks noGrp="1"/>
          </p:cNvSpPr>
          <p:nvPr>
            <p:ph idx="1"/>
          </p:nvPr>
        </p:nvSpPr>
        <p:spPr>
          <a:xfrm>
            <a:off x="457200" y="1295400"/>
            <a:ext cx="8229600" cy="5105400"/>
          </a:xfrm>
        </p:spPr>
        <p:txBody>
          <a:bodyPr>
            <a:normAutofit/>
          </a:bodyPr>
          <a:lstStyle/>
          <a:p>
            <a:r>
              <a:rPr lang="en-IN" sz="2800" dirty="0" smtClean="0"/>
              <a:t>Main vision is not only to tackle traffic congestion but to do so in the </a:t>
            </a:r>
            <a:r>
              <a:rPr lang="en-IN" sz="2800" b="1" dirty="0" smtClean="0"/>
              <a:t>most efficient way</a:t>
            </a:r>
            <a:r>
              <a:rPr lang="en-IN" sz="2800" dirty="0" smtClean="0"/>
              <a:t>.</a:t>
            </a:r>
          </a:p>
          <a:p>
            <a:r>
              <a:rPr lang="en-IN" sz="2800" dirty="0" smtClean="0"/>
              <a:t>Our vision is divided into </a:t>
            </a:r>
            <a:r>
              <a:rPr lang="en-IN" sz="2800" b="1" dirty="0" smtClean="0"/>
              <a:t>3 spheres </a:t>
            </a:r>
            <a:r>
              <a:rPr lang="en-IN" sz="2800" dirty="0" smtClean="0"/>
              <a:t>(might be a bit overlapping):</a:t>
            </a:r>
          </a:p>
          <a:p>
            <a:pPr marL="0" indent="0">
              <a:buNone/>
            </a:pPr>
            <a:r>
              <a:rPr lang="en-IN" sz="2800" dirty="0" smtClean="0"/>
              <a:t>   ~ Tackling traffic congestion s due to </a:t>
            </a:r>
            <a:r>
              <a:rPr lang="en-IN" sz="2800" b="1" dirty="0" smtClean="0"/>
              <a:t>Accidents</a:t>
            </a:r>
          </a:p>
          <a:p>
            <a:pPr marL="0" indent="0">
              <a:buNone/>
            </a:pPr>
            <a:r>
              <a:rPr lang="en-IN" sz="2800" b="1" dirty="0"/>
              <a:t> </a:t>
            </a:r>
            <a:r>
              <a:rPr lang="en-IN" sz="2800" b="1" dirty="0" smtClean="0"/>
              <a:t>  </a:t>
            </a:r>
            <a:r>
              <a:rPr lang="en-IN" sz="2800" dirty="0" smtClean="0"/>
              <a:t>~ Checking on Illegal(or may be </a:t>
            </a:r>
            <a:r>
              <a:rPr lang="en-IN" sz="2800" dirty="0" err="1" smtClean="0"/>
              <a:t>unneccesary</a:t>
            </a:r>
            <a:r>
              <a:rPr lang="en-IN" sz="2800" dirty="0" smtClean="0"/>
              <a:t>)   </a:t>
            </a:r>
            <a:r>
              <a:rPr lang="en-IN" sz="2800" b="1" dirty="0" smtClean="0"/>
              <a:t>constructions</a:t>
            </a:r>
          </a:p>
          <a:p>
            <a:pPr marL="0" indent="0">
              <a:buNone/>
            </a:pPr>
            <a:r>
              <a:rPr lang="en-IN" sz="2800" dirty="0" smtClean="0"/>
              <a:t>   ~ Eyeing on Road </a:t>
            </a:r>
            <a:r>
              <a:rPr lang="en-IN" sz="2800" b="1" dirty="0" smtClean="0"/>
              <a:t>jamming due to vendors</a:t>
            </a:r>
            <a:r>
              <a:rPr lang="en-IN" sz="2800" dirty="0" smtClean="0"/>
              <a:t>.</a:t>
            </a:r>
          </a:p>
          <a:p>
            <a:endParaRPr lang="en-IN" sz="2800" dirty="0"/>
          </a:p>
        </p:txBody>
      </p:sp>
    </p:spTree>
    <p:extLst>
      <p:ext uri="{BB962C8B-B14F-4D97-AF65-F5344CB8AC3E}">
        <p14:creationId xmlns:p14="http://schemas.microsoft.com/office/powerpoint/2010/main" val="98648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Data of Road Accidents in India</a:t>
            </a:r>
            <a:endParaRPr lang="en-IN"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782" t="10402" r="34781" b="5568"/>
          <a:stretch/>
        </p:blipFill>
        <p:spPr bwMode="auto">
          <a:xfrm>
            <a:off x="304800" y="1524000"/>
            <a:ext cx="7620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44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endParaRPr lang="en-IN" dirty="0"/>
          </a:p>
          <a:p>
            <a:endParaRPr lang="en-IN" dirty="0"/>
          </a:p>
        </p:txBody>
      </p:sp>
      <p:graphicFrame>
        <p:nvGraphicFramePr>
          <p:cNvPr id="5" name="Diagram 4"/>
          <p:cNvGraphicFramePr/>
          <p:nvPr>
            <p:extLst>
              <p:ext uri="{D42A27DB-BD31-4B8C-83A1-F6EECF244321}">
                <p14:modId xmlns:p14="http://schemas.microsoft.com/office/powerpoint/2010/main" val="3266064074"/>
              </p:ext>
            </p:extLst>
          </p:nvPr>
        </p:nvGraphicFramePr>
        <p:xfrm>
          <a:off x="228600" y="7513"/>
          <a:ext cx="7010400" cy="662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162800" y="1905000"/>
            <a:ext cx="1143000" cy="3070071"/>
          </a:xfrm>
          <a:prstGeom prst="rect">
            <a:avLst/>
          </a:prstGeom>
          <a:noFill/>
        </p:spPr>
        <p:txBody>
          <a:bodyPr wrap="square" rtlCol="0">
            <a:spAutoFit/>
          </a:bodyPr>
          <a:lstStyle/>
          <a:p>
            <a:r>
              <a:rPr lang="en-IN" sz="2150" b="1" i="1" dirty="0" smtClean="0">
                <a:effectLst>
                  <a:outerShdw blurRad="38100" dist="38100" dir="2700000" algn="tl">
                    <a:srgbClr val="000000">
                      <a:alpha val="43137"/>
                    </a:srgbClr>
                  </a:outerShdw>
                </a:effectLst>
              </a:rPr>
              <a:t>This is the main concept behind the 1</a:t>
            </a:r>
            <a:r>
              <a:rPr lang="en-IN" sz="2150" b="1" i="1" baseline="30000" dirty="0" smtClean="0">
                <a:effectLst>
                  <a:outerShdw blurRad="38100" dist="38100" dir="2700000" algn="tl">
                    <a:srgbClr val="000000">
                      <a:alpha val="43137"/>
                    </a:srgbClr>
                  </a:outerShdw>
                </a:effectLst>
              </a:rPr>
              <a:t>st</a:t>
            </a:r>
            <a:r>
              <a:rPr lang="en-IN" sz="2150" b="1" i="1" dirty="0" smtClean="0">
                <a:effectLst>
                  <a:outerShdw blurRad="38100" dist="38100" dir="2700000" algn="tl">
                    <a:srgbClr val="000000">
                      <a:alpha val="43137"/>
                    </a:srgbClr>
                  </a:outerShdw>
                </a:effectLst>
              </a:rPr>
              <a:t> sphere of  our product</a:t>
            </a:r>
            <a:endParaRPr lang="en-IN" sz="215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266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Snapshots of the prototype of    the App</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9248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urved Connector 4"/>
          <p:cNvCxnSpPr/>
          <p:nvPr/>
        </p:nvCxnSpPr>
        <p:spPr>
          <a:xfrm rot="16200000" flipH="1">
            <a:off x="6858000" y="1676400"/>
            <a:ext cx="685800" cy="381000"/>
          </a:xfrm>
          <a:prstGeom prst="curved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0" y="877669"/>
            <a:ext cx="2057400" cy="646331"/>
          </a:xfrm>
          <a:prstGeom prst="rect">
            <a:avLst/>
          </a:prstGeom>
          <a:noFill/>
        </p:spPr>
        <p:txBody>
          <a:bodyPr wrap="square" rtlCol="0">
            <a:spAutoFit/>
          </a:bodyPr>
          <a:lstStyle/>
          <a:p>
            <a:r>
              <a:rPr lang="en-IN" dirty="0" smtClean="0"/>
              <a:t>Screen for image Capture</a:t>
            </a:r>
            <a:endParaRPr lang="en-IN" dirty="0"/>
          </a:p>
        </p:txBody>
      </p:sp>
    </p:spTree>
    <p:extLst>
      <p:ext uri="{BB962C8B-B14F-4D97-AF65-F5344CB8AC3E}">
        <p14:creationId xmlns:p14="http://schemas.microsoft.com/office/powerpoint/2010/main" val="149844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020762"/>
          </a:xfrm>
        </p:spPr>
        <p:txBody>
          <a:bodyPr/>
          <a:lstStyle/>
          <a:p>
            <a:r>
              <a:rPr lang="en-IN" dirty="0" smtClean="0"/>
              <a:t>A prototype of how the server will work</a:t>
            </a:r>
            <a:endParaRPr lang="en-IN"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6" t="12482" r="23578" b="38341"/>
          <a:stretch/>
        </p:blipFill>
        <p:spPr bwMode="auto">
          <a:xfrm>
            <a:off x="228600" y="1447800"/>
            <a:ext cx="77724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urved Connector 7"/>
          <p:cNvCxnSpPr/>
          <p:nvPr/>
        </p:nvCxnSpPr>
        <p:spPr>
          <a:xfrm flipV="1">
            <a:off x="3276600" y="2438400"/>
            <a:ext cx="2514600" cy="914400"/>
          </a:xfrm>
          <a:prstGeom prst="curvedConnector3">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66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943600"/>
          </a:xfrm>
        </p:spPr>
        <p:txBody>
          <a:bodyPr/>
          <a:lstStyle/>
          <a:p>
            <a:r>
              <a:rPr lang="en-IN" dirty="0" smtClean="0"/>
              <a:t>The main idea behind the accident accounting feature is to manage it most efficiently so as to </a:t>
            </a:r>
            <a:r>
              <a:rPr lang="en-IN" b="1" dirty="0" smtClean="0"/>
              <a:t>minimize </a:t>
            </a:r>
            <a:r>
              <a:rPr lang="en-IN" dirty="0" smtClean="0"/>
              <a:t> congestion. </a:t>
            </a:r>
          </a:p>
          <a:p>
            <a:pPr marL="114300" indent="0">
              <a:buNone/>
            </a:pPr>
            <a:r>
              <a:rPr lang="en-IN" dirty="0" smtClean="0"/>
              <a:t> (‘Google Maps’ yet does not have the Live Accident Track-Update Feature).</a:t>
            </a:r>
          </a:p>
          <a:p>
            <a:pPr marL="114300" indent="0">
              <a:buNone/>
            </a:pPr>
            <a:endParaRPr lang="en-IN" dirty="0"/>
          </a:p>
          <a:p>
            <a:pPr marL="114300" indent="0">
              <a:buNone/>
            </a:pPr>
            <a:r>
              <a:rPr lang="en-IN" dirty="0" smtClean="0"/>
              <a:t>The </a:t>
            </a:r>
            <a:r>
              <a:rPr lang="en-IN" b="1" dirty="0" smtClean="0"/>
              <a:t>Vehicle To Infrastructure (V2I) </a:t>
            </a:r>
            <a:r>
              <a:rPr lang="en-IN" dirty="0" smtClean="0"/>
              <a:t>technology will be used in lieu with the App to provide a better check on unnecessary congestions.  Daily </a:t>
            </a:r>
            <a:r>
              <a:rPr lang="en-IN" b="1" dirty="0" smtClean="0"/>
              <a:t>Pedal Commuters data </a:t>
            </a:r>
            <a:r>
              <a:rPr lang="en-IN" dirty="0" smtClean="0"/>
              <a:t>along with the </a:t>
            </a:r>
            <a:r>
              <a:rPr lang="en-IN" b="1" dirty="0" smtClean="0"/>
              <a:t>data of Transport </a:t>
            </a:r>
            <a:r>
              <a:rPr lang="en-IN" dirty="0" smtClean="0"/>
              <a:t>will be fed into the server.  An efficient management of “Congestion Pricing “ may be implemented in </a:t>
            </a:r>
            <a:r>
              <a:rPr lang="en-IN" b="1" dirty="0" smtClean="0"/>
              <a:t>India.</a:t>
            </a:r>
          </a:p>
          <a:p>
            <a:pPr marL="114300" indent="0">
              <a:buNone/>
            </a:pPr>
            <a:r>
              <a:rPr lang="en-IN" dirty="0" smtClean="0"/>
              <a:t>This  feature will make use of Web Cams installed at specified intervals on roads.</a:t>
            </a:r>
          </a:p>
          <a:p>
            <a:pPr marL="114300" indent="0">
              <a:buNone/>
            </a:pPr>
            <a:endParaRPr lang="en-IN" dirty="0"/>
          </a:p>
        </p:txBody>
      </p:sp>
    </p:spTree>
    <p:extLst>
      <p:ext uri="{BB962C8B-B14F-4D97-AF65-F5344CB8AC3E}">
        <p14:creationId xmlns:p14="http://schemas.microsoft.com/office/powerpoint/2010/main" val="212137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Research</a:t>
            </a:r>
            <a:endParaRPr lang="en-IN" dirty="0"/>
          </a:p>
        </p:txBody>
      </p:sp>
      <p:sp>
        <p:nvSpPr>
          <p:cNvPr id="3" name="Content Placeholder 2"/>
          <p:cNvSpPr>
            <a:spLocks noGrp="1"/>
          </p:cNvSpPr>
          <p:nvPr>
            <p:ph idx="1"/>
          </p:nvPr>
        </p:nvSpPr>
        <p:spPr>
          <a:xfrm>
            <a:off x="457200" y="1295400"/>
            <a:ext cx="7620000" cy="5105400"/>
          </a:xfrm>
        </p:spPr>
        <p:txBody>
          <a:bodyPr/>
          <a:lstStyle/>
          <a:p>
            <a:r>
              <a:rPr lang="en-IN" dirty="0" smtClean="0"/>
              <a:t>Most of the features included in our App like </a:t>
            </a:r>
            <a:r>
              <a:rPr lang="en-IN" b="1" dirty="0" smtClean="0"/>
              <a:t>Live Location tracking , Cab tracking, Speed-Distance tracking</a:t>
            </a:r>
            <a:r>
              <a:rPr lang="en-IN" dirty="0" smtClean="0"/>
              <a:t>, have been implemented by Google along with its </a:t>
            </a:r>
            <a:r>
              <a:rPr lang="en-IN" dirty="0" err="1" smtClean="0"/>
              <a:t>subtuaries</a:t>
            </a:r>
            <a:r>
              <a:rPr lang="en-IN" dirty="0" smtClean="0"/>
              <a:t> like ‘Waze’.</a:t>
            </a:r>
            <a:endParaRPr lang="en-IN" dirty="0"/>
          </a:p>
          <a:p>
            <a:r>
              <a:rPr lang="en-IN" dirty="0" smtClean="0"/>
              <a:t>Google Maps provide us very good results. But what our product is to </a:t>
            </a:r>
            <a:r>
              <a:rPr lang="en-IN" dirty="0" err="1" smtClean="0"/>
              <a:t>GoogleMaps</a:t>
            </a:r>
            <a:r>
              <a:rPr lang="en-IN" dirty="0" smtClean="0"/>
              <a:t> is equivalent to what Flipkart is to Amazon. </a:t>
            </a:r>
          </a:p>
          <a:p>
            <a:r>
              <a:rPr lang="en-IN" dirty="0" smtClean="0"/>
              <a:t>What’s new in our product (which has not been brought into commercial use </a:t>
            </a:r>
            <a:r>
              <a:rPr lang="en-IN" dirty="0" err="1" smtClean="0"/>
              <a:t>atleast</a:t>
            </a:r>
            <a:r>
              <a:rPr lang="en-IN" dirty="0" smtClean="0"/>
              <a:t> in India) is the </a:t>
            </a:r>
            <a:r>
              <a:rPr lang="en-IN" b="1" dirty="0" smtClean="0"/>
              <a:t>Live Accident Update </a:t>
            </a:r>
            <a:r>
              <a:rPr lang="en-IN" dirty="0" smtClean="0"/>
              <a:t>feature with </a:t>
            </a:r>
            <a:r>
              <a:rPr lang="en-IN" b="1" dirty="0" smtClean="0"/>
              <a:t>Dual Rating and Incentive Schemes </a:t>
            </a:r>
            <a:r>
              <a:rPr lang="en-IN" dirty="0" smtClean="0"/>
              <a:t>for Hospitals and Users. </a:t>
            </a:r>
          </a:p>
          <a:p>
            <a:r>
              <a:rPr lang="en-IN" dirty="0" smtClean="0"/>
              <a:t>Even the use of </a:t>
            </a:r>
            <a:r>
              <a:rPr lang="en-IN" b="1" dirty="0" smtClean="0"/>
              <a:t>V2I Technology </a:t>
            </a:r>
            <a:r>
              <a:rPr lang="en-IN" dirty="0" smtClean="0"/>
              <a:t>in the app will is new technique that will benefit the </a:t>
            </a:r>
            <a:r>
              <a:rPr lang="en-IN" b="1" dirty="0" smtClean="0"/>
              <a:t>users as well a</a:t>
            </a:r>
            <a:r>
              <a:rPr lang="en-IN" dirty="0" smtClean="0"/>
              <a:t>s the </a:t>
            </a:r>
            <a:r>
              <a:rPr lang="en-IN" b="1" dirty="0" smtClean="0"/>
              <a:t>administration</a:t>
            </a:r>
            <a:r>
              <a:rPr lang="en-IN" dirty="0" smtClean="0"/>
              <a:t>. </a:t>
            </a:r>
          </a:p>
          <a:p>
            <a:pPr marL="114300" indent="0">
              <a:buNone/>
            </a:pPr>
            <a:endParaRPr lang="en-IN" dirty="0" smtClean="0"/>
          </a:p>
          <a:p>
            <a:endParaRPr lang="en-IN" dirty="0" smtClean="0"/>
          </a:p>
        </p:txBody>
      </p:sp>
    </p:spTree>
    <p:extLst>
      <p:ext uri="{BB962C8B-B14F-4D97-AF65-F5344CB8AC3E}">
        <p14:creationId xmlns:p14="http://schemas.microsoft.com/office/powerpoint/2010/main" val="199290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Model</a:t>
            </a:r>
            <a:endParaRPr lang="en-IN" dirty="0"/>
          </a:p>
        </p:txBody>
      </p:sp>
      <p:sp>
        <p:nvSpPr>
          <p:cNvPr id="3" name="Content Placeholder 2"/>
          <p:cNvSpPr>
            <a:spLocks noGrp="1"/>
          </p:cNvSpPr>
          <p:nvPr>
            <p:ph idx="1"/>
          </p:nvPr>
        </p:nvSpPr>
        <p:spPr/>
        <p:txBody>
          <a:bodyPr/>
          <a:lstStyle/>
          <a:p>
            <a:r>
              <a:rPr lang="en-IN" dirty="0" smtClean="0"/>
              <a:t>There are 2 phases of our model.</a:t>
            </a:r>
            <a:endParaRPr lang="en-IN" dirty="0"/>
          </a:p>
        </p:txBody>
      </p:sp>
      <p:graphicFrame>
        <p:nvGraphicFramePr>
          <p:cNvPr id="4" name="Diagram 3"/>
          <p:cNvGraphicFramePr/>
          <p:nvPr>
            <p:extLst>
              <p:ext uri="{D42A27DB-BD31-4B8C-83A1-F6EECF244321}">
                <p14:modId xmlns:p14="http://schemas.microsoft.com/office/powerpoint/2010/main" val="3164501412"/>
              </p:ext>
            </p:extLst>
          </p:nvPr>
        </p:nvGraphicFramePr>
        <p:xfrm>
          <a:off x="762000" y="2362200"/>
          <a:ext cx="7010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00400" y="2514600"/>
            <a:ext cx="4419600"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Decentralized Revenue Model</a:t>
            </a:r>
            <a:endParaRPr lang="en-IN" dirty="0"/>
          </a:p>
        </p:txBody>
      </p:sp>
    </p:spTree>
    <p:extLst>
      <p:ext uri="{BB962C8B-B14F-4D97-AF65-F5344CB8AC3E}">
        <p14:creationId xmlns:p14="http://schemas.microsoft.com/office/powerpoint/2010/main" val="4016763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373</TotalTime>
  <Words>561</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Traffic Congestion</vt:lpstr>
      <vt:lpstr>Vision</vt:lpstr>
      <vt:lpstr>Sample Data of Road Accidents in India</vt:lpstr>
      <vt:lpstr>PowerPoint Presentation</vt:lpstr>
      <vt:lpstr> Snapshots of the prototype of    the App</vt:lpstr>
      <vt:lpstr>A prototype of how the server will work</vt:lpstr>
      <vt:lpstr>PowerPoint Presentation</vt:lpstr>
      <vt:lpstr>Market Research</vt:lpstr>
      <vt:lpstr>Revenue Model</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Congestion</dc:title>
  <dc:creator>acer</dc:creator>
  <cp:lastModifiedBy>Windows User</cp:lastModifiedBy>
  <cp:revision>15</cp:revision>
  <dcterms:created xsi:type="dcterms:W3CDTF">2006-08-16T00:00:00Z</dcterms:created>
  <dcterms:modified xsi:type="dcterms:W3CDTF">2019-08-11T03:37:25Z</dcterms:modified>
</cp:coreProperties>
</file>