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65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BAKERY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website to buy bakery products online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00E39-BCCD-73BC-527F-6398941713C3}"/>
              </a:ext>
            </a:extLst>
          </p:cNvPr>
          <p:cNvSpPr txBox="1"/>
          <p:nvPr/>
        </p:nvSpPr>
        <p:spPr>
          <a:xfrm>
            <a:off x="8095129" y="5298159"/>
            <a:ext cx="3818965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/>
              <a:t>Made by:</a:t>
            </a:r>
          </a:p>
          <a:p>
            <a:r>
              <a:rPr lang="en-IN" dirty="0"/>
              <a:t>	Anshika</a:t>
            </a:r>
          </a:p>
          <a:p>
            <a:r>
              <a:rPr lang="en-IN" dirty="0"/>
              <a:t>	2111981045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56765" y="1557430"/>
            <a:ext cx="9029700" cy="1325563"/>
          </a:xfrm>
        </p:spPr>
        <p:txBody>
          <a:bodyPr/>
          <a:lstStyle/>
          <a:p>
            <a:r>
              <a:rPr lang="en-US" dirty="0"/>
              <a:t>Features of the website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9518" y="3080684"/>
            <a:ext cx="9791700" cy="4351338"/>
          </a:xfrm>
        </p:spPr>
        <p:txBody>
          <a:bodyPr/>
          <a:lstStyle/>
          <a:p>
            <a:r>
              <a:rPr lang="en-US" dirty="0"/>
              <a:t>User Friendly</a:t>
            </a:r>
          </a:p>
          <a:p>
            <a:r>
              <a:rPr lang="en-US" dirty="0"/>
              <a:t>You can see the products that are available in the Bakery</a:t>
            </a:r>
          </a:p>
          <a:p>
            <a:r>
              <a:rPr lang="en-US" dirty="0"/>
              <a:t>Responsive</a:t>
            </a:r>
          </a:p>
          <a:p>
            <a:r>
              <a:rPr lang="en-US" dirty="0"/>
              <a:t>Made with react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562100" y="1665473"/>
            <a:ext cx="9029700" cy="1325563"/>
          </a:xfrm>
        </p:spPr>
        <p:txBody>
          <a:bodyPr/>
          <a:lstStyle/>
          <a:p>
            <a:r>
              <a:rPr lang="en-US" dirty="0"/>
              <a:t>To be Added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2BDC0-0525-593B-693B-D12FA022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2991036"/>
            <a:ext cx="9791700" cy="4351338"/>
          </a:xfrm>
        </p:spPr>
        <p:txBody>
          <a:bodyPr/>
          <a:lstStyle/>
          <a:p>
            <a:r>
              <a:rPr lang="en-IN" dirty="0"/>
              <a:t>Cart</a:t>
            </a:r>
          </a:p>
          <a:p>
            <a:r>
              <a:rPr lang="en-IN" dirty="0"/>
              <a:t>Payment Gateway</a:t>
            </a:r>
          </a:p>
          <a:p>
            <a:r>
              <a:rPr lang="en-IN" dirty="0"/>
              <a:t>Animations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website look?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88D313-1E7B-5590-8283-0D1E3D37B3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2431" y="1604683"/>
            <a:ext cx="9521923" cy="4679576"/>
          </a:xfrm>
        </p:spPr>
      </p:pic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2498725"/>
            <a:ext cx="9029700" cy="1325563"/>
          </a:xfrm>
        </p:spPr>
        <p:txBody>
          <a:bodyPr/>
          <a:lstStyle/>
          <a:p>
            <a:pPr algn="ctr"/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2845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A839CB2D-CAF8-4C90-9E08-F1ACA2C5BDD5}" vid="{4C3DFA96-B4CF-43D6-AFA3-6C4764C0CD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11</TotalTime>
  <Words>53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</vt:lpstr>
      <vt:lpstr>Cloud skipper design template</vt:lpstr>
      <vt:lpstr>BAKERY WEBSITE</vt:lpstr>
      <vt:lpstr>Features of the website</vt:lpstr>
      <vt:lpstr>To be Added</vt:lpstr>
      <vt:lpstr>How does the website look?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BAKERY WEBSITE</dc:title>
  <dc:creator>Anshika Pathak</dc:creator>
  <cp:lastModifiedBy>Anshika Pathak</cp:lastModifiedBy>
  <cp:revision>1</cp:revision>
  <dcterms:created xsi:type="dcterms:W3CDTF">2023-11-03T17:37:43Z</dcterms:created>
  <dcterms:modified xsi:type="dcterms:W3CDTF">2023-11-03T17:49:06Z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