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1" r:id="rId1"/>
  </p:sldMasterIdLst>
  <p:notesMasterIdLst>
    <p:notesMasterId r:id="rId27"/>
  </p:notesMasterIdLst>
  <p:handoutMasterIdLst>
    <p:handoutMasterId r:id="rId28"/>
  </p:handoutMasterIdLst>
  <p:sldIdLst>
    <p:sldId id="261" r:id="rId2"/>
    <p:sldId id="257" r:id="rId3"/>
    <p:sldId id="271" r:id="rId4"/>
    <p:sldId id="298" r:id="rId5"/>
    <p:sldId id="299" r:id="rId6"/>
    <p:sldId id="272" r:id="rId7"/>
    <p:sldId id="284" r:id="rId8"/>
    <p:sldId id="285" r:id="rId9"/>
    <p:sldId id="262" r:id="rId10"/>
    <p:sldId id="286" r:id="rId11"/>
    <p:sldId id="273" r:id="rId12"/>
    <p:sldId id="274" r:id="rId13"/>
    <p:sldId id="275" r:id="rId14"/>
    <p:sldId id="276" r:id="rId15"/>
    <p:sldId id="277" r:id="rId16"/>
    <p:sldId id="287" r:id="rId17"/>
    <p:sldId id="288" r:id="rId18"/>
    <p:sldId id="289" r:id="rId19"/>
    <p:sldId id="279" r:id="rId20"/>
    <p:sldId id="280" r:id="rId21"/>
    <p:sldId id="265" r:id="rId22"/>
    <p:sldId id="295" r:id="rId23"/>
    <p:sldId id="283" r:id="rId24"/>
    <p:sldId id="300" r:id="rId25"/>
    <p:sldId id="30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706" autoAdjust="0"/>
  </p:normalViewPr>
  <p:slideViewPr>
    <p:cSldViewPr snapToGrid="0">
      <p:cViewPr varScale="1">
        <p:scale>
          <a:sx n="73" d="100"/>
          <a:sy n="73" d="100"/>
        </p:scale>
        <p:origin x="618" y="72"/>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vi Bhasutkar" userId="a018638a47136280" providerId="LiveId" clId="{7F112EE1-9A17-40DE-A014-E17CE37B7508}"/>
    <pc:docChg chg="undo redo custSel addSld delSld modSld">
      <pc:chgData name="Ravi Bhasutkar" userId="a018638a47136280" providerId="LiveId" clId="{7F112EE1-9A17-40DE-A014-E17CE37B7508}" dt="2020-10-04T15:41:22.626" v="1150" actId="207"/>
      <pc:docMkLst>
        <pc:docMk/>
      </pc:docMkLst>
      <pc:sldChg chg="modSp mod">
        <pc:chgData name="Ravi Bhasutkar" userId="a018638a47136280" providerId="LiveId" clId="{7F112EE1-9A17-40DE-A014-E17CE37B7508}" dt="2020-10-03T14:20:53.995" v="367" actId="20577"/>
        <pc:sldMkLst>
          <pc:docMk/>
          <pc:sldMk cId="3984617762" sldId="257"/>
        </pc:sldMkLst>
        <pc:spChg chg="mod">
          <ac:chgData name="Ravi Bhasutkar" userId="a018638a47136280" providerId="LiveId" clId="{7F112EE1-9A17-40DE-A014-E17CE37B7508}" dt="2020-10-03T14:19:15.026" v="180" actId="20577"/>
          <ac:spMkLst>
            <pc:docMk/>
            <pc:sldMk cId="3984617762" sldId="257"/>
            <ac:spMk id="2" creationId="{00000000-0000-0000-0000-000000000000}"/>
          </ac:spMkLst>
        </pc:spChg>
        <pc:spChg chg="mod">
          <ac:chgData name="Ravi Bhasutkar" userId="a018638a47136280" providerId="LiveId" clId="{7F112EE1-9A17-40DE-A014-E17CE37B7508}" dt="2020-10-03T14:20:53.995" v="367" actId="20577"/>
          <ac:spMkLst>
            <pc:docMk/>
            <pc:sldMk cId="3984617762" sldId="257"/>
            <ac:spMk id="3" creationId="{00000000-0000-0000-0000-000000000000}"/>
          </ac:spMkLst>
        </pc:spChg>
      </pc:sldChg>
      <pc:sldChg chg="addSp delSp modSp mod">
        <pc:chgData name="Ravi Bhasutkar" userId="a018638a47136280" providerId="LiveId" clId="{7F112EE1-9A17-40DE-A014-E17CE37B7508}" dt="2020-10-03T14:27:20.291" v="417" actId="1076"/>
        <pc:sldMkLst>
          <pc:docMk/>
          <pc:sldMk cId="106904919" sldId="261"/>
        </pc:sldMkLst>
        <pc:spChg chg="mod">
          <ac:chgData name="Ravi Bhasutkar" userId="a018638a47136280" providerId="LiveId" clId="{7F112EE1-9A17-40DE-A014-E17CE37B7508}" dt="2020-10-03T14:17:18.382" v="15" actId="20577"/>
          <ac:spMkLst>
            <pc:docMk/>
            <pc:sldMk cId="106904919" sldId="261"/>
            <ac:spMk id="2" creationId="{00000000-0000-0000-0000-000000000000}"/>
          </ac:spMkLst>
        </pc:spChg>
        <pc:spChg chg="mod">
          <ac:chgData name="Ravi Bhasutkar" userId="a018638a47136280" providerId="LiveId" clId="{7F112EE1-9A17-40DE-A014-E17CE37B7508}" dt="2020-10-03T14:18:56.740" v="163" actId="20577"/>
          <ac:spMkLst>
            <pc:docMk/>
            <pc:sldMk cId="106904919" sldId="261"/>
            <ac:spMk id="3" creationId="{00000000-0000-0000-0000-000000000000}"/>
          </ac:spMkLst>
        </pc:spChg>
        <pc:picChg chg="add mod">
          <ac:chgData name="Ravi Bhasutkar" userId="a018638a47136280" providerId="LiveId" clId="{7F112EE1-9A17-40DE-A014-E17CE37B7508}" dt="2020-10-03T14:27:20.291" v="417" actId="1076"/>
          <ac:picMkLst>
            <pc:docMk/>
            <pc:sldMk cId="106904919" sldId="261"/>
            <ac:picMk id="4" creationId="{9CA137A7-B481-4600-B7A8-C1C8D4E894D5}"/>
          </ac:picMkLst>
        </pc:picChg>
        <pc:picChg chg="add del mod">
          <ac:chgData name="Ravi Bhasutkar" userId="a018638a47136280" providerId="LiveId" clId="{7F112EE1-9A17-40DE-A014-E17CE37B7508}" dt="2020-10-03T14:27:03.178" v="413" actId="478"/>
          <ac:picMkLst>
            <pc:docMk/>
            <pc:sldMk cId="106904919" sldId="261"/>
            <ac:picMk id="1026" creationId="{E5B27F95-DAF0-43BE-9D45-D3514DF30882}"/>
          </ac:picMkLst>
        </pc:picChg>
      </pc:sldChg>
      <pc:sldChg chg="addSp delSp modSp mod">
        <pc:chgData name="Ravi Bhasutkar" userId="a018638a47136280" providerId="LiveId" clId="{7F112EE1-9A17-40DE-A014-E17CE37B7508}" dt="2020-10-04T15:34:37.413" v="1027" actId="122"/>
        <pc:sldMkLst>
          <pc:docMk/>
          <pc:sldMk cId="1476019738" sldId="262"/>
        </pc:sldMkLst>
        <pc:spChg chg="mod">
          <ac:chgData name="Ravi Bhasutkar" userId="a018638a47136280" providerId="LiveId" clId="{7F112EE1-9A17-40DE-A014-E17CE37B7508}" dt="2020-10-04T15:29:37.383" v="831" actId="1076"/>
          <ac:spMkLst>
            <pc:docMk/>
            <pc:sldMk cId="1476019738" sldId="262"/>
            <ac:spMk id="2" creationId="{00000000-0000-0000-0000-000000000000}"/>
          </ac:spMkLst>
        </pc:spChg>
        <pc:spChg chg="mod">
          <ac:chgData name="Ravi Bhasutkar" userId="a018638a47136280" providerId="LiveId" clId="{7F112EE1-9A17-40DE-A014-E17CE37B7508}" dt="2020-10-04T15:34:37.413" v="1027" actId="122"/>
          <ac:spMkLst>
            <pc:docMk/>
            <pc:sldMk cId="1476019738" sldId="262"/>
            <ac:spMk id="3" creationId="{5DB4D81E-6381-4A9C-A2AD-FF077C2AB071}"/>
          </ac:spMkLst>
        </pc:spChg>
        <pc:spChg chg="add del mod">
          <ac:chgData name="Ravi Bhasutkar" userId="a018638a47136280" providerId="LiveId" clId="{7F112EE1-9A17-40DE-A014-E17CE37B7508}" dt="2020-10-03T14:50:56.957" v="617" actId="478"/>
          <ac:spMkLst>
            <pc:docMk/>
            <pc:sldMk cId="1476019738" sldId="262"/>
            <ac:spMk id="4" creationId="{CE95C049-1104-4B8F-B2F2-E679DF7029E2}"/>
          </ac:spMkLst>
        </pc:spChg>
        <pc:graphicFrameChg chg="del">
          <ac:chgData name="Ravi Bhasutkar" userId="a018638a47136280" providerId="LiveId" clId="{7F112EE1-9A17-40DE-A014-E17CE37B7508}" dt="2020-10-03T14:50:54.340" v="616" actId="478"/>
          <ac:graphicFrameMkLst>
            <pc:docMk/>
            <pc:sldMk cId="1476019738" sldId="262"/>
            <ac:graphicFrameMk id="6" creationId="{00000000-0000-0000-0000-000000000000}"/>
          </ac:graphicFrameMkLst>
        </pc:graphicFrameChg>
        <pc:picChg chg="add del mod">
          <ac:chgData name="Ravi Bhasutkar" userId="a018638a47136280" providerId="LiveId" clId="{7F112EE1-9A17-40DE-A014-E17CE37B7508}" dt="2020-10-04T15:28:58.727" v="822" actId="478"/>
          <ac:picMkLst>
            <pc:docMk/>
            <pc:sldMk cId="1476019738" sldId="262"/>
            <ac:picMk id="1026" creationId="{19C027DD-2719-4D4C-B6E7-A40D9C3AE715}"/>
          </ac:picMkLst>
        </pc:picChg>
        <pc:picChg chg="add mod">
          <ac:chgData name="Ravi Bhasutkar" userId="a018638a47136280" providerId="LiveId" clId="{7F112EE1-9A17-40DE-A014-E17CE37B7508}" dt="2020-10-04T15:29:24.914" v="829" actId="1076"/>
          <ac:picMkLst>
            <pc:docMk/>
            <pc:sldMk cId="1476019738" sldId="262"/>
            <ac:picMk id="1028" creationId="{B3522FF9-DBD6-482B-ADBB-5275CCA65C6A}"/>
          </ac:picMkLst>
        </pc:picChg>
        <pc:picChg chg="add del mod">
          <ac:chgData name="Ravi Bhasutkar" userId="a018638a47136280" providerId="LiveId" clId="{7F112EE1-9A17-40DE-A014-E17CE37B7508}" dt="2020-10-04T15:28:13.742" v="819" actId="478"/>
          <ac:picMkLst>
            <pc:docMk/>
            <pc:sldMk cId="1476019738" sldId="262"/>
            <ac:picMk id="3074" creationId="{2F0617C7-F5A4-4F3F-B314-6ECF6BB336DE}"/>
          </ac:picMkLst>
        </pc:picChg>
      </pc:sldChg>
      <pc:sldChg chg="modSp mod">
        <pc:chgData name="Ravi Bhasutkar" userId="a018638a47136280" providerId="LiveId" clId="{7F112EE1-9A17-40DE-A014-E17CE37B7508}" dt="2020-10-03T14:21:35.259" v="402" actId="20577"/>
        <pc:sldMkLst>
          <pc:docMk/>
          <pc:sldMk cId="99908846" sldId="271"/>
        </pc:sldMkLst>
        <pc:spChg chg="mod">
          <ac:chgData name="Ravi Bhasutkar" userId="a018638a47136280" providerId="LiveId" clId="{7F112EE1-9A17-40DE-A014-E17CE37B7508}" dt="2020-10-03T14:21:28.009" v="379" actId="20577"/>
          <ac:spMkLst>
            <pc:docMk/>
            <pc:sldMk cId="99908846" sldId="271"/>
            <ac:spMk id="2" creationId="{00000000-0000-0000-0000-000000000000}"/>
          </ac:spMkLst>
        </pc:spChg>
        <pc:spChg chg="mod">
          <ac:chgData name="Ravi Bhasutkar" userId="a018638a47136280" providerId="LiveId" clId="{7F112EE1-9A17-40DE-A014-E17CE37B7508}" dt="2020-10-03T14:21:35.259" v="402" actId="20577"/>
          <ac:spMkLst>
            <pc:docMk/>
            <pc:sldMk cId="99908846" sldId="271"/>
            <ac:spMk id="3" creationId="{00000000-0000-0000-0000-000000000000}"/>
          </ac:spMkLst>
        </pc:spChg>
      </pc:sldChg>
      <pc:sldChg chg="add del">
        <pc:chgData name="Ravi Bhasutkar" userId="a018638a47136280" providerId="LiveId" clId="{7F112EE1-9A17-40DE-A014-E17CE37B7508}" dt="2020-10-03T14:24:50.294" v="404"/>
        <pc:sldMkLst>
          <pc:docMk/>
          <pc:sldMk cId="244492486" sldId="272"/>
        </pc:sldMkLst>
      </pc:sldChg>
      <pc:sldChg chg="addSp delSp modSp mod">
        <pc:chgData name="Ravi Bhasutkar" userId="a018638a47136280" providerId="LiveId" clId="{7F112EE1-9A17-40DE-A014-E17CE37B7508}" dt="2020-10-03T14:49:12.853" v="615" actId="164"/>
        <pc:sldMkLst>
          <pc:docMk/>
          <pc:sldMk cId="1289286559" sldId="272"/>
        </pc:sldMkLst>
        <pc:spChg chg="mod">
          <ac:chgData name="Ravi Bhasutkar" userId="a018638a47136280" providerId="LiveId" clId="{7F112EE1-9A17-40DE-A014-E17CE37B7508}" dt="2020-10-03T14:30:27.898" v="453" actId="20577"/>
          <ac:spMkLst>
            <pc:docMk/>
            <pc:sldMk cId="1289286559" sldId="272"/>
            <ac:spMk id="2" creationId="{00000000-0000-0000-0000-000000000000}"/>
          </ac:spMkLst>
        </pc:spChg>
        <pc:spChg chg="mod">
          <ac:chgData name="Ravi Bhasutkar" userId="a018638a47136280" providerId="LiveId" clId="{7F112EE1-9A17-40DE-A014-E17CE37B7508}" dt="2020-10-03T14:33:54.108" v="470" actId="14100"/>
          <ac:spMkLst>
            <pc:docMk/>
            <pc:sldMk cId="1289286559" sldId="272"/>
            <ac:spMk id="3" creationId="{00000000-0000-0000-0000-000000000000}"/>
          </ac:spMkLst>
        </pc:spChg>
        <pc:spChg chg="add del mod">
          <ac:chgData name="Ravi Bhasutkar" userId="a018638a47136280" providerId="LiveId" clId="{7F112EE1-9A17-40DE-A014-E17CE37B7508}" dt="2020-10-03T14:31:59.761" v="466" actId="478"/>
          <ac:spMkLst>
            <pc:docMk/>
            <pc:sldMk cId="1289286559" sldId="272"/>
            <ac:spMk id="6" creationId="{AD622FB2-258E-4349-9BC3-13C7197D4461}"/>
          </ac:spMkLst>
        </pc:spChg>
        <pc:spChg chg="add del mod">
          <ac:chgData name="Ravi Bhasutkar" userId="a018638a47136280" providerId="LiveId" clId="{7F112EE1-9A17-40DE-A014-E17CE37B7508}" dt="2020-10-03T14:35:41.996" v="474" actId="478"/>
          <ac:spMkLst>
            <pc:docMk/>
            <pc:sldMk cId="1289286559" sldId="272"/>
            <ac:spMk id="7" creationId="{4C5404DC-FA5D-45CD-8869-9BA52F90F6E6}"/>
          </ac:spMkLst>
        </pc:spChg>
        <pc:spChg chg="add mod">
          <ac:chgData name="Ravi Bhasutkar" userId="a018638a47136280" providerId="LiveId" clId="{7F112EE1-9A17-40DE-A014-E17CE37B7508}" dt="2020-10-03T14:49:12.853" v="615" actId="164"/>
          <ac:spMkLst>
            <pc:docMk/>
            <pc:sldMk cId="1289286559" sldId="272"/>
            <ac:spMk id="8" creationId="{D1ACA707-B07E-4589-8463-2608A2D61535}"/>
          </ac:spMkLst>
        </pc:spChg>
        <pc:spChg chg="add mod">
          <ac:chgData name="Ravi Bhasutkar" userId="a018638a47136280" providerId="LiveId" clId="{7F112EE1-9A17-40DE-A014-E17CE37B7508}" dt="2020-10-03T14:49:12.853" v="615" actId="164"/>
          <ac:spMkLst>
            <pc:docMk/>
            <pc:sldMk cId="1289286559" sldId="272"/>
            <ac:spMk id="9" creationId="{9971D80A-3F04-45F0-BE6A-69EA2A0C263B}"/>
          </ac:spMkLst>
        </pc:spChg>
        <pc:spChg chg="add del">
          <ac:chgData name="Ravi Bhasutkar" userId="a018638a47136280" providerId="LiveId" clId="{7F112EE1-9A17-40DE-A014-E17CE37B7508}" dt="2020-10-03T14:42:15.996" v="541"/>
          <ac:spMkLst>
            <pc:docMk/>
            <pc:sldMk cId="1289286559" sldId="272"/>
            <ac:spMk id="10" creationId="{EC29ACCA-ED1F-4DB7-89D9-FFCA19EFFFDE}"/>
          </ac:spMkLst>
        </pc:spChg>
        <pc:spChg chg="add del">
          <ac:chgData name="Ravi Bhasutkar" userId="a018638a47136280" providerId="LiveId" clId="{7F112EE1-9A17-40DE-A014-E17CE37B7508}" dt="2020-10-03T14:42:19.362" v="543"/>
          <ac:spMkLst>
            <pc:docMk/>
            <pc:sldMk cId="1289286559" sldId="272"/>
            <ac:spMk id="11" creationId="{F3913E80-7068-47F0-8071-E7BCCA971897}"/>
          </ac:spMkLst>
        </pc:spChg>
        <pc:spChg chg="add del">
          <ac:chgData name="Ravi Bhasutkar" userId="a018638a47136280" providerId="LiveId" clId="{7F112EE1-9A17-40DE-A014-E17CE37B7508}" dt="2020-10-03T14:42:35.122" v="545"/>
          <ac:spMkLst>
            <pc:docMk/>
            <pc:sldMk cId="1289286559" sldId="272"/>
            <ac:spMk id="12" creationId="{0DC03343-E406-4D93-AED7-7AE545D3C92F}"/>
          </ac:spMkLst>
        </pc:spChg>
        <pc:grpChg chg="add mod">
          <ac:chgData name="Ravi Bhasutkar" userId="a018638a47136280" providerId="LiveId" clId="{7F112EE1-9A17-40DE-A014-E17CE37B7508}" dt="2020-10-03T14:49:12.853" v="615" actId="164"/>
          <ac:grpSpMkLst>
            <pc:docMk/>
            <pc:sldMk cId="1289286559" sldId="272"/>
            <ac:grpSpMk id="14" creationId="{2427DB1B-8B6F-4BAF-A25B-794F26CFB448}"/>
          </ac:grpSpMkLst>
        </pc:grpChg>
        <pc:graphicFrameChg chg="del">
          <ac:chgData name="Ravi Bhasutkar" userId="a018638a47136280" providerId="LiveId" clId="{7F112EE1-9A17-40DE-A014-E17CE37B7508}" dt="2020-10-03T14:31:57.802" v="465" actId="478"/>
          <ac:graphicFrameMkLst>
            <pc:docMk/>
            <pc:sldMk cId="1289286559" sldId="272"/>
            <ac:graphicFrameMk id="5" creationId="{00000000-0000-0000-0000-000000000000}"/>
          </ac:graphicFrameMkLst>
        </pc:graphicFrameChg>
        <pc:picChg chg="add mod">
          <ac:chgData name="Ravi Bhasutkar" userId="a018638a47136280" providerId="LiveId" clId="{7F112EE1-9A17-40DE-A014-E17CE37B7508}" dt="2020-10-03T14:49:12.853" v="615" actId="164"/>
          <ac:picMkLst>
            <pc:docMk/>
            <pc:sldMk cId="1289286559" sldId="272"/>
            <ac:picMk id="13" creationId="{E5084695-9F0C-4705-B932-F20F38E7D80D}"/>
          </ac:picMkLst>
        </pc:picChg>
      </pc:sldChg>
      <pc:sldChg chg="new del">
        <pc:chgData name="Ravi Bhasutkar" userId="a018638a47136280" providerId="LiveId" clId="{7F112EE1-9A17-40DE-A014-E17CE37B7508}" dt="2020-10-03T14:28:32.089" v="419" actId="680"/>
        <pc:sldMkLst>
          <pc:docMk/>
          <pc:sldMk cId="3755923577" sldId="272"/>
        </pc:sldMkLst>
      </pc:sldChg>
      <pc:sldChg chg="new del">
        <pc:chgData name="Ravi Bhasutkar" userId="a018638a47136280" providerId="LiveId" clId="{7F112EE1-9A17-40DE-A014-E17CE37B7508}" dt="2020-10-03T14:28:40.301" v="421" actId="680"/>
        <pc:sldMkLst>
          <pc:docMk/>
          <pc:sldMk cId="3977887863" sldId="272"/>
        </pc:sldMkLst>
      </pc:sldChg>
      <pc:sldChg chg="addSp delSp modSp mod">
        <pc:chgData name="Ravi Bhasutkar" userId="a018638a47136280" providerId="LiveId" clId="{7F112EE1-9A17-40DE-A014-E17CE37B7508}" dt="2020-10-04T15:34:32.808" v="1026" actId="1076"/>
        <pc:sldMkLst>
          <pc:docMk/>
          <pc:sldMk cId="2068813096" sldId="274"/>
        </pc:sldMkLst>
        <pc:spChg chg="mod">
          <ac:chgData name="Ravi Bhasutkar" userId="a018638a47136280" providerId="LiveId" clId="{7F112EE1-9A17-40DE-A014-E17CE37B7508}" dt="2020-10-04T15:31:35.685" v="846" actId="1076"/>
          <ac:spMkLst>
            <pc:docMk/>
            <pc:sldMk cId="2068813096" sldId="274"/>
            <ac:spMk id="2" creationId="{00000000-0000-0000-0000-000000000000}"/>
          </ac:spMkLst>
        </pc:spChg>
        <pc:spChg chg="mod">
          <ac:chgData name="Ravi Bhasutkar" userId="a018638a47136280" providerId="LiveId" clId="{7F112EE1-9A17-40DE-A014-E17CE37B7508}" dt="2020-10-04T15:34:32.808" v="1026" actId="1076"/>
          <ac:spMkLst>
            <pc:docMk/>
            <pc:sldMk cId="2068813096" sldId="274"/>
            <ac:spMk id="5" creationId="{91BFAE32-5D6D-45D6-A037-C236DE1CE9F0}"/>
          </ac:spMkLst>
        </pc:spChg>
        <pc:picChg chg="del">
          <ac:chgData name="Ravi Bhasutkar" userId="a018638a47136280" providerId="LiveId" clId="{7F112EE1-9A17-40DE-A014-E17CE37B7508}" dt="2020-10-04T15:31:11.735" v="841" actId="478"/>
          <ac:picMkLst>
            <pc:docMk/>
            <pc:sldMk cId="2068813096" sldId="274"/>
            <ac:picMk id="1028" creationId="{7E446E02-530F-4A91-B1A7-ADB06EE0CDB0}"/>
          </ac:picMkLst>
        </pc:picChg>
        <pc:picChg chg="add mod">
          <ac:chgData name="Ravi Bhasutkar" userId="a018638a47136280" providerId="LiveId" clId="{7F112EE1-9A17-40DE-A014-E17CE37B7508}" dt="2020-10-04T15:31:40.465" v="848" actId="1076"/>
          <ac:picMkLst>
            <pc:docMk/>
            <pc:sldMk cId="2068813096" sldId="274"/>
            <ac:picMk id="2050" creationId="{1921B785-2133-41B5-BBBF-577871E0095D}"/>
          </ac:picMkLst>
        </pc:picChg>
      </pc:sldChg>
      <pc:sldChg chg="addSp delSp modSp mod">
        <pc:chgData name="Ravi Bhasutkar" userId="a018638a47136280" providerId="LiveId" clId="{7F112EE1-9A17-40DE-A014-E17CE37B7508}" dt="2020-10-04T15:39:28.901" v="1085" actId="208"/>
        <pc:sldMkLst>
          <pc:docMk/>
          <pc:sldMk cId="2552653842" sldId="275"/>
        </pc:sldMkLst>
        <pc:spChg chg="mod">
          <ac:chgData name="Ravi Bhasutkar" userId="a018638a47136280" providerId="LiveId" clId="{7F112EE1-9A17-40DE-A014-E17CE37B7508}" dt="2020-10-04T15:31:56.003" v="851" actId="1076"/>
          <ac:spMkLst>
            <pc:docMk/>
            <pc:sldMk cId="2552653842" sldId="275"/>
            <ac:spMk id="2" creationId="{EB9780ED-32CB-421F-93A3-809B4F242966}"/>
          </ac:spMkLst>
        </pc:spChg>
        <pc:spChg chg="add mod">
          <ac:chgData name="Ravi Bhasutkar" userId="a018638a47136280" providerId="LiveId" clId="{7F112EE1-9A17-40DE-A014-E17CE37B7508}" dt="2020-10-04T15:34:17.392" v="1024" actId="122"/>
          <ac:spMkLst>
            <pc:docMk/>
            <pc:sldMk cId="2552653842" sldId="275"/>
            <ac:spMk id="3" creationId="{8359050F-7DB8-4BF3-B47F-E612A5FCA60C}"/>
          </ac:spMkLst>
        </pc:spChg>
        <pc:spChg chg="add mod">
          <ac:chgData name="Ravi Bhasutkar" userId="a018638a47136280" providerId="LiveId" clId="{7F112EE1-9A17-40DE-A014-E17CE37B7508}" dt="2020-10-04T15:39:28.901" v="1085" actId="208"/>
          <ac:spMkLst>
            <pc:docMk/>
            <pc:sldMk cId="2552653842" sldId="275"/>
            <ac:spMk id="9" creationId="{39E25BF3-A2F6-4F8D-B3E8-1E1C90256241}"/>
          </ac:spMkLst>
        </pc:spChg>
        <pc:picChg chg="del">
          <ac:chgData name="Ravi Bhasutkar" userId="a018638a47136280" providerId="LiveId" clId="{7F112EE1-9A17-40DE-A014-E17CE37B7508}" dt="2020-10-04T15:31:51.005" v="849" actId="478"/>
          <ac:picMkLst>
            <pc:docMk/>
            <pc:sldMk cId="2552653842" sldId="275"/>
            <ac:picMk id="2050" creationId="{9194CDF0-200C-452D-9794-4AF8B5FAE5F9}"/>
          </ac:picMkLst>
        </pc:picChg>
        <pc:picChg chg="del">
          <ac:chgData name="Ravi Bhasutkar" userId="a018638a47136280" providerId="LiveId" clId="{7F112EE1-9A17-40DE-A014-E17CE37B7508}" dt="2020-10-04T15:31:51.725" v="850" actId="478"/>
          <ac:picMkLst>
            <pc:docMk/>
            <pc:sldMk cId="2552653842" sldId="275"/>
            <ac:picMk id="2052" creationId="{2FFF34C3-B31F-42EC-85B0-DAC874C481AB}"/>
          </ac:picMkLst>
        </pc:picChg>
        <pc:picChg chg="add mod">
          <ac:chgData name="Ravi Bhasutkar" userId="a018638a47136280" providerId="LiveId" clId="{7F112EE1-9A17-40DE-A014-E17CE37B7508}" dt="2020-10-04T15:33:22.684" v="923" actId="1076"/>
          <ac:picMkLst>
            <pc:docMk/>
            <pc:sldMk cId="2552653842" sldId="275"/>
            <ac:picMk id="3074" creationId="{8F3F8C2D-0F55-4103-BEB1-490BE7D318F2}"/>
          </ac:picMkLst>
        </pc:picChg>
        <pc:picChg chg="add mod">
          <ac:chgData name="Ravi Bhasutkar" userId="a018638a47136280" providerId="LiveId" clId="{7F112EE1-9A17-40DE-A014-E17CE37B7508}" dt="2020-10-04T15:32:41.456" v="861" actId="1076"/>
          <ac:picMkLst>
            <pc:docMk/>
            <pc:sldMk cId="2552653842" sldId="275"/>
            <ac:picMk id="3076" creationId="{BFB827E0-DCF3-4AD6-AF9F-138E8F647C5A}"/>
          </ac:picMkLst>
        </pc:picChg>
      </pc:sldChg>
      <pc:sldChg chg="modSp mod">
        <pc:chgData name="Ravi Bhasutkar" userId="a018638a47136280" providerId="LiveId" clId="{7F112EE1-9A17-40DE-A014-E17CE37B7508}" dt="2020-10-04T15:39:22.468" v="1084" actId="208"/>
        <pc:sldMkLst>
          <pc:docMk/>
          <pc:sldMk cId="1580156823" sldId="276"/>
        </pc:sldMkLst>
        <pc:spChg chg="mod">
          <ac:chgData name="Ravi Bhasutkar" userId="a018638a47136280" providerId="LiveId" clId="{7F112EE1-9A17-40DE-A014-E17CE37B7508}" dt="2020-10-04T15:39:22.468" v="1084" actId="208"/>
          <ac:spMkLst>
            <pc:docMk/>
            <pc:sldMk cId="1580156823" sldId="276"/>
            <ac:spMk id="7" creationId="{356F387D-DDF6-449D-983D-250FE9EBFAF9}"/>
          </ac:spMkLst>
        </pc:spChg>
      </pc:sldChg>
      <pc:sldChg chg="modSp mod">
        <pc:chgData name="Ravi Bhasutkar" userId="a018638a47136280" providerId="LiveId" clId="{7F112EE1-9A17-40DE-A014-E17CE37B7508}" dt="2020-10-04T15:39:17.605" v="1083" actId="208"/>
        <pc:sldMkLst>
          <pc:docMk/>
          <pc:sldMk cId="3930475311" sldId="277"/>
        </pc:sldMkLst>
        <pc:spChg chg="mod">
          <ac:chgData name="Ravi Bhasutkar" userId="a018638a47136280" providerId="LiveId" clId="{7F112EE1-9A17-40DE-A014-E17CE37B7508}" dt="2020-10-04T15:39:17.605" v="1083" actId="208"/>
          <ac:spMkLst>
            <pc:docMk/>
            <pc:sldMk cId="3930475311" sldId="277"/>
            <ac:spMk id="7" creationId="{356F387D-DDF6-449D-983D-250FE9EBFAF9}"/>
          </ac:spMkLst>
        </pc:spChg>
      </pc:sldChg>
      <pc:sldChg chg="addSp delSp modSp mod">
        <pc:chgData name="Ravi Bhasutkar" userId="a018638a47136280" providerId="LiveId" clId="{7F112EE1-9A17-40DE-A014-E17CE37B7508}" dt="2020-10-04T15:39:12.625" v="1082" actId="208"/>
        <pc:sldMkLst>
          <pc:docMk/>
          <pc:sldMk cId="103834463" sldId="278"/>
        </pc:sldMkLst>
        <pc:spChg chg="mod">
          <ac:chgData name="Ravi Bhasutkar" userId="a018638a47136280" providerId="LiveId" clId="{7F112EE1-9A17-40DE-A014-E17CE37B7508}" dt="2020-10-04T15:39:12.625" v="1082" actId="208"/>
          <ac:spMkLst>
            <pc:docMk/>
            <pc:sldMk cId="103834463" sldId="278"/>
            <ac:spMk id="2" creationId="{DE5024E7-770F-40BC-8A38-6BCE37353B8A}"/>
          </ac:spMkLst>
        </pc:spChg>
        <pc:picChg chg="add mod">
          <ac:chgData name="Ravi Bhasutkar" userId="a018638a47136280" providerId="LiveId" clId="{7F112EE1-9A17-40DE-A014-E17CE37B7508}" dt="2020-10-04T15:37:15.550" v="1046" actId="14100"/>
          <ac:picMkLst>
            <pc:docMk/>
            <pc:sldMk cId="103834463" sldId="278"/>
            <ac:picMk id="4098" creationId="{205E5D51-830F-49C3-94B2-E8E0538D8ACF}"/>
          </ac:picMkLst>
        </pc:picChg>
        <pc:picChg chg="add mod">
          <ac:chgData name="Ravi Bhasutkar" userId="a018638a47136280" providerId="LiveId" clId="{7F112EE1-9A17-40DE-A014-E17CE37B7508}" dt="2020-10-04T15:37:00.434" v="1044" actId="1076"/>
          <ac:picMkLst>
            <pc:docMk/>
            <pc:sldMk cId="103834463" sldId="278"/>
            <ac:picMk id="4100" creationId="{E6E4B3B8-5478-4D6E-B4C2-E775EEF2C437}"/>
          </ac:picMkLst>
        </pc:picChg>
        <pc:picChg chg="del">
          <ac:chgData name="Ravi Bhasutkar" userId="a018638a47136280" providerId="LiveId" clId="{7F112EE1-9A17-40DE-A014-E17CE37B7508}" dt="2020-10-04T15:35:25.541" v="1033" actId="478"/>
          <ac:picMkLst>
            <pc:docMk/>
            <pc:sldMk cId="103834463" sldId="278"/>
            <ac:picMk id="5122" creationId="{BD4806F3-2AAE-4742-A798-BD5FD971DF53}"/>
          </ac:picMkLst>
        </pc:picChg>
        <pc:picChg chg="del">
          <ac:chgData name="Ravi Bhasutkar" userId="a018638a47136280" providerId="LiveId" clId="{7F112EE1-9A17-40DE-A014-E17CE37B7508}" dt="2020-10-04T15:35:26.541" v="1034" actId="478"/>
          <ac:picMkLst>
            <pc:docMk/>
            <pc:sldMk cId="103834463" sldId="278"/>
            <ac:picMk id="5124" creationId="{167700B7-FE99-4580-A1C5-C67CC8946144}"/>
          </ac:picMkLst>
        </pc:picChg>
      </pc:sldChg>
      <pc:sldChg chg="modSp mod">
        <pc:chgData name="Ravi Bhasutkar" userId="a018638a47136280" providerId="LiveId" clId="{7F112EE1-9A17-40DE-A014-E17CE37B7508}" dt="2020-10-04T15:40:18.313" v="1093" actId="1076"/>
        <pc:sldMkLst>
          <pc:docMk/>
          <pc:sldMk cId="2068297123" sldId="279"/>
        </pc:sldMkLst>
        <pc:spChg chg="mod">
          <ac:chgData name="Ravi Bhasutkar" userId="a018638a47136280" providerId="LiveId" clId="{7F112EE1-9A17-40DE-A014-E17CE37B7508}" dt="2020-10-04T15:40:18.313" v="1093" actId="1076"/>
          <ac:spMkLst>
            <pc:docMk/>
            <pc:sldMk cId="2068297123" sldId="279"/>
            <ac:spMk id="2" creationId="{897150D4-2FAE-44AD-90B1-61B7AEA75D1B}"/>
          </ac:spMkLst>
        </pc:spChg>
      </pc:sldChg>
      <pc:sldChg chg="modSp mod">
        <pc:chgData name="Ravi Bhasutkar" userId="a018638a47136280" providerId="LiveId" clId="{7F112EE1-9A17-40DE-A014-E17CE37B7508}" dt="2020-10-04T15:41:22.626" v="1150" actId="207"/>
        <pc:sldMkLst>
          <pc:docMk/>
          <pc:sldMk cId="1248744095" sldId="280"/>
        </pc:sldMkLst>
        <pc:spChg chg="mod">
          <ac:chgData name="Ravi Bhasutkar" userId="a018638a47136280" providerId="LiveId" clId="{7F112EE1-9A17-40DE-A014-E17CE37B7508}" dt="2020-10-04T15:41:22.626" v="1150" actId="207"/>
          <ac:spMkLst>
            <pc:docMk/>
            <pc:sldMk cId="1248744095" sldId="280"/>
            <ac:spMk id="2" creationId="{CEB49FF1-F465-4D68-9986-976FB522AC42}"/>
          </ac:spMkLst>
        </pc:spChg>
      </pc:sldChg>
      <pc:sldChg chg="addSp delSp modSp mod">
        <pc:chgData name="Ravi Bhasutkar" userId="a018638a47136280" providerId="LiveId" clId="{7F112EE1-9A17-40DE-A014-E17CE37B7508}" dt="2020-10-04T15:41:09.242" v="1149" actId="207"/>
        <pc:sldMkLst>
          <pc:docMk/>
          <pc:sldMk cId="152469530" sldId="281"/>
        </pc:sldMkLst>
        <pc:spChg chg="mod">
          <ac:chgData name="Ravi Bhasutkar" userId="a018638a47136280" providerId="LiveId" clId="{7F112EE1-9A17-40DE-A014-E17CE37B7508}" dt="2020-10-04T15:41:09.242" v="1149" actId="207"/>
          <ac:spMkLst>
            <pc:docMk/>
            <pc:sldMk cId="152469530" sldId="281"/>
            <ac:spMk id="2" creationId="{CEB49FF1-F465-4D68-9986-976FB522AC42}"/>
          </ac:spMkLst>
        </pc:spChg>
        <pc:spChg chg="add del mod">
          <ac:chgData name="Ravi Bhasutkar" userId="a018638a47136280" providerId="LiveId" clId="{7F112EE1-9A17-40DE-A014-E17CE37B7508}" dt="2020-10-04T15:14:49.216" v="704" actId="478"/>
          <ac:spMkLst>
            <pc:docMk/>
            <pc:sldMk cId="152469530" sldId="281"/>
            <ac:spMk id="4" creationId="{A0A92BC9-2268-47E3-8580-075D3F330D5F}"/>
          </ac:spMkLst>
        </pc:spChg>
        <pc:picChg chg="add mod">
          <ac:chgData name="Ravi Bhasutkar" userId="a018638a47136280" providerId="LiveId" clId="{7F112EE1-9A17-40DE-A014-E17CE37B7508}" dt="2020-10-04T15:12:41.805" v="663"/>
          <ac:picMkLst>
            <pc:docMk/>
            <pc:sldMk cId="152469530" sldId="281"/>
            <ac:picMk id="3" creationId="{F66E9A58-C42E-4625-9D2A-87744F15B363}"/>
          </ac:picMkLst>
        </pc:picChg>
        <pc:picChg chg="add del">
          <ac:chgData name="Ravi Bhasutkar" userId="a018638a47136280" providerId="LiveId" clId="{7F112EE1-9A17-40DE-A014-E17CE37B7508}" dt="2020-10-04T15:40:46.854" v="1122"/>
          <ac:picMkLst>
            <pc:docMk/>
            <pc:sldMk cId="152469530" sldId="281"/>
            <ac:picMk id="5122" creationId="{44DFA79F-9E0D-450F-9475-63559042F24E}"/>
          </ac:picMkLst>
        </pc:picChg>
      </pc:sldChg>
      <pc:sldChg chg="modSp mod">
        <pc:chgData name="Ravi Bhasutkar" userId="a018638a47136280" providerId="LiveId" clId="{7F112EE1-9A17-40DE-A014-E17CE37B7508}" dt="2020-10-04T15:39:03.885" v="1081" actId="207"/>
        <pc:sldMkLst>
          <pc:docMk/>
          <pc:sldMk cId="2736623282" sldId="282"/>
        </pc:sldMkLst>
        <pc:spChg chg="mod">
          <ac:chgData name="Ravi Bhasutkar" userId="a018638a47136280" providerId="LiveId" clId="{7F112EE1-9A17-40DE-A014-E17CE37B7508}" dt="2020-10-04T15:39:03.885" v="1081" actId="207"/>
          <ac:spMkLst>
            <pc:docMk/>
            <pc:sldMk cId="2736623282" sldId="282"/>
            <ac:spMk id="2" creationId="{DE5024E7-770F-40BC-8A38-6BCE37353B8A}"/>
          </ac:spMkLst>
        </pc:spChg>
        <pc:picChg chg="mod">
          <ac:chgData name="Ravi Bhasutkar" userId="a018638a47136280" providerId="LiveId" clId="{7F112EE1-9A17-40DE-A014-E17CE37B7508}" dt="2020-10-04T15:38:39.547" v="1073" actId="1076"/>
          <ac:picMkLst>
            <pc:docMk/>
            <pc:sldMk cId="2736623282" sldId="282"/>
            <ac:picMk id="7172" creationId="{8C27536F-84FB-451B-8F70-51E419280339}"/>
          </ac:picMkLst>
        </pc:picChg>
        <pc:picChg chg="mod">
          <ac:chgData name="Ravi Bhasutkar" userId="a018638a47136280" providerId="LiveId" clId="{7F112EE1-9A17-40DE-A014-E17CE37B7508}" dt="2020-10-04T15:38:43.730" v="1075" actId="1076"/>
          <ac:picMkLst>
            <pc:docMk/>
            <pc:sldMk cId="2736623282" sldId="282"/>
            <ac:picMk id="7174" creationId="{6C0B02E6-E707-424E-A4B2-6BB1B9EFADE5}"/>
          </ac:picMkLst>
        </pc:picChg>
        <pc:picChg chg="mod">
          <ac:chgData name="Ravi Bhasutkar" userId="a018638a47136280" providerId="LiveId" clId="{7F112EE1-9A17-40DE-A014-E17CE37B7508}" dt="2020-10-04T15:38:41.208" v="1074" actId="1076"/>
          <ac:picMkLst>
            <pc:docMk/>
            <pc:sldMk cId="2736623282" sldId="282"/>
            <ac:picMk id="7178" creationId="{7BC5E0A7-F2D9-49AD-9087-27EBE02015D4}"/>
          </ac:picMkLst>
        </pc:picChg>
      </pc:sldChg>
      <pc:sldChg chg="modSp new mod">
        <pc:chgData name="Ravi Bhasutkar" userId="a018638a47136280" providerId="LiveId" clId="{7F112EE1-9A17-40DE-A014-E17CE37B7508}" dt="2020-10-04T15:16:22.379" v="818" actId="20577"/>
        <pc:sldMkLst>
          <pc:docMk/>
          <pc:sldMk cId="1917357326" sldId="283"/>
        </pc:sldMkLst>
        <pc:spChg chg="mod">
          <ac:chgData name="Ravi Bhasutkar" userId="a018638a47136280" providerId="LiveId" clId="{7F112EE1-9A17-40DE-A014-E17CE37B7508}" dt="2020-10-04T15:15:09.064" v="731" actId="20577"/>
          <ac:spMkLst>
            <pc:docMk/>
            <pc:sldMk cId="1917357326" sldId="283"/>
            <ac:spMk id="2" creationId="{1D51DC98-E24F-48BD-AB08-592F6DF9153C}"/>
          </ac:spMkLst>
        </pc:spChg>
        <pc:spChg chg="mod">
          <ac:chgData name="Ravi Bhasutkar" userId="a018638a47136280" providerId="LiveId" clId="{7F112EE1-9A17-40DE-A014-E17CE37B7508}" dt="2020-10-04T15:16:22.379" v="818" actId="20577"/>
          <ac:spMkLst>
            <pc:docMk/>
            <pc:sldMk cId="1917357326" sldId="283"/>
            <ac:spMk id="3" creationId="{27A96D5A-F4CD-4109-AE4F-09DB1E9B9EA8}"/>
          </ac:spMkLst>
        </pc:spChg>
      </pc:sldChg>
    </pc:docChg>
  </pc:docChgLst>
  <pc:docChgLst>
    <pc:chgData name="Ravi Bhasutkar" userId="a018638a47136280" providerId="LiveId" clId="{1F68C5B4-50AA-441E-9457-C084AEBF2DF9}"/>
    <pc:docChg chg="undo redo custSel addSld delSld modSld">
      <pc:chgData name="Ravi Bhasutkar" userId="a018638a47136280" providerId="LiveId" clId="{1F68C5B4-50AA-441E-9457-C084AEBF2DF9}" dt="2021-01-11T07:24:40.311" v="3221" actId="20577"/>
      <pc:docMkLst>
        <pc:docMk/>
      </pc:docMkLst>
      <pc:sldChg chg="modSp mod">
        <pc:chgData name="Ravi Bhasutkar" userId="a018638a47136280" providerId="LiveId" clId="{1F68C5B4-50AA-441E-9457-C084AEBF2DF9}" dt="2021-01-11T05:57:35.417" v="1837" actId="1076"/>
        <pc:sldMkLst>
          <pc:docMk/>
          <pc:sldMk cId="3984617762" sldId="257"/>
        </pc:sldMkLst>
        <pc:spChg chg="mod">
          <ac:chgData name="Ravi Bhasutkar" userId="a018638a47136280" providerId="LiveId" clId="{1F68C5B4-50AA-441E-9457-C084AEBF2DF9}" dt="2021-01-11T05:57:35.417" v="1837" actId="1076"/>
          <ac:spMkLst>
            <pc:docMk/>
            <pc:sldMk cId="3984617762" sldId="257"/>
            <ac:spMk id="3" creationId="{00000000-0000-0000-0000-000000000000}"/>
          </ac:spMkLst>
        </pc:spChg>
      </pc:sldChg>
      <pc:sldChg chg="addSp delSp modSp mod">
        <pc:chgData name="Ravi Bhasutkar" userId="a018638a47136280" providerId="LiveId" clId="{1F68C5B4-50AA-441E-9457-C084AEBF2DF9}" dt="2021-01-10T14:53:20.312" v="131" actId="20577"/>
        <pc:sldMkLst>
          <pc:docMk/>
          <pc:sldMk cId="106904919" sldId="261"/>
        </pc:sldMkLst>
        <pc:spChg chg="mod">
          <ac:chgData name="Ravi Bhasutkar" userId="a018638a47136280" providerId="LiveId" clId="{1F68C5B4-50AA-441E-9457-C084AEBF2DF9}" dt="2021-01-10T14:52:43.769" v="71" actId="122"/>
          <ac:spMkLst>
            <pc:docMk/>
            <pc:sldMk cId="106904919" sldId="261"/>
            <ac:spMk id="2" creationId="{00000000-0000-0000-0000-000000000000}"/>
          </ac:spMkLst>
        </pc:spChg>
        <pc:spChg chg="mod">
          <ac:chgData name="Ravi Bhasutkar" userId="a018638a47136280" providerId="LiveId" clId="{1F68C5B4-50AA-441E-9457-C084AEBF2DF9}" dt="2021-01-10T14:53:20.312" v="131" actId="20577"/>
          <ac:spMkLst>
            <pc:docMk/>
            <pc:sldMk cId="106904919" sldId="261"/>
            <ac:spMk id="3" creationId="{00000000-0000-0000-0000-000000000000}"/>
          </ac:spMkLst>
        </pc:spChg>
        <pc:picChg chg="del">
          <ac:chgData name="Ravi Bhasutkar" userId="a018638a47136280" providerId="LiveId" clId="{1F68C5B4-50AA-441E-9457-C084AEBF2DF9}" dt="2021-01-10T14:49:16.817" v="0" actId="478"/>
          <ac:picMkLst>
            <pc:docMk/>
            <pc:sldMk cId="106904919" sldId="261"/>
            <ac:picMk id="4" creationId="{9CA137A7-B481-4600-B7A8-C1C8D4E894D5}"/>
          </ac:picMkLst>
        </pc:picChg>
        <pc:picChg chg="add mod">
          <ac:chgData name="Ravi Bhasutkar" userId="a018638a47136280" providerId="LiveId" clId="{1F68C5B4-50AA-441E-9457-C084AEBF2DF9}" dt="2021-01-10T14:52:40.563" v="70" actId="1076"/>
          <ac:picMkLst>
            <pc:docMk/>
            <pc:sldMk cId="106904919" sldId="261"/>
            <ac:picMk id="6" creationId="{7B7D541B-0BB6-47C6-ABCF-59D3AB630AD7}"/>
          </ac:picMkLst>
        </pc:picChg>
        <pc:picChg chg="add del mod">
          <ac:chgData name="Ravi Bhasutkar" userId="a018638a47136280" providerId="LiveId" clId="{1F68C5B4-50AA-441E-9457-C084AEBF2DF9}" dt="2021-01-10T14:51:32.492" v="63" actId="478"/>
          <ac:picMkLst>
            <pc:docMk/>
            <pc:sldMk cId="106904919" sldId="261"/>
            <ac:picMk id="1026" creationId="{CC6A7A5E-025E-4FE1-BE6B-3B2A81D4080E}"/>
          </ac:picMkLst>
        </pc:picChg>
      </pc:sldChg>
      <pc:sldChg chg="modSp mod">
        <pc:chgData name="Ravi Bhasutkar" userId="a018638a47136280" providerId="LiveId" clId="{1F68C5B4-50AA-441E-9457-C084AEBF2DF9}" dt="2021-01-10T17:32:30.302" v="921" actId="20577"/>
        <pc:sldMkLst>
          <pc:docMk/>
          <pc:sldMk cId="1124566818" sldId="262"/>
        </pc:sldMkLst>
        <pc:spChg chg="mod">
          <ac:chgData name="Ravi Bhasutkar" userId="a018638a47136280" providerId="LiveId" clId="{1F68C5B4-50AA-441E-9457-C084AEBF2DF9}" dt="2021-01-10T17:32:30.302" v="921" actId="20577"/>
          <ac:spMkLst>
            <pc:docMk/>
            <pc:sldMk cId="1124566818" sldId="262"/>
            <ac:spMk id="2" creationId="{00000000-0000-0000-0000-000000000000}"/>
          </ac:spMkLst>
        </pc:spChg>
      </pc:sldChg>
      <pc:sldChg chg="addSp delSp modSp del mod">
        <pc:chgData name="Ravi Bhasutkar" userId="a018638a47136280" providerId="LiveId" clId="{1F68C5B4-50AA-441E-9457-C084AEBF2DF9}" dt="2021-01-10T17:31:48.082" v="917" actId="2696"/>
        <pc:sldMkLst>
          <pc:docMk/>
          <pc:sldMk cId="1476019738" sldId="262"/>
        </pc:sldMkLst>
        <pc:spChg chg="mod">
          <ac:chgData name="Ravi Bhasutkar" userId="a018638a47136280" providerId="LiveId" clId="{1F68C5B4-50AA-441E-9457-C084AEBF2DF9}" dt="2021-01-10T17:31:41.919" v="916" actId="20577"/>
          <ac:spMkLst>
            <pc:docMk/>
            <pc:sldMk cId="1476019738" sldId="262"/>
            <ac:spMk id="2" creationId="{00000000-0000-0000-0000-000000000000}"/>
          </ac:spMkLst>
        </pc:spChg>
        <pc:spChg chg="mod">
          <ac:chgData name="Ravi Bhasutkar" userId="a018638a47136280" providerId="LiveId" clId="{1F68C5B4-50AA-441E-9457-C084AEBF2DF9}" dt="2021-01-10T17:31:25.935" v="874" actId="14100"/>
          <ac:spMkLst>
            <pc:docMk/>
            <pc:sldMk cId="1476019738" sldId="262"/>
            <ac:spMk id="3" creationId="{5DB4D81E-6381-4A9C-A2AD-FF077C2AB071}"/>
          </ac:spMkLst>
        </pc:spChg>
        <pc:spChg chg="add del">
          <ac:chgData name="Ravi Bhasutkar" userId="a018638a47136280" providerId="LiveId" clId="{1F68C5B4-50AA-441E-9457-C084AEBF2DF9}" dt="2021-01-10T17:30:50.773" v="867"/>
          <ac:spMkLst>
            <pc:docMk/>
            <pc:sldMk cId="1476019738" sldId="262"/>
            <ac:spMk id="4" creationId="{B1883FE1-E635-4041-ABB0-7B0CE77D2BF8}"/>
          </ac:spMkLst>
        </pc:spChg>
        <pc:spChg chg="add del">
          <ac:chgData name="Ravi Bhasutkar" userId="a018638a47136280" providerId="LiveId" clId="{1F68C5B4-50AA-441E-9457-C084AEBF2DF9}" dt="2021-01-10T17:30:54.812" v="869"/>
          <ac:spMkLst>
            <pc:docMk/>
            <pc:sldMk cId="1476019738" sldId="262"/>
            <ac:spMk id="5" creationId="{57FB16EB-9D31-43BD-9DE2-532A189713D7}"/>
          </ac:spMkLst>
        </pc:spChg>
        <pc:picChg chg="del">
          <ac:chgData name="Ravi Bhasutkar" userId="a018638a47136280" providerId="LiveId" clId="{1F68C5B4-50AA-441E-9457-C084AEBF2DF9}" dt="2021-01-10T17:29:06.696" v="859" actId="478"/>
          <ac:picMkLst>
            <pc:docMk/>
            <pc:sldMk cId="1476019738" sldId="262"/>
            <ac:picMk id="1028" creationId="{B3522FF9-DBD6-482B-ADBB-5275CCA65C6A}"/>
          </ac:picMkLst>
        </pc:picChg>
        <pc:picChg chg="add mod">
          <ac:chgData name="Ravi Bhasutkar" userId="a018638a47136280" providerId="LiveId" clId="{1F68C5B4-50AA-441E-9457-C084AEBF2DF9}" dt="2021-01-10T17:31:06.963" v="871" actId="1076"/>
          <ac:picMkLst>
            <pc:docMk/>
            <pc:sldMk cId="1476019738" sldId="262"/>
            <ac:picMk id="2052" creationId="{404661DF-9EF2-4D56-BF18-EF24C99726E8}"/>
          </ac:picMkLst>
        </pc:picChg>
      </pc:sldChg>
      <pc:sldChg chg="modSp mod">
        <pc:chgData name="Ravi Bhasutkar" userId="a018638a47136280" providerId="LiveId" clId="{1F68C5B4-50AA-441E-9457-C084AEBF2DF9}" dt="2021-01-10T17:45:16.852" v="1314" actId="20577"/>
        <pc:sldMkLst>
          <pc:docMk/>
          <pc:sldMk cId="2362296366" sldId="265"/>
        </pc:sldMkLst>
        <pc:spChg chg="mod">
          <ac:chgData name="Ravi Bhasutkar" userId="a018638a47136280" providerId="LiveId" clId="{1F68C5B4-50AA-441E-9457-C084AEBF2DF9}" dt="2021-01-10T17:45:16.852" v="1314" actId="20577"/>
          <ac:spMkLst>
            <pc:docMk/>
            <pc:sldMk cId="2362296366" sldId="265"/>
            <ac:spMk id="2" creationId="{00000000-0000-0000-0000-000000000000}"/>
          </ac:spMkLst>
        </pc:spChg>
      </pc:sldChg>
      <pc:sldChg chg="modSp mod">
        <pc:chgData name="Ravi Bhasutkar" userId="a018638a47136280" providerId="LiveId" clId="{1F68C5B4-50AA-441E-9457-C084AEBF2DF9}" dt="2021-01-11T05:56:41.678" v="1746" actId="20577"/>
        <pc:sldMkLst>
          <pc:docMk/>
          <pc:sldMk cId="99908846" sldId="271"/>
        </pc:sldMkLst>
        <pc:spChg chg="mod">
          <ac:chgData name="Ravi Bhasutkar" userId="a018638a47136280" providerId="LiveId" clId="{1F68C5B4-50AA-441E-9457-C084AEBF2DF9}" dt="2021-01-11T05:56:41.678" v="1746" actId="20577"/>
          <ac:spMkLst>
            <pc:docMk/>
            <pc:sldMk cId="99908846" sldId="271"/>
            <ac:spMk id="3" creationId="{00000000-0000-0000-0000-000000000000}"/>
          </ac:spMkLst>
        </pc:spChg>
      </pc:sldChg>
      <pc:sldChg chg="addSp delSp modSp mod">
        <pc:chgData name="Ravi Bhasutkar" userId="a018638a47136280" providerId="LiveId" clId="{1F68C5B4-50AA-441E-9457-C084AEBF2DF9}" dt="2021-01-11T06:01:35.517" v="2059" actId="27636"/>
        <pc:sldMkLst>
          <pc:docMk/>
          <pc:sldMk cId="1289286559" sldId="272"/>
        </pc:sldMkLst>
        <pc:spChg chg="mod">
          <ac:chgData name="Ravi Bhasutkar" userId="a018638a47136280" providerId="LiveId" clId="{1F68C5B4-50AA-441E-9457-C084AEBF2DF9}" dt="2021-01-10T15:21:50.394" v="375" actId="20577"/>
          <ac:spMkLst>
            <pc:docMk/>
            <pc:sldMk cId="1289286559" sldId="272"/>
            <ac:spMk id="2" creationId="{00000000-0000-0000-0000-000000000000}"/>
          </ac:spMkLst>
        </pc:spChg>
        <pc:spChg chg="mod">
          <ac:chgData name="Ravi Bhasutkar" userId="a018638a47136280" providerId="LiveId" clId="{1F68C5B4-50AA-441E-9457-C084AEBF2DF9}" dt="2021-01-11T06:01:35.517" v="2059" actId="27636"/>
          <ac:spMkLst>
            <pc:docMk/>
            <pc:sldMk cId="1289286559" sldId="272"/>
            <ac:spMk id="3" creationId="{00000000-0000-0000-0000-000000000000}"/>
          </ac:spMkLst>
        </pc:spChg>
        <pc:spChg chg="del topLvl">
          <ac:chgData name="Ravi Bhasutkar" userId="a018638a47136280" providerId="LiveId" clId="{1F68C5B4-50AA-441E-9457-C084AEBF2DF9}" dt="2021-01-10T17:24:50.861" v="817" actId="21"/>
          <ac:spMkLst>
            <pc:docMk/>
            <pc:sldMk cId="1289286559" sldId="272"/>
            <ac:spMk id="8" creationId="{D1ACA707-B07E-4589-8463-2608A2D61535}"/>
          </ac:spMkLst>
        </pc:spChg>
        <pc:spChg chg="del topLvl">
          <ac:chgData name="Ravi Bhasutkar" userId="a018638a47136280" providerId="LiveId" clId="{1F68C5B4-50AA-441E-9457-C084AEBF2DF9}" dt="2021-01-10T14:58:01.225" v="303" actId="478"/>
          <ac:spMkLst>
            <pc:docMk/>
            <pc:sldMk cId="1289286559" sldId="272"/>
            <ac:spMk id="9" creationId="{9971D80A-3F04-45F0-BE6A-69EA2A0C263B}"/>
          </ac:spMkLst>
        </pc:spChg>
        <pc:spChg chg="add del mod">
          <ac:chgData name="Ravi Bhasutkar" userId="a018638a47136280" providerId="LiveId" clId="{1F68C5B4-50AA-441E-9457-C084AEBF2DF9}" dt="2021-01-10T17:25:06.310" v="820" actId="21"/>
          <ac:spMkLst>
            <pc:docMk/>
            <pc:sldMk cId="1289286559" sldId="272"/>
            <ac:spMk id="15" creationId="{5808D4E8-4E75-45ED-8853-C6E6A26387A7}"/>
          </ac:spMkLst>
        </pc:spChg>
        <pc:spChg chg="add mod">
          <ac:chgData name="Ravi Bhasutkar" userId="a018638a47136280" providerId="LiveId" clId="{1F68C5B4-50AA-441E-9457-C084AEBF2DF9}" dt="2021-01-10T17:30:00.402" v="865" actId="207"/>
          <ac:spMkLst>
            <pc:docMk/>
            <pc:sldMk cId="1289286559" sldId="272"/>
            <ac:spMk id="16" creationId="{2C0153FC-4450-4CDC-9967-4850DF1951BB}"/>
          </ac:spMkLst>
        </pc:spChg>
        <pc:grpChg chg="add del">
          <ac:chgData name="Ravi Bhasutkar" userId="a018638a47136280" providerId="LiveId" clId="{1F68C5B4-50AA-441E-9457-C084AEBF2DF9}" dt="2021-01-10T14:58:01.225" v="303" actId="478"/>
          <ac:grpSpMkLst>
            <pc:docMk/>
            <pc:sldMk cId="1289286559" sldId="272"/>
            <ac:grpSpMk id="14" creationId="{2427DB1B-8B6F-4BAF-A25B-794F26CFB448}"/>
          </ac:grpSpMkLst>
        </pc:grpChg>
        <pc:picChg chg="add del mod">
          <ac:chgData name="Ravi Bhasutkar" userId="a018638a47136280" providerId="LiveId" clId="{1F68C5B4-50AA-441E-9457-C084AEBF2DF9}" dt="2021-01-10T17:24:50.861" v="817" actId="21"/>
          <ac:picMkLst>
            <pc:docMk/>
            <pc:sldMk cId="1289286559" sldId="272"/>
            <ac:picMk id="5" creationId="{A9EFEABD-6FB5-4627-BC88-F0076D1085AA}"/>
          </ac:picMkLst>
        </pc:picChg>
        <pc:picChg chg="add del mod">
          <ac:chgData name="Ravi Bhasutkar" userId="a018638a47136280" providerId="LiveId" clId="{1F68C5B4-50AA-441E-9457-C084AEBF2DF9}" dt="2021-01-10T17:24:50.861" v="817" actId="21"/>
          <ac:picMkLst>
            <pc:docMk/>
            <pc:sldMk cId="1289286559" sldId="272"/>
            <ac:picMk id="7" creationId="{707328EF-B3CF-47EC-AF75-037B11AC8838}"/>
          </ac:picMkLst>
        </pc:picChg>
        <pc:picChg chg="del">
          <ac:chgData name="Ravi Bhasutkar" userId="a018638a47136280" providerId="LiveId" clId="{1F68C5B4-50AA-441E-9457-C084AEBF2DF9}" dt="2021-01-10T14:57:59.218" v="302" actId="478"/>
          <ac:picMkLst>
            <pc:docMk/>
            <pc:sldMk cId="1289286559" sldId="272"/>
            <ac:picMk id="13" creationId="{E5084695-9F0C-4705-B932-F20F38E7D80D}"/>
          </ac:picMkLst>
        </pc:picChg>
      </pc:sldChg>
      <pc:sldChg chg="modSp mod">
        <pc:chgData name="Ravi Bhasutkar" userId="a018638a47136280" providerId="LiveId" clId="{1F68C5B4-50AA-441E-9457-C084AEBF2DF9}" dt="2021-01-10T17:28:54.292" v="858"/>
        <pc:sldMkLst>
          <pc:docMk/>
          <pc:sldMk cId="1435197311" sldId="273"/>
        </pc:sldMkLst>
        <pc:spChg chg="mod">
          <ac:chgData name="Ravi Bhasutkar" userId="a018638a47136280" providerId="LiveId" clId="{1F68C5B4-50AA-441E-9457-C084AEBF2DF9}" dt="2021-01-10T17:28:54.292" v="858"/>
          <ac:spMkLst>
            <pc:docMk/>
            <pc:sldMk cId="1435197311" sldId="273"/>
            <ac:spMk id="3" creationId="{00000000-0000-0000-0000-000000000000}"/>
          </ac:spMkLst>
        </pc:spChg>
      </pc:sldChg>
      <pc:sldChg chg="addSp delSp modSp mod">
        <pc:chgData name="Ravi Bhasutkar" userId="a018638a47136280" providerId="LiveId" clId="{1F68C5B4-50AA-441E-9457-C084AEBF2DF9}" dt="2021-01-11T06:02:36.397" v="2060" actId="113"/>
        <pc:sldMkLst>
          <pc:docMk/>
          <pc:sldMk cId="2068813096" sldId="274"/>
        </pc:sldMkLst>
        <pc:spChg chg="mod">
          <ac:chgData name="Ravi Bhasutkar" userId="a018638a47136280" providerId="LiveId" clId="{1F68C5B4-50AA-441E-9457-C084AEBF2DF9}" dt="2021-01-10T17:33:19.602" v="955" actId="20577"/>
          <ac:spMkLst>
            <pc:docMk/>
            <pc:sldMk cId="2068813096" sldId="274"/>
            <ac:spMk id="2" creationId="{00000000-0000-0000-0000-000000000000}"/>
          </ac:spMkLst>
        </pc:spChg>
        <pc:spChg chg="mod">
          <ac:chgData name="Ravi Bhasutkar" userId="a018638a47136280" providerId="LiveId" clId="{1F68C5B4-50AA-441E-9457-C084AEBF2DF9}" dt="2021-01-11T06:02:36.397" v="2060" actId="113"/>
          <ac:spMkLst>
            <pc:docMk/>
            <pc:sldMk cId="2068813096" sldId="274"/>
            <ac:spMk id="5" creationId="{91BFAE32-5D6D-45D6-A037-C236DE1CE9F0}"/>
          </ac:spMkLst>
        </pc:spChg>
        <pc:picChg chg="add del">
          <ac:chgData name="Ravi Bhasutkar" userId="a018638a47136280" providerId="LiveId" clId="{1F68C5B4-50AA-441E-9457-C084AEBF2DF9}" dt="2021-01-10T17:33:20.670" v="957" actId="478"/>
          <ac:picMkLst>
            <pc:docMk/>
            <pc:sldMk cId="2068813096" sldId="274"/>
            <ac:picMk id="4" creationId="{524214CE-E110-4877-9BD6-7A63854C7449}"/>
          </ac:picMkLst>
        </pc:picChg>
        <pc:picChg chg="add del">
          <ac:chgData name="Ravi Bhasutkar" userId="a018638a47136280" providerId="LiveId" clId="{1F68C5B4-50AA-441E-9457-C084AEBF2DF9}" dt="2021-01-10T17:33:19.884" v="956" actId="478"/>
          <ac:picMkLst>
            <pc:docMk/>
            <pc:sldMk cId="2068813096" sldId="274"/>
            <ac:picMk id="2050" creationId="{1921B785-2133-41B5-BBBF-577871E0095D}"/>
          </ac:picMkLst>
        </pc:picChg>
        <pc:picChg chg="add mod">
          <ac:chgData name="Ravi Bhasutkar" userId="a018638a47136280" providerId="LiveId" clId="{1F68C5B4-50AA-441E-9457-C084AEBF2DF9}" dt="2021-01-10T17:33:26.283" v="959" actId="1076"/>
          <ac:picMkLst>
            <pc:docMk/>
            <pc:sldMk cId="2068813096" sldId="274"/>
            <ac:picMk id="5122" creationId="{1EAE66A7-F3EA-44F4-B749-D4360E8FAA01}"/>
          </ac:picMkLst>
        </pc:picChg>
      </pc:sldChg>
      <pc:sldChg chg="addSp delSp modSp mod">
        <pc:chgData name="Ravi Bhasutkar" userId="a018638a47136280" providerId="LiveId" clId="{1F68C5B4-50AA-441E-9457-C084AEBF2DF9}" dt="2021-01-11T06:02:44.963" v="2061" actId="113"/>
        <pc:sldMkLst>
          <pc:docMk/>
          <pc:sldMk cId="2552653842" sldId="275"/>
        </pc:sldMkLst>
        <pc:spChg chg="mod">
          <ac:chgData name="Ravi Bhasutkar" userId="a018638a47136280" providerId="LiveId" clId="{1F68C5B4-50AA-441E-9457-C084AEBF2DF9}" dt="2021-01-10T17:34:49.031" v="1044" actId="20577"/>
          <ac:spMkLst>
            <pc:docMk/>
            <pc:sldMk cId="2552653842" sldId="275"/>
            <ac:spMk id="2" creationId="{EB9780ED-32CB-421F-93A3-809B4F242966}"/>
          </ac:spMkLst>
        </pc:spChg>
        <pc:spChg chg="mod">
          <ac:chgData name="Ravi Bhasutkar" userId="a018638a47136280" providerId="LiveId" clId="{1F68C5B4-50AA-441E-9457-C084AEBF2DF9}" dt="2021-01-11T06:02:44.963" v="2061" actId="113"/>
          <ac:spMkLst>
            <pc:docMk/>
            <pc:sldMk cId="2552653842" sldId="275"/>
            <ac:spMk id="3" creationId="{8359050F-7DB8-4BF3-B47F-E612A5FCA60C}"/>
          </ac:spMkLst>
        </pc:spChg>
        <pc:spChg chg="del">
          <ac:chgData name="Ravi Bhasutkar" userId="a018638a47136280" providerId="LiveId" clId="{1F68C5B4-50AA-441E-9457-C084AEBF2DF9}" dt="2021-01-10T17:35:11.117" v="1048" actId="478"/>
          <ac:spMkLst>
            <pc:docMk/>
            <pc:sldMk cId="2552653842" sldId="275"/>
            <ac:spMk id="9" creationId="{39E25BF3-A2F6-4F8D-B3E8-1E1C90256241}"/>
          </ac:spMkLst>
        </pc:spChg>
        <pc:picChg chg="del">
          <ac:chgData name="Ravi Bhasutkar" userId="a018638a47136280" providerId="LiveId" clId="{1F68C5B4-50AA-441E-9457-C084AEBF2DF9}" dt="2021-01-10T17:34:19.160" v="964" actId="478"/>
          <ac:picMkLst>
            <pc:docMk/>
            <pc:sldMk cId="2552653842" sldId="275"/>
            <ac:picMk id="3074" creationId="{8F3F8C2D-0F55-4103-BEB1-490BE7D318F2}"/>
          </ac:picMkLst>
        </pc:picChg>
        <pc:picChg chg="del">
          <ac:chgData name="Ravi Bhasutkar" userId="a018638a47136280" providerId="LiveId" clId="{1F68C5B4-50AA-441E-9457-C084AEBF2DF9}" dt="2021-01-10T17:34:20.056" v="965" actId="478"/>
          <ac:picMkLst>
            <pc:docMk/>
            <pc:sldMk cId="2552653842" sldId="275"/>
            <ac:picMk id="3076" creationId="{BFB827E0-DCF3-4AD6-AF9F-138E8F647C5A}"/>
          </ac:picMkLst>
        </pc:picChg>
        <pc:picChg chg="add mod">
          <ac:chgData name="Ravi Bhasutkar" userId="a018638a47136280" providerId="LiveId" clId="{1F68C5B4-50AA-441E-9457-C084AEBF2DF9}" dt="2021-01-10T17:34:56.061" v="1046" actId="1076"/>
          <ac:picMkLst>
            <pc:docMk/>
            <pc:sldMk cId="2552653842" sldId="275"/>
            <ac:picMk id="6146" creationId="{164F472A-990F-421D-B1E7-9BFE1E1BE43A}"/>
          </ac:picMkLst>
        </pc:picChg>
      </pc:sldChg>
      <pc:sldChg chg="addSp delSp modSp mod">
        <pc:chgData name="Ravi Bhasutkar" userId="a018638a47136280" providerId="LiveId" clId="{1F68C5B4-50AA-441E-9457-C084AEBF2DF9}" dt="2021-01-11T06:02:51.992" v="2062" actId="113"/>
        <pc:sldMkLst>
          <pc:docMk/>
          <pc:sldMk cId="1580156823" sldId="276"/>
        </pc:sldMkLst>
        <pc:spChg chg="mod">
          <ac:chgData name="Ravi Bhasutkar" userId="a018638a47136280" providerId="LiveId" clId="{1F68C5B4-50AA-441E-9457-C084AEBF2DF9}" dt="2021-01-10T17:35:47.007" v="1082" actId="20577"/>
          <ac:spMkLst>
            <pc:docMk/>
            <pc:sldMk cId="1580156823" sldId="276"/>
            <ac:spMk id="2" creationId="{2FE89D3D-8329-40C4-9E3B-092E41A583A2}"/>
          </ac:spMkLst>
        </pc:spChg>
        <pc:spChg chg="mod">
          <ac:chgData name="Ravi Bhasutkar" userId="a018638a47136280" providerId="LiveId" clId="{1F68C5B4-50AA-441E-9457-C084AEBF2DF9}" dt="2021-01-11T06:02:51.992" v="2062" actId="113"/>
          <ac:spMkLst>
            <pc:docMk/>
            <pc:sldMk cId="1580156823" sldId="276"/>
            <ac:spMk id="7" creationId="{356F387D-DDF6-449D-983D-250FE9EBFAF9}"/>
          </ac:spMkLst>
        </pc:spChg>
        <pc:picChg chg="del">
          <ac:chgData name="Ravi Bhasutkar" userId="a018638a47136280" providerId="LiveId" clId="{1F68C5B4-50AA-441E-9457-C084AEBF2DF9}" dt="2021-01-10T17:35:35.247" v="1050" actId="478"/>
          <ac:picMkLst>
            <pc:docMk/>
            <pc:sldMk cId="1580156823" sldId="276"/>
            <ac:picMk id="3076" creationId="{DDB65586-E39F-4399-8CC7-A014529A1869}"/>
          </ac:picMkLst>
        </pc:picChg>
        <pc:picChg chg="add mod">
          <ac:chgData name="Ravi Bhasutkar" userId="a018638a47136280" providerId="LiveId" clId="{1F68C5B4-50AA-441E-9457-C084AEBF2DF9}" dt="2021-01-10T17:36:05.095" v="1086" actId="14100"/>
          <ac:picMkLst>
            <pc:docMk/>
            <pc:sldMk cId="1580156823" sldId="276"/>
            <ac:picMk id="7170" creationId="{4997B242-91AF-4433-A8A5-1D740B004FF6}"/>
          </ac:picMkLst>
        </pc:picChg>
      </pc:sldChg>
      <pc:sldChg chg="addSp delSp modSp mod">
        <pc:chgData name="Ravi Bhasutkar" userId="a018638a47136280" providerId="LiveId" clId="{1F68C5B4-50AA-441E-9457-C084AEBF2DF9}" dt="2021-01-10T17:41:58.813" v="1219" actId="20577"/>
        <pc:sldMkLst>
          <pc:docMk/>
          <pc:sldMk cId="3930475311" sldId="277"/>
        </pc:sldMkLst>
        <pc:spChg chg="mod">
          <ac:chgData name="Ravi Bhasutkar" userId="a018638a47136280" providerId="LiveId" clId="{1F68C5B4-50AA-441E-9457-C084AEBF2DF9}" dt="2021-01-10T17:41:58.813" v="1219" actId="20577"/>
          <ac:spMkLst>
            <pc:docMk/>
            <pc:sldMk cId="3930475311" sldId="277"/>
            <ac:spMk id="2" creationId="{2FE89D3D-8329-40C4-9E3B-092E41A583A2}"/>
          </ac:spMkLst>
        </pc:spChg>
        <pc:spChg chg="mod">
          <ac:chgData name="Ravi Bhasutkar" userId="a018638a47136280" providerId="LiveId" clId="{1F68C5B4-50AA-441E-9457-C084AEBF2DF9}" dt="2021-01-10T17:37:52.718" v="1113" actId="20577"/>
          <ac:spMkLst>
            <pc:docMk/>
            <pc:sldMk cId="3930475311" sldId="277"/>
            <ac:spMk id="7" creationId="{356F387D-DDF6-449D-983D-250FE9EBFAF9}"/>
          </ac:spMkLst>
        </pc:spChg>
        <pc:picChg chg="del">
          <ac:chgData name="Ravi Bhasutkar" userId="a018638a47136280" providerId="LiveId" clId="{1F68C5B4-50AA-441E-9457-C084AEBF2DF9}" dt="2021-01-10T17:36:37.438" v="1091" actId="478"/>
          <ac:picMkLst>
            <pc:docMk/>
            <pc:sldMk cId="3930475311" sldId="277"/>
            <ac:picMk id="4098" creationId="{DB4466B7-EC64-4737-8B23-994EE07371A7}"/>
          </ac:picMkLst>
        </pc:picChg>
        <pc:picChg chg="del">
          <ac:chgData name="Ravi Bhasutkar" userId="a018638a47136280" providerId="LiveId" clId="{1F68C5B4-50AA-441E-9457-C084AEBF2DF9}" dt="2021-01-10T17:36:36.558" v="1090" actId="478"/>
          <ac:picMkLst>
            <pc:docMk/>
            <pc:sldMk cId="3930475311" sldId="277"/>
            <ac:picMk id="4103" creationId="{D5F52178-19B7-4738-A273-88E3CF0AAD29}"/>
          </ac:picMkLst>
        </pc:picChg>
        <pc:picChg chg="add mod">
          <ac:chgData name="Ravi Bhasutkar" userId="a018638a47136280" providerId="LiveId" clId="{1F68C5B4-50AA-441E-9457-C084AEBF2DF9}" dt="2021-01-10T17:37:18.200" v="1098" actId="1076"/>
          <ac:picMkLst>
            <pc:docMk/>
            <pc:sldMk cId="3930475311" sldId="277"/>
            <ac:picMk id="8194" creationId="{45627261-BC0B-4DAE-B30D-F5C250F06A72}"/>
          </ac:picMkLst>
        </pc:picChg>
      </pc:sldChg>
      <pc:sldChg chg="del">
        <pc:chgData name="Ravi Bhasutkar" userId="a018638a47136280" providerId="LiveId" clId="{1F68C5B4-50AA-441E-9457-C084AEBF2DF9}" dt="2021-01-10T17:42:26.428" v="1222" actId="47"/>
        <pc:sldMkLst>
          <pc:docMk/>
          <pc:sldMk cId="103834463" sldId="278"/>
        </pc:sldMkLst>
      </pc:sldChg>
      <pc:sldChg chg="addSp delSp modSp mod">
        <pc:chgData name="Ravi Bhasutkar" userId="a018638a47136280" providerId="LiveId" clId="{1F68C5B4-50AA-441E-9457-C084AEBF2DF9}" dt="2021-01-10T17:56:53.163" v="1727" actId="313"/>
        <pc:sldMkLst>
          <pc:docMk/>
          <pc:sldMk cId="2068297123" sldId="279"/>
        </pc:sldMkLst>
        <pc:spChg chg="mod">
          <ac:chgData name="Ravi Bhasutkar" userId="a018638a47136280" providerId="LiveId" clId="{1F68C5B4-50AA-441E-9457-C084AEBF2DF9}" dt="2021-01-10T17:56:53.163" v="1727" actId="313"/>
          <ac:spMkLst>
            <pc:docMk/>
            <pc:sldMk cId="2068297123" sldId="279"/>
            <ac:spMk id="2" creationId="{897150D4-2FAE-44AD-90B1-61B7AEA75D1B}"/>
          </ac:spMkLst>
        </pc:spChg>
        <pc:picChg chg="del">
          <ac:chgData name="Ravi Bhasutkar" userId="a018638a47136280" providerId="LiveId" clId="{1F68C5B4-50AA-441E-9457-C084AEBF2DF9}" dt="2021-01-10T17:43:27.458" v="1260" actId="478"/>
          <ac:picMkLst>
            <pc:docMk/>
            <pc:sldMk cId="2068297123" sldId="279"/>
            <ac:picMk id="6146" creationId="{E201D454-99C9-4FE4-8FAB-148E6741A970}"/>
          </ac:picMkLst>
        </pc:picChg>
        <pc:picChg chg="add mod">
          <ac:chgData name="Ravi Bhasutkar" userId="a018638a47136280" providerId="LiveId" clId="{1F68C5B4-50AA-441E-9457-C084AEBF2DF9}" dt="2021-01-10T17:44:18.630" v="1272" actId="14100"/>
          <ac:picMkLst>
            <pc:docMk/>
            <pc:sldMk cId="2068297123" sldId="279"/>
            <ac:picMk id="12290" creationId="{CF82C3A8-ED55-4EDC-AEBB-88F749C16E90}"/>
          </ac:picMkLst>
        </pc:picChg>
      </pc:sldChg>
      <pc:sldChg chg="modSp">
        <pc:chgData name="Ravi Bhasutkar" userId="a018638a47136280" providerId="LiveId" clId="{1F68C5B4-50AA-441E-9457-C084AEBF2DF9}" dt="2021-01-11T07:08:07.029" v="2660" actId="478"/>
        <pc:sldMkLst>
          <pc:docMk/>
          <pc:sldMk cId="1248744095" sldId="280"/>
        </pc:sldMkLst>
        <pc:graphicFrameChg chg="mod">
          <ac:chgData name="Ravi Bhasutkar" userId="a018638a47136280" providerId="LiveId" clId="{1F68C5B4-50AA-441E-9457-C084AEBF2DF9}" dt="2021-01-11T07:08:07.029" v="2660" actId="478"/>
          <ac:graphicFrameMkLst>
            <pc:docMk/>
            <pc:sldMk cId="1248744095" sldId="280"/>
            <ac:graphicFrameMk id="10" creationId="{EE8217A6-5351-4627-839E-FE8926BA60CC}"/>
          </ac:graphicFrameMkLst>
        </pc:graphicFrameChg>
      </pc:sldChg>
      <pc:sldChg chg="del">
        <pc:chgData name="Ravi Bhasutkar" userId="a018638a47136280" providerId="LiveId" clId="{1F68C5B4-50AA-441E-9457-C084AEBF2DF9}" dt="2021-01-10T17:45:26.615" v="1315" actId="2696"/>
        <pc:sldMkLst>
          <pc:docMk/>
          <pc:sldMk cId="152469530" sldId="281"/>
        </pc:sldMkLst>
      </pc:sldChg>
      <pc:sldChg chg="del">
        <pc:chgData name="Ravi Bhasutkar" userId="a018638a47136280" providerId="LiveId" clId="{1F68C5B4-50AA-441E-9457-C084AEBF2DF9}" dt="2021-01-10T17:42:27.982" v="1223" actId="47"/>
        <pc:sldMkLst>
          <pc:docMk/>
          <pc:sldMk cId="2736623282" sldId="282"/>
        </pc:sldMkLst>
      </pc:sldChg>
      <pc:sldChg chg="modSp mod">
        <pc:chgData name="Ravi Bhasutkar" userId="a018638a47136280" providerId="LiveId" clId="{1F68C5B4-50AA-441E-9457-C084AEBF2DF9}" dt="2021-01-11T07:24:40.311" v="3221" actId="20577"/>
        <pc:sldMkLst>
          <pc:docMk/>
          <pc:sldMk cId="1917357326" sldId="283"/>
        </pc:sldMkLst>
        <pc:spChg chg="mod">
          <ac:chgData name="Ravi Bhasutkar" userId="a018638a47136280" providerId="LiveId" clId="{1F68C5B4-50AA-441E-9457-C084AEBF2DF9}" dt="2021-01-11T07:24:40.311" v="3221" actId="20577"/>
          <ac:spMkLst>
            <pc:docMk/>
            <pc:sldMk cId="1917357326" sldId="283"/>
            <ac:spMk id="3" creationId="{27A96D5A-F4CD-4109-AE4F-09DB1E9B9EA8}"/>
          </ac:spMkLst>
        </pc:spChg>
      </pc:sldChg>
      <pc:sldChg chg="addSp delSp modSp new mod">
        <pc:chgData name="Ravi Bhasutkar" userId="a018638a47136280" providerId="LiveId" clId="{1F68C5B4-50AA-441E-9457-C084AEBF2DF9}" dt="2021-01-11T06:01:17.149" v="2057" actId="2711"/>
        <pc:sldMkLst>
          <pc:docMk/>
          <pc:sldMk cId="2678200525" sldId="284"/>
        </pc:sldMkLst>
        <pc:spChg chg="mod">
          <ac:chgData name="Ravi Bhasutkar" userId="a018638a47136280" providerId="LiveId" clId="{1F68C5B4-50AA-441E-9457-C084AEBF2DF9}" dt="2021-01-10T15:21:26.401" v="349" actId="114"/>
          <ac:spMkLst>
            <pc:docMk/>
            <pc:sldMk cId="2678200525" sldId="284"/>
            <ac:spMk id="2" creationId="{04AFDF06-6737-4D57-955E-1A6F73D1DE6D}"/>
          </ac:spMkLst>
        </pc:spChg>
        <pc:spChg chg="del">
          <ac:chgData name="Ravi Bhasutkar" userId="a018638a47136280" providerId="LiveId" clId="{1F68C5B4-50AA-441E-9457-C084AEBF2DF9}" dt="2021-01-10T15:21:29.504" v="350" actId="478"/>
          <ac:spMkLst>
            <pc:docMk/>
            <pc:sldMk cId="2678200525" sldId="284"/>
            <ac:spMk id="3" creationId="{63B3F891-B3F0-457F-8A05-B0B6633580AA}"/>
          </ac:spMkLst>
        </pc:spChg>
        <pc:spChg chg="del">
          <ac:chgData name="Ravi Bhasutkar" userId="a018638a47136280" providerId="LiveId" clId="{1F68C5B4-50AA-441E-9457-C084AEBF2DF9}" dt="2021-01-10T15:21:33.238" v="351" actId="478"/>
          <ac:spMkLst>
            <pc:docMk/>
            <pc:sldMk cId="2678200525" sldId="284"/>
            <ac:spMk id="4" creationId="{48AED77C-C40E-44B2-8E61-0D31E55BF5FF}"/>
          </ac:spMkLst>
        </pc:spChg>
        <pc:spChg chg="add mod">
          <ac:chgData name="Ravi Bhasutkar" userId="a018638a47136280" providerId="LiveId" clId="{1F68C5B4-50AA-441E-9457-C084AEBF2DF9}" dt="2021-01-11T06:01:17.149" v="2057" actId="2711"/>
          <ac:spMkLst>
            <pc:docMk/>
            <pc:sldMk cId="2678200525" sldId="284"/>
            <ac:spMk id="5" creationId="{5CDDFD35-B031-4F4E-8C47-B3BCA3872B2A}"/>
          </ac:spMkLst>
        </pc:spChg>
      </pc:sldChg>
      <pc:sldChg chg="addSp delSp modSp new mod">
        <pc:chgData name="Ravi Bhasutkar" userId="a018638a47136280" providerId="LiveId" clId="{1F68C5B4-50AA-441E-9457-C084AEBF2DF9}" dt="2021-01-10T17:28:21.262" v="857" actId="1037"/>
        <pc:sldMkLst>
          <pc:docMk/>
          <pc:sldMk cId="1627458368" sldId="285"/>
        </pc:sldMkLst>
        <pc:spChg chg="mod">
          <ac:chgData name="Ravi Bhasutkar" userId="a018638a47136280" providerId="LiveId" clId="{1F68C5B4-50AA-441E-9457-C084AEBF2DF9}" dt="2021-01-10T17:24:42.067" v="816" actId="20577"/>
          <ac:spMkLst>
            <pc:docMk/>
            <pc:sldMk cId="1627458368" sldId="285"/>
            <ac:spMk id="2" creationId="{9CA3B76B-5243-4473-AD42-94FD9883FA92}"/>
          </ac:spMkLst>
        </pc:spChg>
        <pc:spChg chg="del">
          <ac:chgData name="Ravi Bhasutkar" userId="a018638a47136280" providerId="LiveId" clId="{1F68C5B4-50AA-441E-9457-C084AEBF2DF9}" dt="2021-01-10T17:27:18.085" v="822" actId="478"/>
          <ac:spMkLst>
            <pc:docMk/>
            <pc:sldMk cId="1627458368" sldId="285"/>
            <ac:spMk id="3" creationId="{5FD70E5C-3D06-496F-906B-425F464FF953}"/>
          </ac:spMkLst>
        </pc:spChg>
        <pc:spChg chg="del">
          <ac:chgData name="Ravi Bhasutkar" userId="a018638a47136280" providerId="LiveId" clId="{1F68C5B4-50AA-441E-9457-C084AEBF2DF9}" dt="2021-01-10T17:24:57.972" v="819" actId="478"/>
          <ac:spMkLst>
            <pc:docMk/>
            <pc:sldMk cId="1627458368" sldId="285"/>
            <ac:spMk id="4" creationId="{2816B5B4-E9D9-4884-8D57-C0A628A5AFFE}"/>
          </ac:spMkLst>
        </pc:spChg>
        <pc:spChg chg="add mod">
          <ac:chgData name="Ravi Bhasutkar" userId="a018638a47136280" providerId="LiveId" clId="{1F68C5B4-50AA-441E-9457-C084AEBF2DF9}" dt="2021-01-10T17:28:21.262" v="857" actId="1037"/>
          <ac:spMkLst>
            <pc:docMk/>
            <pc:sldMk cId="1627458368" sldId="285"/>
            <ac:spMk id="5" creationId="{B3CC3E4E-7C90-4551-9F7D-953FBD23F5D9}"/>
          </ac:spMkLst>
        </pc:spChg>
        <pc:spChg chg="add mod">
          <ac:chgData name="Ravi Bhasutkar" userId="a018638a47136280" providerId="LiveId" clId="{1F68C5B4-50AA-441E-9457-C084AEBF2DF9}" dt="2021-01-10T17:28:05.591" v="837" actId="14100"/>
          <ac:spMkLst>
            <pc:docMk/>
            <pc:sldMk cId="1627458368" sldId="285"/>
            <ac:spMk id="8" creationId="{A6B4AB90-6F58-4FBF-A8AC-23E642F03EE9}"/>
          </ac:spMkLst>
        </pc:spChg>
        <pc:picChg chg="add mod">
          <ac:chgData name="Ravi Bhasutkar" userId="a018638a47136280" providerId="LiveId" clId="{1F68C5B4-50AA-441E-9457-C084AEBF2DF9}" dt="2021-01-10T17:28:21.262" v="857" actId="1037"/>
          <ac:picMkLst>
            <pc:docMk/>
            <pc:sldMk cId="1627458368" sldId="285"/>
            <ac:picMk id="6" creationId="{231F62DE-78B8-4D3B-AA7E-DC753C3A4BAC}"/>
          </ac:picMkLst>
        </pc:picChg>
        <pc:picChg chg="add mod">
          <ac:chgData name="Ravi Bhasutkar" userId="a018638a47136280" providerId="LiveId" clId="{1F68C5B4-50AA-441E-9457-C084AEBF2DF9}" dt="2021-01-10T17:28:21.262" v="857" actId="1037"/>
          <ac:picMkLst>
            <pc:docMk/>
            <pc:sldMk cId="1627458368" sldId="285"/>
            <ac:picMk id="7" creationId="{9C0BB202-F962-4583-826B-AF48F28069D4}"/>
          </ac:picMkLst>
        </pc:picChg>
      </pc:sldChg>
      <pc:sldChg chg="addSp delSp modSp new mod">
        <pc:chgData name="Ravi Bhasutkar" userId="a018638a47136280" providerId="LiveId" clId="{1F68C5B4-50AA-441E-9457-C084AEBF2DF9}" dt="2021-01-10T17:32:35.235" v="922"/>
        <pc:sldMkLst>
          <pc:docMk/>
          <pc:sldMk cId="1989714811" sldId="286"/>
        </pc:sldMkLst>
        <pc:spChg chg="mod">
          <ac:chgData name="Ravi Bhasutkar" userId="a018638a47136280" providerId="LiveId" clId="{1F68C5B4-50AA-441E-9457-C084AEBF2DF9}" dt="2021-01-10T17:32:35.235" v="922"/>
          <ac:spMkLst>
            <pc:docMk/>
            <pc:sldMk cId="1989714811" sldId="286"/>
            <ac:spMk id="2" creationId="{2B95111E-CEB7-41DF-9681-3303661E0080}"/>
          </ac:spMkLst>
        </pc:spChg>
        <pc:spChg chg="del">
          <ac:chgData name="Ravi Bhasutkar" userId="a018638a47136280" providerId="LiveId" clId="{1F68C5B4-50AA-441E-9457-C084AEBF2DF9}" dt="2021-01-10T17:32:15.135" v="919"/>
          <ac:spMkLst>
            <pc:docMk/>
            <pc:sldMk cId="1989714811" sldId="286"/>
            <ac:spMk id="3" creationId="{03ECDBF8-5908-43FD-9B93-F96476AD11FE}"/>
          </ac:spMkLst>
        </pc:spChg>
        <pc:picChg chg="add mod">
          <ac:chgData name="Ravi Bhasutkar" userId="a018638a47136280" providerId="LiveId" clId="{1F68C5B4-50AA-441E-9457-C084AEBF2DF9}" dt="2021-01-10T17:32:17.274" v="920" actId="1076"/>
          <ac:picMkLst>
            <pc:docMk/>
            <pc:sldMk cId="1989714811" sldId="286"/>
            <ac:picMk id="3074" creationId="{E674B213-EBEA-455C-85DB-B64FE39FAA2D}"/>
          </ac:picMkLst>
        </pc:picChg>
      </pc:sldChg>
      <pc:sldChg chg="addSp delSp modSp add mod">
        <pc:chgData name="Ravi Bhasutkar" userId="a018638a47136280" providerId="LiveId" clId="{1F68C5B4-50AA-441E-9457-C084AEBF2DF9}" dt="2021-01-11T06:56:53.727" v="2065" actId="20577"/>
        <pc:sldMkLst>
          <pc:docMk/>
          <pc:sldMk cId="2862194034" sldId="287"/>
        </pc:sldMkLst>
        <pc:spChg chg="mod">
          <ac:chgData name="Ravi Bhasutkar" userId="a018638a47136280" providerId="LiveId" clId="{1F68C5B4-50AA-441E-9457-C084AEBF2DF9}" dt="2021-01-10T17:42:04.394" v="1220" actId="20577"/>
          <ac:spMkLst>
            <pc:docMk/>
            <pc:sldMk cId="2862194034" sldId="287"/>
            <ac:spMk id="2" creationId="{2FE89D3D-8329-40C4-9E3B-092E41A583A2}"/>
          </ac:spMkLst>
        </pc:spChg>
        <pc:spChg chg="mod">
          <ac:chgData name="Ravi Bhasutkar" userId="a018638a47136280" providerId="LiveId" clId="{1F68C5B4-50AA-441E-9457-C084AEBF2DF9}" dt="2021-01-11T06:56:53.727" v="2065" actId="20577"/>
          <ac:spMkLst>
            <pc:docMk/>
            <pc:sldMk cId="2862194034" sldId="287"/>
            <ac:spMk id="7" creationId="{356F387D-DDF6-449D-983D-250FE9EBFAF9}"/>
          </ac:spMkLst>
        </pc:spChg>
        <pc:picChg chg="del">
          <ac:chgData name="Ravi Bhasutkar" userId="a018638a47136280" providerId="LiveId" clId="{1F68C5B4-50AA-441E-9457-C084AEBF2DF9}" dt="2021-01-10T17:39:05.335" v="1166" actId="478"/>
          <ac:picMkLst>
            <pc:docMk/>
            <pc:sldMk cId="2862194034" sldId="287"/>
            <ac:picMk id="8194" creationId="{45627261-BC0B-4DAE-B30D-F5C250F06A72}"/>
          </ac:picMkLst>
        </pc:picChg>
        <pc:picChg chg="add mod">
          <ac:chgData name="Ravi Bhasutkar" userId="a018638a47136280" providerId="LiveId" clId="{1F68C5B4-50AA-441E-9457-C084AEBF2DF9}" dt="2021-01-10T17:39:10.513" v="1168" actId="1076"/>
          <ac:picMkLst>
            <pc:docMk/>
            <pc:sldMk cId="2862194034" sldId="287"/>
            <ac:picMk id="9218" creationId="{3F8B62E2-95FB-4E7A-AC7A-2D4D12D3E77E}"/>
          </ac:picMkLst>
        </pc:picChg>
        <pc:picChg chg="add mod">
          <ac:chgData name="Ravi Bhasutkar" userId="a018638a47136280" providerId="LiveId" clId="{1F68C5B4-50AA-441E-9457-C084AEBF2DF9}" dt="2021-01-10T17:39:19.482" v="1170" actId="1076"/>
          <ac:picMkLst>
            <pc:docMk/>
            <pc:sldMk cId="2862194034" sldId="287"/>
            <ac:picMk id="9220" creationId="{D81A137F-F93F-49D1-AB26-3AFBA801B3F8}"/>
          </ac:picMkLst>
        </pc:picChg>
        <pc:picChg chg="add mod">
          <ac:chgData name="Ravi Bhasutkar" userId="a018638a47136280" providerId="LiveId" clId="{1F68C5B4-50AA-441E-9457-C084AEBF2DF9}" dt="2021-01-10T17:39:33.978" v="1173" actId="1076"/>
          <ac:picMkLst>
            <pc:docMk/>
            <pc:sldMk cId="2862194034" sldId="287"/>
            <ac:picMk id="9222" creationId="{4854857D-C1A4-4FD5-9576-CBCB352B7A50}"/>
          </ac:picMkLst>
        </pc:picChg>
      </pc:sldChg>
      <pc:sldChg chg="addSp delSp modSp add mod">
        <pc:chgData name="Ravi Bhasutkar" userId="a018638a47136280" providerId="LiveId" clId="{1F68C5B4-50AA-441E-9457-C084AEBF2DF9}" dt="2021-01-10T17:42:08.081" v="1221" actId="20577"/>
        <pc:sldMkLst>
          <pc:docMk/>
          <pc:sldMk cId="197139049" sldId="288"/>
        </pc:sldMkLst>
        <pc:spChg chg="mod">
          <ac:chgData name="Ravi Bhasutkar" userId="a018638a47136280" providerId="LiveId" clId="{1F68C5B4-50AA-441E-9457-C084AEBF2DF9}" dt="2021-01-10T17:42:08.081" v="1221" actId="20577"/>
          <ac:spMkLst>
            <pc:docMk/>
            <pc:sldMk cId="197139049" sldId="288"/>
            <ac:spMk id="2" creationId="{2FE89D3D-8329-40C4-9E3B-092E41A583A2}"/>
          </ac:spMkLst>
        </pc:spChg>
        <pc:spChg chg="mod">
          <ac:chgData name="Ravi Bhasutkar" userId="a018638a47136280" providerId="LiveId" clId="{1F68C5B4-50AA-441E-9457-C084AEBF2DF9}" dt="2021-01-10T17:41:37.585" v="1210" actId="313"/>
          <ac:spMkLst>
            <pc:docMk/>
            <pc:sldMk cId="197139049" sldId="288"/>
            <ac:spMk id="7" creationId="{356F387D-DDF6-449D-983D-250FE9EBFAF9}"/>
          </ac:spMkLst>
        </pc:spChg>
        <pc:spChg chg="add mod">
          <ac:chgData name="Ravi Bhasutkar" userId="a018638a47136280" providerId="LiveId" clId="{1F68C5B4-50AA-441E-9457-C084AEBF2DF9}" dt="2021-01-10T17:41:34.654" v="1209"/>
          <ac:spMkLst>
            <pc:docMk/>
            <pc:sldMk cId="197139049" sldId="288"/>
            <ac:spMk id="9" creationId="{896F4E86-1738-47B9-8336-335B4905E82D}"/>
          </ac:spMkLst>
        </pc:spChg>
        <pc:picChg chg="del">
          <ac:chgData name="Ravi Bhasutkar" userId="a018638a47136280" providerId="LiveId" clId="{1F68C5B4-50AA-441E-9457-C084AEBF2DF9}" dt="2021-01-10T17:40:09.940" v="1176" actId="478"/>
          <ac:picMkLst>
            <pc:docMk/>
            <pc:sldMk cId="197139049" sldId="288"/>
            <ac:picMk id="9218" creationId="{3F8B62E2-95FB-4E7A-AC7A-2D4D12D3E77E}"/>
          </ac:picMkLst>
        </pc:picChg>
        <pc:picChg chg="del">
          <ac:chgData name="Ravi Bhasutkar" userId="a018638a47136280" providerId="LiveId" clId="{1F68C5B4-50AA-441E-9457-C084AEBF2DF9}" dt="2021-01-10T17:40:10.683" v="1177" actId="478"/>
          <ac:picMkLst>
            <pc:docMk/>
            <pc:sldMk cId="197139049" sldId="288"/>
            <ac:picMk id="9220" creationId="{D81A137F-F93F-49D1-AB26-3AFBA801B3F8}"/>
          </ac:picMkLst>
        </pc:picChg>
        <pc:picChg chg="del">
          <ac:chgData name="Ravi Bhasutkar" userId="a018638a47136280" providerId="LiveId" clId="{1F68C5B4-50AA-441E-9457-C084AEBF2DF9}" dt="2021-01-10T17:40:11.296" v="1178" actId="478"/>
          <ac:picMkLst>
            <pc:docMk/>
            <pc:sldMk cId="197139049" sldId="288"/>
            <ac:picMk id="9222" creationId="{4854857D-C1A4-4FD5-9576-CBCB352B7A50}"/>
          </ac:picMkLst>
        </pc:picChg>
        <pc:picChg chg="add mod">
          <ac:chgData name="Ravi Bhasutkar" userId="a018638a47136280" providerId="LiveId" clId="{1F68C5B4-50AA-441E-9457-C084AEBF2DF9}" dt="2021-01-10T17:41:09.756" v="1204" actId="1076"/>
          <ac:picMkLst>
            <pc:docMk/>
            <pc:sldMk cId="197139049" sldId="288"/>
            <ac:picMk id="10242" creationId="{18E809DE-08E0-4CC8-8318-C4801DE18252}"/>
          </ac:picMkLst>
        </pc:picChg>
        <pc:picChg chg="add mod">
          <ac:chgData name="Ravi Bhasutkar" userId="a018638a47136280" providerId="LiveId" clId="{1F68C5B4-50AA-441E-9457-C084AEBF2DF9}" dt="2021-01-10T17:41:14.063" v="1206" actId="1076"/>
          <ac:picMkLst>
            <pc:docMk/>
            <pc:sldMk cId="197139049" sldId="288"/>
            <ac:picMk id="10244" creationId="{C45926B5-DCF1-4CE2-988C-3884B6DB3C0C}"/>
          </ac:picMkLst>
        </pc:picChg>
      </pc:sldChg>
      <pc:sldChg chg="addSp delSp modSp add mod">
        <pc:chgData name="Ravi Bhasutkar" userId="a018638a47136280" providerId="LiveId" clId="{1F68C5B4-50AA-441E-9457-C084AEBF2DF9}" dt="2021-01-11T06:57:31.037" v="2078" actId="20577"/>
        <pc:sldMkLst>
          <pc:docMk/>
          <pc:sldMk cId="1444083024" sldId="289"/>
        </pc:sldMkLst>
        <pc:spChg chg="mod">
          <ac:chgData name="Ravi Bhasutkar" userId="a018638a47136280" providerId="LiveId" clId="{1F68C5B4-50AA-441E-9457-C084AEBF2DF9}" dt="2021-01-10T17:45:51.439" v="1318" actId="313"/>
          <ac:spMkLst>
            <pc:docMk/>
            <pc:sldMk cId="1444083024" sldId="289"/>
            <ac:spMk id="2" creationId="{2FE89D3D-8329-40C4-9E3B-092E41A583A2}"/>
          </ac:spMkLst>
        </pc:spChg>
        <pc:spChg chg="mod">
          <ac:chgData name="Ravi Bhasutkar" userId="a018638a47136280" providerId="LiveId" clId="{1F68C5B4-50AA-441E-9457-C084AEBF2DF9}" dt="2021-01-11T06:57:31.037" v="2078" actId="20577"/>
          <ac:spMkLst>
            <pc:docMk/>
            <pc:sldMk cId="1444083024" sldId="289"/>
            <ac:spMk id="7" creationId="{356F387D-DDF6-449D-983D-250FE9EBFAF9}"/>
          </ac:spMkLst>
        </pc:spChg>
        <pc:spChg chg="del">
          <ac:chgData name="Ravi Bhasutkar" userId="a018638a47136280" providerId="LiveId" clId="{1F68C5B4-50AA-441E-9457-C084AEBF2DF9}" dt="2021-01-10T17:42:48.199" v="1230" actId="478"/>
          <ac:spMkLst>
            <pc:docMk/>
            <pc:sldMk cId="1444083024" sldId="289"/>
            <ac:spMk id="9" creationId="{896F4E86-1738-47B9-8336-335B4905E82D}"/>
          </ac:spMkLst>
        </pc:spChg>
        <pc:picChg chg="del">
          <ac:chgData name="Ravi Bhasutkar" userId="a018638a47136280" providerId="LiveId" clId="{1F68C5B4-50AA-441E-9457-C084AEBF2DF9}" dt="2021-01-10T17:42:35.946" v="1225" actId="478"/>
          <ac:picMkLst>
            <pc:docMk/>
            <pc:sldMk cId="1444083024" sldId="289"/>
            <ac:picMk id="10242" creationId="{18E809DE-08E0-4CC8-8318-C4801DE18252}"/>
          </ac:picMkLst>
        </pc:picChg>
        <pc:picChg chg="del">
          <ac:chgData name="Ravi Bhasutkar" userId="a018638a47136280" providerId="LiveId" clId="{1F68C5B4-50AA-441E-9457-C084AEBF2DF9}" dt="2021-01-10T17:42:36.853" v="1226" actId="478"/>
          <ac:picMkLst>
            <pc:docMk/>
            <pc:sldMk cId="1444083024" sldId="289"/>
            <ac:picMk id="10244" creationId="{C45926B5-DCF1-4CE2-988C-3884B6DB3C0C}"/>
          </ac:picMkLst>
        </pc:picChg>
        <pc:picChg chg="add mod">
          <ac:chgData name="Ravi Bhasutkar" userId="a018638a47136280" providerId="LiveId" clId="{1F68C5B4-50AA-441E-9457-C084AEBF2DF9}" dt="2021-01-10T17:42:51.820" v="1232" actId="1076"/>
          <ac:picMkLst>
            <pc:docMk/>
            <pc:sldMk cId="1444083024" sldId="289"/>
            <ac:picMk id="11266" creationId="{6CB2BC5E-2865-4270-8677-CDEC50C99C57}"/>
          </ac:picMkLst>
        </pc:picChg>
      </pc:sldChg>
      <pc:sldChg chg="addSp delSp modSp add mod">
        <pc:chgData name="Ravi Bhasutkar" userId="a018638a47136280" providerId="LiveId" clId="{1F68C5B4-50AA-441E-9457-C084AEBF2DF9}" dt="2021-01-11T07:09:07.328" v="2766" actId="1076"/>
        <pc:sldMkLst>
          <pc:docMk/>
          <pc:sldMk cId="1551294188" sldId="290"/>
        </pc:sldMkLst>
        <pc:spChg chg="mod">
          <ac:chgData name="Ravi Bhasutkar" userId="a018638a47136280" providerId="LiveId" clId="{1F68C5B4-50AA-441E-9457-C084AEBF2DF9}" dt="2021-01-10T17:46:56.049" v="1341" actId="20577"/>
          <ac:spMkLst>
            <pc:docMk/>
            <pc:sldMk cId="1551294188" sldId="290"/>
            <ac:spMk id="2" creationId="{2FE89D3D-8329-40C4-9E3B-092E41A583A2}"/>
          </ac:spMkLst>
        </pc:spChg>
        <pc:spChg chg="add mod">
          <ac:chgData name="Ravi Bhasutkar" userId="a018638a47136280" providerId="LiveId" clId="{1F68C5B4-50AA-441E-9457-C084AEBF2DF9}" dt="2021-01-10T17:46:36.927" v="1323" actId="20577"/>
          <ac:spMkLst>
            <pc:docMk/>
            <pc:sldMk cId="1551294188" sldId="290"/>
            <ac:spMk id="6" creationId="{18DEF5D3-65C0-41E2-B21E-12943B4D2BC2}"/>
          </ac:spMkLst>
        </pc:spChg>
        <pc:spChg chg="del mod">
          <ac:chgData name="Ravi Bhasutkar" userId="a018638a47136280" providerId="LiveId" clId="{1F68C5B4-50AA-441E-9457-C084AEBF2DF9}" dt="2021-01-10T17:46:45.211" v="1325" actId="478"/>
          <ac:spMkLst>
            <pc:docMk/>
            <pc:sldMk cId="1551294188" sldId="290"/>
            <ac:spMk id="7" creationId="{356F387D-DDF6-449D-983D-250FE9EBFAF9}"/>
          </ac:spMkLst>
        </pc:spChg>
        <pc:spChg chg="add mod">
          <ac:chgData name="Ravi Bhasutkar" userId="a018638a47136280" providerId="LiveId" clId="{1F68C5B4-50AA-441E-9457-C084AEBF2DF9}" dt="2021-01-11T07:09:07.328" v="2766" actId="1076"/>
          <ac:spMkLst>
            <pc:docMk/>
            <pc:sldMk cId="1551294188" sldId="290"/>
            <ac:spMk id="7" creationId="{DFFBE6F6-D48B-4C89-9654-E61FF46A0DD5}"/>
          </ac:spMkLst>
        </pc:spChg>
        <pc:picChg chg="add mod">
          <ac:chgData name="Ravi Bhasutkar" userId="a018638a47136280" providerId="LiveId" clId="{1F68C5B4-50AA-441E-9457-C084AEBF2DF9}" dt="2021-01-10T17:47:45.467" v="1343" actId="1076"/>
          <ac:picMkLst>
            <pc:docMk/>
            <pc:sldMk cId="1551294188" sldId="290"/>
            <ac:picMk id="5" creationId="{724766AC-5A10-4279-B5B6-03986BBD73B1}"/>
          </ac:picMkLst>
        </pc:picChg>
        <pc:picChg chg="add del mod">
          <ac:chgData name="Ravi Bhasutkar" userId="a018638a47136280" providerId="LiveId" clId="{1F68C5B4-50AA-441E-9457-C084AEBF2DF9}" dt="2021-01-10T17:48:22.109" v="1346" actId="21"/>
          <ac:picMkLst>
            <pc:docMk/>
            <pc:sldMk cId="1551294188" sldId="290"/>
            <ac:picMk id="9" creationId="{36A80BC9-A41A-44EC-B19A-D3FCEBA6CC5F}"/>
          </ac:picMkLst>
        </pc:picChg>
        <pc:picChg chg="del">
          <ac:chgData name="Ravi Bhasutkar" userId="a018638a47136280" providerId="LiveId" clId="{1F68C5B4-50AA-441E-9457-C084AEBF2DF9}" dt="2021-01-10T17:46:27.098" v="1320" actId="478"/>
          <ac:picMkLst>
            <pc:docMk/>
            <pc:sldMk cId="1551294188" sldId="290"/>
            <ac:picMk id="11266" creationId="{6CB2BC5E-2865-4270-8677-CDEC50C99C57}"/>
          </ac:picMkLst>
        </pc:picChg>
      </pc:sldChg>
      <pc:sldChg chg="new del">
        <pc:chgData name="Ravi Bhasutkar" userId="a018638a47136280" providerId="LiveId" clId="{1F68C5B4-50AA-441E-9457-C084AEBF2DF9}" dt="2021-01-10T17:45:43.276" v="1317" actId="680"/>
        <pc:sldMkLst>
          <pc:docMk/>
          <pc:sldMk cId="1968519459" sldId="290"/>
        </pc:sldMkLst>
      </pc:sldChg>
      <pc:sldChg chg="addSp delSp modSp new mod">
        <pc:chgData name="Ravi Bhasutkar" userId="a018638a47136280" providerId="LiveId" clId="{1F68C5B4-50AA-441E-9457-C084AEBF2DF9}" dt="2021-01-11T07:13:52.271" v="2879" actId="1076"/>
        <pc:sldMkLst>
          <pc:docMk/>
          <pc:sldMk cId="3032862958" sldId="291"/>
        </pc:sldMkLst>
        <pc:spChg chg="mod">
          <ac:chgData name="Ravi Bhasutkar" userId="a018638a47136280" providerId="LiveId" clId="{1F68C5B4-50AA-441E-9457-C084AEBF2DF9}" dt="2021-01-10T17:48:38.046" v="1357" actId="20577"/>
          <ac:spMkLst>
            <pc:docMk/>
            <pc:sldMk cId="3032862958" sldId="291"/>
            <ac:spMk id="2" creationId="{06803575-DFD8-4564-BBE5-862244E596A8}"/>
          </ac:spMkLst>
        </pc:spChg>
        <pc:spChg chg="add mod">
          <ac:chgData name="Ravi Bhasutkar" userId="a018638a47136280" providerId="LiveId" clId="{1F68C5B4-50AA-441E-9457-C084AEBF2DF9}" dt="2021-01-11T07:13:06.982" v="2822" actId="14100"/>
          <ac:spMkLst>
            <pc:docMk/>
            <pc:sldMk cId="3032862958" sldId="291"/>
            <ac:spMk id="3" creationId="{A682594B-8265-4692-A682-405D4B1A81CA}"/>
          </ac:spMkLst>
        </pc:spChg>
        <pc:spChg chg="del">
          <ac:chgData name="Ravi Bhasutkar" userId="a018638a47136280" providerId="LiveId" clId="{1F68C5B4-50AA-441E-9457-C084AEBF2DF9}" dt="2021-01-10T17:48:34.442" v="1350" actId="478"/>
          <ac:spMkLst>
            <pc:docMk/>
            <pc:sldMk cId="3032862958" sldId="291"/>
            <ac:spMk id="3" creationId="{C20C1349-8E14-4416-A53B-0D621BC95C29}"/>
          </ac:spMkLst>
        </pc:spChg>
        <pc:spChg chg="add mod">
          <ac:chgData name="Ravi Bhasutkar" userId="a018638a47136280" providerId="LiveId" clId="{1F68C5B4-50AA-441E-9457-C084AEBF2DF9}" dt="2021-01-11T07:11:56.893" v="2819" actId="1076"/>
          <ac:spMkLst>
            <pc:docMk/>
            <pc:sldMk cId="3032862958" sldId="291"/>
            <ac:spMk id="5" creationId="{242FBD17-746F-4C17-9476-A9484743F2C6}"/>
          </ac:spMkLst>
        </pc:spChg>
        <pc:spChg chg="add mod">
          <ac:chgData name="Ravi Bhasutkar" userId="a018638a47136280" providerId="LiveId" clId="{1F68C5B4-50AA-441E-9457-C084AEBF2DF9}" dt="2021-01-11T07:13:11.625" v="2823" actId="571"/>
          <ac:spMkLst>
            <pc:docMk/>
            <pc:sldMk cId="3032862958" sldId="291"/>
            <ac:spMk id="7" creationId="{F35C923A-964C-47BE-B701-B0630FB865DF}"/>
          </ac:spMkLst>
        </pc:spChg>
        <pc:spChg chg="add mod">
          <ac:chgData name="Ravi Bhasutkar" userId="a018638a47136280" providerId="LiveId" clId="{1F68C5B4-50AA-441E-9457-C084AEBF2DF9}" dt="2021-01-11T07:13:52.271" v="2879" actId="1076"/>
          <ac:spMkLst>
            <pc:docMk/>
            <pc:sldMk cId="3032862958" sldId="291"/>
            <ac:spMk id="8" creationId="{FEF69C6A-7EDA-4650-9DF7-1361640F4B54}"/>
          </ac:spMkLst>
        </pc:spChg>
        <pc:picChg chg="add mod">
          <ac:chgData name="Ravi Bhasutkar" userId="a018638a47136280" providerId="LiveId" clId="{1F68C5B4-50AA-441E-9457-C084AEBF2DF9}" dt="2021-01-10T17:48:45.218" v="1360" actId="1076"/>
          <ac:picMkLst>
            <pc:docMk/>
            <pc:sldMk cId="3032862958" sldId="291"/>
            <ac:picMk id="4" creationId="{D7B6951E-052B-4868-B3E6-5433C4C07EF2}"/>
          </ac:picMkLst>
        </pc:picChg>
        <pc:picChg chg="add mod">
          <ac:chgData name="Ravi Bhasutkar" userId="a018638a47136280" providerId="LiveId" clId="{1F68C5B4-50AA-441E-9457-C084AEBF2DF9}" dt="2021-01-10T17:49:01.406" v="1362" actId="1076"/>
          <ac:picMkLst>
            <pc:docMk/>
            <pc:sldMk cId="3032862958" sldId="291"/>
            <ac:picMk id="13314" creationId="{8F05B622-504B-412D-9B41-327096F8CD17}"/>
          </ac:picMkLst>
        </pc:picChg>
      </pc:sldChg>
      <pc:sldChg chg="addSp delSp modSp new mod">
        <pc:chgData name="Ravi Bhasutkar" userId="a018638a47136280" providerId="LiveId" clId="{1F68C5B4-50AA-441E-9457-C084AEBF2DF9}" dt="2021-01-11T07:18:53.498" v="3053" actId="1076"/>
        <pc:sldMkLst>
          <pc:docMk/>
          <pc:sldMk cId="1363807627" sldId="292"/>
        </pc:sldMkLst>
        <pc:spChg chg="mod">
          <ac:chgData name="Ravi Bhasutkar" userId="a018638a47136280" providerId="LiveId" clId="{1F68C5B4-50AA-441E-9457-C084AEBF2DF9}" dt="2021-01-10T17:49:52.884" v="1410" actId="20577"/>
          <ac:spMkLst>
            <pc:docMk/>
            <pc:sldMk cId="1363807627" sldId="292"/>
            <ac:spMk id="2" creationId="{9EB6813C-3B11-46CF-8B43-AF924BC30815}"/>
          </ac:spMkLst>
        </pc:spChg>
        <pc:spChg chg="del">
          <ac:chgData name="Ravi Bhasutkar" userId="a018638a47136280" providerId="LiveId" clId="{1F68C5B4-50AA-441E-9457-C084AEBF2DF9}" dt="2021-01-10T17:49:33.317" v="1364" actId="478"/>
          <ac:spMkLst>
            <pc:docMk/>
            <pc:sldMk cId="1363807627" sldId="292"/>
            <ac:spMk id="3" creationId="{B49F1987-445A-4CCE-8B36-480A3A72613E}"/>
          </ac:spMkLst>
        </pc:spChg>
        <pc:spChg chg="add mod">
          <ac:chgData name="Ravi Bhasutkar" userId="a018638a47136280" providerId="LiveId" clId="{1F68C5B4-50AA-441E-9457-C084AEBF2DF9}" dt="2021-01-11T07:16:51.758" v="2958" actId="403"/>
          <ac:spMkLst>
            <pc:docMk/>
            <pc:sldMk cId="1363807627" sldId="292"/>
            <ac:spMk id="3" creationId="{C25325A9-9081-4499-B7BD-4447F29C64C6}"/>
          </ac:spMkLst>
        </pc:spChg>
        <pc:spChg chg="add mod">
          <ac:chgData name="Ravi Bhasutkar" userId="a018638a47136280" providerId="LiveId" clId="{1F68C5B4-50AA-441E-9457-C084AEBF2DF9}" dt="2021-01-11T07:17:44.756" v="2963" actId="1076"/>
          <ac:spMkLst>
            <pc:docMk/>
            <pc:sldMk cId="1363807627" sldId="292"/>
            <ac:spMk id="6" creationId="{65D00C22-DEF8-4EBC-B891-4EC74C146066}"/>
          </ac:spMkLst>
        </pc:spChg>
        <pc:spChg chg="add mod">
          <ac:chgData name="Ravi Bhasutkar" userId="a018638a47136280" providerId="LiveId" clId="{1F68C5B4-50AA-441E-9457-C084AEBF2DF9}" dt="2021-01-11T07:17:48.151" v="2964" actId="1076"/>
          <ac:spMkLst>
            <pc:docMk/>
            <pc:sldMk cId="1363807627" sldId="292"/>
            <ac:spMk id="7" creationId="{9A31E15A-4731-4BCE-8B81-ED009D613959}"/>
          </ac:spMkLst>
        </pc:spChg>
        <pc:spChg chg="add mod">
          <ac:chgData name="Ravi Bhasutkar" userId="a018638a47136280" providerId="LiveId" clId="{1F68C5B4-50AA-441E-9457-C084AEBF2DF9}" dt="2021-01-11T07:17:53.517" v="2965" actId="571"/>
          <ac:spMkLst>
            <pc:docMk/>
            <pc:sldMk cId="1363807627" sldId="292"/>
            <ac:spMk id="8" creationId="{B3A6BDAF-66FB-4E57-BABB-828E0FF8F248}"/>
          </ac:spMkLst>
        </pc:spChg>
        <pc:spChg chg="add mod">
          <ac:chgData name="Ravi Bhasutkar" userId="a018638a47136280" providerId="LiveId" clId="{1F68C5B4-50AA-441E-9457-C084AEBF2DF9}" dt="2021-01-11T07:18:53.498" v="3053" actId="1076"/>
          <ac:spMkLst>
            <pc:docMk/>
            <pc:sldMk cId="1363807627" sldId="292"/>
            <ac:spMk id="9" creationId="{2F401E1A-0113-4CA9-82DC-057CB59072AB}"/>
          </ac:spMkLst>
        </pc:spChg>
        <pc:picChg chg="add mod">
          <ac:chgData name="Ravi Bhasutkar" userId="a018638a47136280" providerId="LiveId" clId="{1F68C5B4-50AA-441E-9457-C084AEBF2DF9}" dt="2021-01-11T07:18:06.411" v="2968" actId="1076"/>
          <ac:picMkLst>
            <pc:docMk/>
            <pc:sldMk cId="1363807627" sldId="292"/>
            <ac:picMk id="5" creationId="{30C9DB43-0088-430B-83AC-B2A3AECBA9FA}"/>
          </ac:picMkLst>
        </pc:picChg>
      </pc:sldChg>
      <pc:sldChg chg="addSp delSp modSp new mod">
        <pc:chgData name="Ravi Bhasutkar" userId="a018638a47136280" providerId="LiveId" clId="{1F68C5B4-50AA-441E-9457-C084AEBF2DF9}" dt="2021-01-11T07:20:58.737" v="3076" actId="1076"/>
        <pc:sldMkLst>
          <pc:docMk/>
          <pc:sldMk cId="1262429315" sldId="293"/>
        </pc:sldMkLst>
        <pc:spChg chg="mod">
          <ac:chgData name="Ravi Bhasutkar" userId="a018638a47136280" providerId="LiveId" clId="{1F68C5B4-50AA-441E-9457-C084AEBF2DF9}" dt="2021-01-10T17:50:37.078" v="1444" actId="20577"/>
          <ac:spMkLst>
            <pc:docMk/>
            <pc:sldMk cId="1262429315" sldId="293"/>
            <ac:spMk id="2" creationId="{3A83A7E5-512F-45C9-AE38-BD50D87DA71E}"/>
          </ac:spMkLst>
        </pc:spChg>
        <pc:spChg chg="del">
          <ac:chgData name="Ravi Bhasutkar" userId="a018638a47136280" providerId="LiveId" clId="{1F68C5B4-50AA-441E-9457-C084AEBF2DF9}" dt="2021-01-10T17:50:57.748" v="1445" actId="478"/>
          <ac:spMkLst>
            <pc:docMk/>
            <pc:sldMk cId="1262429315" sldId="293"/>
            <ac:spMk id="3" creationId="{9F99A90D-B971-47A1-9B88-5DBFF4150A1F}"/>
          </ac:spMkLst>
        </pc:spChg>
        <pc:spChg chg="add mod">
          <ac:chgData name="Ravi Bhasutkar" userId="a018638a47136280" providerId="LiveId" clId="{1F68C5B4-50AA-441E-9457-C084AEBF2DF9}" dt="2021-01-11T07:20:24.465" v="3056" actId="1076"/>
          <ac:spMkLst>
            <pc:docMk/>
            <pc:sldMk cId="1262429315" sldId="293"/>
            <ac:spMk id="10" creationId="{A52318A7-D12D-4093-B072-9438A70E6817}"/>
          </ac:spMkLst>
        </pc:spChg>
        <pc:spChg chg="add mod">
          <ac:chgData name="Ravi Bhasutkar" userId="a018638a47136280" providerId="LiveId" clId="{1F68C5B4-50AA-441E-9457-C084AEBF2DF9}" dt="2021-01-11T07:20:38.978" v="3058" actId="1076"/>
          <ac:spMkLst>
            <pc:docMk/>
            <pc:sldMk cId="1262429315" sldId="293"/>
            <ac:spMk id="12" creationId="{5858CA5A-EA92-4A33-B90C-6EE81E25A50B}"/>
          </ac:spMkLst>
        </pc:spChg>
        <pc:spChg chg="add mod">
          <ac:chgData name="Ravi Bhasutkar" userId="a018638a47136280" providerId="LiveId" clId="{1F68C5B4-50AA-441E-9457-C084AEBF2DF9}" dt="2021-01-11T07:20:58.737" v="3076" actId="1076"/>
          <ac:spMkLst>
            <pc:docMk/>
            <pc:sldMk cId="1262429315" sldId="293"/>
            <ac:spMk id="15" creationId="{7DDDBCAC-3BA3-4927-8E08-1A37700B2F00}"/>
          </ac:spMkLst>
        </pc:spChg>
        <pc:picChg chg="add mod">
          <ac:chgData name="Ravi Bhasutkar" userId="a018638a47136280" providerId="LiveId" clId="{1F68C5B4-50AA-441E-9457-C084AEBF2DF9}" dt="2021-01-10T17:51:02.176" v="1447" actId="1076"/>
          <ac:picMkLst>
            <pc:docMk/>
            <pc:sldMk cId="1262429315" sldId="293"/>
            <ac:picMk id="5" creationId="{2B9D330D-9A46-4562-9040-DE7F791245E8}"/>
          </ac:picMkLst>
        </pc:picChg>
        <pc:picChg chg="add mod">
          <ac:chgData name="Ravi Bhasutkar" userId="a018638a47136280" providerId="LiveId" clId="{1F68C5B4-50AA-441E-9457-C084AEBF2DF9}" dt="2021-01-10T17:52:16.425" v="1455" actId="1076"/>
          <ac:picMkLst>
            <pc:docMk/>
            <pc:sldMk cId="1262429315" sldId="293"/>
            <ac:picMk id="7" creationId="{6373F610-D639-4B1A-A050-72E23728B471}"/>
          </ac:picMkLst>
        </pc:picChg>
        <pc:picChg chg="add mod">
          <ac:chgData name="Ravi Bhasutkar" userId="a018638a47136280" providerId="LiveId" clId="{1F68C5B4-50AA-441E-9457-C084AEBF2DF9}" dt="2021-01-10T17:52:19.528" v="1456" actId="1076"/>
          <ac:picMkLst>
            <pc:docMk/>
            <pc:sldMk cId="1262429315" sldId="293"/>
            <ac:picMk id="9" creationId="{33E82090-D053-491B-80CB-E80A87B479DA}"/>
          </ac:picMkLst>
        </pc:picChg>
        <pc:picChg chg="add mod">
          <ac:chgData name="Ravi Bhasutkar" userId="a018638a47136280" providerId="LiveId" clId="{1F68C5B4-50AA-441E-9457-C084AEBF2DF9}" dt="2021-01-10T17:52:40.149" v="1460" actId="1076"/>
          <ac:picMkLst>
            <pc:docMk/>
            <pc:sldMk cId="1262429315" sldId="293"/>
            <ac:picMk id="11" creationId="{853C0511-6340-43E7-B7C9-5D4890811274}"/>
          </ac:picMkLst>
        </pc:picChg>
        <pc:picChg chg="add mod">
          <ac:chgData name="Ravi Bhasutkar" userId="a018638a47136280" providerId="LiveId" clId="{1F68C5B4-50AA-441E-9457-C084AEBF2DF9}" dt="2021-01-10T17:52:32.502" v="1459" actId="1076"/>
          <ac:picMkLst>
            <pc:docMk/>
            <pc:sldMk cId="1262429315" sldId="293"/>
            <ac:picMk id="13" creationId="{D4C8E749-A97B-4EE2-9A4F-548B7FE2876B}"/>
          </ac:picMkLst>
        </pc:picChg>
      </pc:sldChg>
      <pc:sldChg chg="addSp delSp modSp new mod">
        <pc:chgData name="Ravi Bhasutkar" userId="a018638a47136280" providerId="LiveId" clId="{1F68C5B4-50AA-441E-9457-C084AEBF2DF9}" dt="2021-01-10T17:54:51.418" v="1516" actId="1076"/>
        <pc:sldMkLst>
          <pc:docMk/>
          <pc:sldMk cId="3606086417" sldId="294"/>
        </pc:sldMkLst>
        <pc:spChg chg="mod">
          <ac:chgData name="Ravi Bhasutkar" userId="a018638a47136280" providerId="LiveId" clId="{1F68C5B4-50AA-441E-9457-C084AEBF2DF9}" dt="2021-01-10T17:53:58.078" v="1501" actId="20577"/>
          <ac:spMkLst>
            <pc:docMk/>
            <pc:sldMk cId="3606086417" sldId="294"/>
            <ac:spMk id="2" creationId="{F99A51B4-9ED7-4493-8E00-72F6CE617626}"/>
          </ac:spMkLst>
        </pc:spChg>
        <pc:spChg chg="del">
          <ac:chgData name="Ravi Bhasutkar" userId="a018638a47136280" providerId="LiveId" clId="{1F68C5B4-50AA-441E-9457-C084AEBF2DF9}" dt="2021-01-10T17:53:44.166" v="1467" actId="478"/>
          <ac:spMkLst>
            <pc:docMk/>
            <pc:sldMk cId="3606086417" sldId="294"/>
            <ac:spMk id="3" creationId="{6B45B9E4-3CCE-449F-B26E-B660266D60F5}"/>
          </ac:spMkLst>
        </pc:spChg>
        <pc:picChg chg="add mod">
          <ac:chgData name="Ravi Bhasutkar" userId="a018638a47136280" providerId="LiveId" clId="{1F68C5B4-50AA-441E-9457-C084AEBF2DF9}" dt="2021-01-10T17:53:48.798" v="1469" actId="1076"/>
          <ac:picMkLst>
            <pc:docMk/>
            <pc:sldMk cId="3606086417" sldId="294"/>
            <ac:picMk id="15362" creationId="{0FC640BC-89DC-4BAC-87D7-9473BD8943B1}"/>
          </ac:picMkLst>
        </pc:picChg>
        <pc:picChg chg="add mod">
          <ac:chgData name="Ravi Bhasutkar" userId="a018638a47136280" providerId="LiveId" clId="{1F68C5B4-50AA-441E-9457-C084AEBF2DF9}" dt="2021-01-10T17:54:48.967" v="1515" actId="1076"/>
          <ac:picMkLst>
            <pc:docMk/>
            <pc:sldMk cId="3606086417" sldId="294"/>
            <ac:picMk id="15364" creationId="{668E7FD0-148E-4A2F-934F-5299596F9E60}"/>
          </ac:picMkLst>
        </pc:picChg>
        <pc:picChg chg="add mod">
          <ac:chgData name="Ravi Bhasutkar" userId="a018638a47136280" providerId="LiveId" clId="{1F68C5B4-50AA-441E-9457-C084AEBF2DF9}" dt="2021-01-10T17:54:51.418" v="1516" actId="1076"/>
          <ac:picMkLst>
            <pc:docMk/>
            <pc:sldMk cId="3606086417" sldId="294"/>
            <ac:picMk id="15366" creationId="{C389B704-97AB-4969-9ED9-9F2188E93FE9}"/>
          </ac:picMkLst>
        </pc:picChg>
      </pc:sldChg>
      <pc:sldChg chg="modSp new mod">
        <pc:chgData name="Ravi Bhasutkar" userId="a018638a47136280" providerId="LiveId" clId="{1F68C5B4-50AA-441E-9457-C084AEBF2DF9}" dt="2021-01-11T07:24:30.426" v="3212" actId="20577"/>
        <pc:sldMkLst>
          <pc:docMk/>
          <pc:sldMk cId="1632533516" sldId="295"/>
        </pc:sldMkLst>
        <pc:spChg chg="mod">
          <ac:chgData name="Ravi Bhasutkar" userId="a018638a47136280" providerId="LiveId" clId="{1F68C5B4-50AA-441E-9457-C084AEBF2DF9}" dt="2021-01-10T17:54:29.538" v="1512" actId="20577"/>
          <ac:spMkLst>
            <pc:docMk/>
            <pc:sldMk cId="1632533516" sldId="295"/>
            <ac:spMk id="2" creationId="{5E776664-A53B-4857-B524-BD4E8CF4184E}"/>
          </ac:spMkLst>
        </pc:spChg>
        <pc:spChg chg="mod">
          <ac:chgData name="Ravi Bhasutkar" userId="a018638a47136280" providerId="LiveId" clId="{1F68C5B4-50AA-441E-9457-C084AEBF2DF9}" dt="2021-01-11T07:24:30.426" v="3212" actId="20577"/>
          <ac:spMkLst>
            <pc:docMk/>
            <pc:sldMk cId="1632533516" sldId="295"/>
            <ac:spMk id="3" creationId="{AC4E2CC7-BC83-4948-8ACD-32C8CC21622E}"/>
          </ac:spMkLst>
        </pc:spChg>
      </pc:sldChg>
      <pc:sldChg chg="addSp delSp modSp add mod">
        <pc:chgData name="Ravi Bhasutkar" userId="a018638a47136280" providerId="LiveId" clId="{1F68C5B4-50AA-441E-9457-C084AEBF2DF9}" dt="2021-01-11T07:23:59.540" v="3206" actId="1076"/>
        <pc:sldMkLst>
          <pc:docMk/>
          <pc:sldMk cId="4019844875" sldId="296"/>
        </pc:sldMkLst>
        <pc:spChg chg="mod">
          <ac:chgData name="Ravi Bhasutkar" userId="a018638a47136280" providerId="LiveId" clId="{1F68C5B4-50AA-441E-9457-C084AEBF2DF9}" dt="2021-01-11T07:22:29.137" v="3140" actId="5793"/>
          <ac:spMkLst>
            <pc:docMk/>
            <pc:sldMk cId="4019844875" sldId="296"/>
            <ac:spMk id="2" creationId="{3A83A7E5-512F-45C9-AE38-BD50D87DA71E}"/>
          </ac:spMkLst>
        </pc:spChg>
        <pc:spChg chg="mod">
          <ac:chgData name="Ravi Bhasutkar" userId="a018638a47136280" providerId="LiveId" clId="{1F68C5B4-50AA-441E-9457-C084AEBF2DF9}" dt="2021-01-11T07:23:19.963" v="3150" actId="1076"/>
          <ac:spMkLst>
            <pc:docMk/>
            <pc:sldMk cId="4019844875" sldId="296"/>
            <ac:spMk id="10" creationId="{A52318A7-D12D-4093-B072-9438A70E6817}"/>
          </ac:spMkLst>
        </pc:spChg>
        <pc:spChg chg="mod">
          <ac:chgData name="Ravi Bhasutkar" userId="a018638a47136280" providerId="LiveId" clId="{1F68C5B4-50AA-441E-9457-C084AEBF2DF9}" dt="2021-01-11T07:23:16.161" v="3149" actId="1076"/>
          <ac:spMkLst>
            <pc:docMk/>
            <pc:sldMk cId="4019844875" sldId="296"/>
            <ac:spMk id="12" creationId="{5858CA5A-EA92-4A33-B90C-6EE81E25A50B}"/>
          </ac:spMkLst>
        </pc:spChg>
        <pc:spChg chg="mod">
          <ac:chgData name="Ravi Bhasutkar" userId="a018638a47136280" providerId="LiveId" clId="{1F68C5B4-50AA-441E-9457-C084AEBF2DF9}" dt="2021-01-11T07:23:59.540" v="3206" actId="1076"/>
          <ac:spMkLst>
            <pc:docMk/>
            <pc:sldMk cId="4019844875" sldId="296"/>
            <ac:spMk id="15" creationId="{7DDDBCAC-3BA3-4927-8E08-1A37700B2F00}"/>
          </ac:spMkLst>
        </pc:spChg>
        <pc:picChg chg="add mod">
          <ac:chgData name="Ravi Bhasutkar" userId="a018638a47136280" providerId="LiveId" clId="{1F68C5B4-50AA-441E-9457-C084AEBF2DF9}" dt="2021-01-11T07:23:06.145" v="3147" actId="1076"/>
          <ac:picMkLst>
            <pc:docMk/>
            <pc:sldMk cId="4019844875" sldId="296"/>
            <ac:picMk id="4" creationId="{196D1F6C-2394-4FC5-AA9D-32107B963077}"/>
          </ac:picMkLst>
        </pc:picChg>
        <pc:picChg chg="del">
          <ac:chgData name="Ravi Bhasutkar" userId="a018638a47136280" providerId="LiveId" clId="{1F68C5B4-50AA-441E-9457-C084AEBF2DF9}" dt="2021-01-11T07:22:34.104" v="3141" actId="478"/>
          <ac:picMkLst>
            <pc:docMk/>
            <pc:sldMk cId="4019844875" sldId="296"/>
            <ac:picMk id="5" creationId="{2B9D330D-9A46-4562-9040-DE7F791245E8}"/>
          </ac:picMkLst>
        </pc:picChg>
        <pc:picChg chg="del">
          <ac:chgData name="Ravi Bhasutkar" userId="a018638a47136280" providerId="LiveId" clId="{1F68C5B4-50AA-441E-9457-C084AEBF2DF9}" dt="2021-01-11T07:22:34.707" v="3142" actId="478"/>
          <ac:picMkLst>
            <pc:docMk/>
            <pc:sldMk cId="4019844875" sldId="296"/>
            <ac:picMk id="7" creationId="{6373F610-D639-4B1A-A050-72E23728B471}"/>
          </ac:picMkLst>
        </pc:picChg>
        <pc:picChg chg="del">
          <ac:chgData name="Ravi Bhasutkar" userId="a018638a47136280" providerId="LiveId" clId="{1F68C5B4-50AA-441E-9457-C084AEBF2DF9}" dt="2021-01-11T07:22:35.356" v="3143" actId="478"/>
          <ac:picMkLst>
            <pc:docMk/>
            <pc:sldMk cId="4019844875" sldId="296"/>
            <ac:picMk id="9" creationId="{33E82090-D053-491B-80CB-E80A87B479DA}"/>
          </ac:picMkLst>
        </pc:picChg>
        <pc:picChg chg="del">
          <ac:chgData name="Ravi Bhasutkar" userId="a018638a47136280" providerId="LiveId" clId="{1F68C5B4-50AA-441E-9457-C084AEBF2DF9}" dt="2021-01-11T07:22:35.923" v="3144" actId="478"/>
          <ac:picMkLst>
            <pc:docMk/>
            <pc:sldMk cId="4019844875" sldId="296"/>
            <ac:picMk id="11" creationId="{853C0511-6340-43E7-B7C9-5D4890811274}"/>
          </ac:picMkLst>
        </pc:picChg>
        <pc:picChg chg="del">
          <ac:chgData name="Ravi Bhasutkar" userId="a018638a47136280" providerId="LiveId" clId="{1F68C5B4-50AA-441E-9457-C084AEBF2DF9}" dt="2021-01-11T07:23:02.786" v="3146" actId="478"/>
          <ac:picMkLst>
            <pc:docMk/>
            <pc:sldMk cId="4019844875" sldId="296"/>
            <ac:picMk id="13" creationId="{D4C8E749-A97B-4EE2-9A4F-548B7FE2876B}"/>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E1A331-9F98-4699-91F5-4D6EA0F57B6C}"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9FA307B4-189F-4AA3-B08D-A121C82E7865}">
      <dgm:prSet/>
      <dgm:spPr/>
      <dgm:t>
        <a:bodyPr/>
        <a:lstStyle/>
        <a:p>
          <a:r>
            <a:rPr lang="en-US" dirty="0" err="1" smtClean="0"/>
            <a:t>xxxxxxx</a:t>
          </a:r>
          <a:endParaRPr lang="en-US" dirty="0"/>
        </a:p>
      </dgm:t>
    </dgm:pt>
    <dgm:pt modelId="{4EADDF5D-9863-4FF0-B633-198AD001315C}" type="parTrans" cxnId="{6EE24FD1-8A3B-4FFA-B6AC-D49267DAC9BD}">
      <dgm:prSet/>
      <dgm:spPr/>
      <dgm:t>
        <a:bodyPr/>
        <a:lstStyle/>
        <a:p>
          <a:endParaRPr lang="en-US"/>
        </a:p>
      </dgm:t>
    </dgm:pt>
    <dgm:pt modelId="{A83377DE-809D-440B-83D5-157D8DC8BFCB}" type="sibTrans" cxnId="{6EE24FD1-8A3B-4FFA-B6AC-D49267DAC9BD}">
      <dgm:prSet/>
      <dgm:spPr/>
      <dgm:t>
        <a:bodyPr/>
        <a:lstStyle/>
        <a:p>
          <a:endParaRPr lang="en-US"/>
        </a:p>
      </dgm:t>
    </dgm:pt>
    <dgm:pt modelId="{0B557851-F008-4DBD-BA6E-0DBA29ABAB68}">
      <dgm:prSet/>
      <dgm:spPr/>
      <dgm:t>
        <a:bodyPr/>
        <a:lstStyle/>
        <a:p>
          <a:r>
            <a:rPr lang="en-US" b="0" i="0" dirty="0" err="1" smtClean="0"/>
            <a:t>xxxxxxxxxxxxxxxx</a:t>
          </a:r>
          <a:endParaRPr lang="en-US" dirty="0"/>
        </a:p>
      </dgm:t>
    </dgm:pt>
    <dgm:pt modelId="{F60AAD6B-7E83-4FE9-BB7A-CE983BD19AAD}" type="parTrans" cxnId="{2B4CDD24-23DB-43EB-AFBA-5CAC997895F8}">
      <dgm:prSet/>
      <dgm:spPr/>
      <dgm:t>
        <a:bodyPr/>
        <a:lstStyle/>
        <a:p>
          <a:endParaRPr lang="en-US"/>
        </a:p>
      </dgm:t>
    </dgm:pt>
    <dgm:pt modelId="{8D403588-4F3C-445F-8D08-B2A3CE6505D9}" type="sibTrans" cxnId="{2B4CDD24-23DB-43EB-AFBA-5CAC997895F8}">
      <dgm:prSet/>
      <dgm:spPr/>
      <dgm:t>
        <a:bodyPr/>
        <a:lstStyle/>
        <a:p>
          <a:endParaRPr lang="en-US"/>
        </a:p>
      </dgm:t>
    </dgm:pt>
    <dgm:pt modelId="{F4879E3B-96AA-4B5A-830B-41A4FC70288D}">
      <dgm:prSet/>
      <dgm:spPr/>
      <dgm:t>
        <a:bodyPr/>
        <a:lstStyle/>
        <a:p>
          <a:r>
            <a:rPr lang="en-US" dirty="0" err="1" smtClean="0"/>
            <a:t>xxxxxxxxxxxx</a:t>
          </a:r>
          <a:endParaRPr lang="en-US" dirty="0"/>
        </a:p>
      </dgm:t>
    </dgm:pt>
    <dgm:pt modelId="{7047A720-618D-4D09-9E00-5DF406576BB9}" type="parTrans" cxnId="{DD05F84F-F594-4FCB-9D91-7A76AA35C35A}">
      <dgm:prSet/>
      <dgm:spPr/>
      <dgm:t>
        <a:bodyPr/>
        <a:lstStyle/>
        <a:p>
          <a:endParaRPr lang="en-US"/>
        </a:p>
      </dgm:t>
    </dgm:pt>
    <dgm:pt modelId="{5933565D-93F9-45EC-83CF-91B16DF77D30}" type="sibTrans" cxnId="{DD05F84F-F594-4FCB-9D91-7A76AA35C35A}">
      <dgm:prSet/>
      <dgm:spPr/>
      <dgm:t>
        <a:bodyPr/>
        <a:lstStyle/>
        <a:p>
          <a:endParaRPr lang="en-US"/>
        </a:p>
      </dgm:t>
    </dgm:pt>
    <dgm:pt modelId="{2132C78A-72F0-4ED3-ACC4-8A7F79D7D947}">
      <dgm:prSet/>
      <dgm:spPr/>
      <dgm:t>
        <a:bodyPr/>
        <a:lstStyle/>
        <a:p>
          <a:r>
            <a:rPr lang="en-US" dirty="0" err="1" smtClean="0"/>
            <a:t>xxxxxxxxxxxxx</a:t>
          </a:r>
          <a:endParaRPr lang="en-US" dirty="0"/>
        </a:p>
      </dgm:t>
    </dgm:pt>
    <dgm:pt modelId="{ACAB29F0-E962-4423-A72B-EE35494656E8}" type="parTrans" cxnId="{8EBFFFD0-5E1D-4145-9B5C-8D0B985D428F}">
      <dgm:prSet/>
      <dgm:spPr/>
      <dgm:t>
        <a:bodyPr/>
        <a:lstStyle/>
        <a:p>
          <a:endParaRPr lang="en-US"/>
        </a:p>
      </dgm:t>
    </dgm:pt>
    <dgm:pt modelId="{7AB86186-0B84-402C-87AD-8ECB8EC7C9B2}" type="sibTrans" cxnId="{8EBFFFD0-5E1D-4145-9B5C-8D0B985D428F}">
      <dgm:prSet/>
      <dgm:spPr/>
      <dgm:t>
        <a:bodyPr/>
        <a:lstStyle/>
        <a:p>
          <a:endParaRPr lang="en-US"/>
        </a:p>
      </dgm:t>
    </dgm:pt>
    <dgm:pt modelId="{AAB3C4EF-06F1-46F6-A087-29CF019DB78A}">
      <dgm:prSet/>
      <dgm:spPr/>
      <dgm:t>
        <a:bodyPr/>
        <a:lstStyle/>
        <a:p>
          <a:r>
            <a:rPr lang="en-US" dirty="0" err="1" smtClean="0"/>
            <a:t>xxxxxxxxxxxxxx</a:t>
          </a:r>
          <a:endParaRPr lang="en-US" dirty="0"/>
        </a:p>
      </dgm:t>
    </dgm:pt>
    <dgm:pt modelId="{4294B035-847B-4D6D-BB6A-07EFCD95ECAA}" type="parTrans" cxnId="{6FEEE3C1-D97F-432D-B8DC-4DF1557C1324}">
      <dgm:prSet/>
      <dgm:spPr/>
      <dgm:t>
        <a:bodyPr/>
        <a:lstStyle/>
        <a:p>
          <a:endParaRPr lang="en-IN"/>
        </a:p>
      </dgm:t>
    </dgm:pt>
    <dgm:pt modelId="{B08A419A-A0F6-4B20-9328-B9459285650F}" type="sibTrans" cxnId="{6FEEE3C1-D97F-432D-B8DC-4DF1557C1324}">
      <dgm:prSet/>
      <dgm:spPr/>
      <dgm:t>
        <a:bodyPr/>
        <a:lstStyle/>
        <a:p>
          <a:endParaRPr lang="en-IN"/>
        </a:p>
      </dgm:t>
    </dgm:pt>
    <dgm:pt modelId="{A2DB37C7-5F83-4BC1-9B68-76B5F03F104A}">
      <dgm:prSet/>
      <dgm:spPr/>
      <dgm:t>
        <a:bodyPr/>
        <a:lstStyle/>
        <a:p>
          <a:r>
            <a:rPr lang="en-US" dirty="0" err="1" smtClean="0"/>
            <a:t>xxxxxxxxxxx</a:t>
          </a:r>
          <a:endParaRPr lang="en-US" dirty="0"/>
        </a:p>
      </dgm:t>
    </dgm:pt>
    <dgm:pt modelId="{A4288308-7249-41E1-B6A6-E2817BA9A935}" type="parTrans" cxnId="{AD448C35-50B8-48B1-B9E8-1097B5CBC856}">
      <dgm:prSet/>
      <dgm:spPr/>
      <dgm:t>
        <a:bodyPr/>
        <a:lstStyle/>
        <a:p>
          <a:endParaRPr lang="en-IN"/>
        </a:p>
      </dgm:t>
    </dgm:pt>
    <dgm:pt modelId="{CB3CD9D4-0972-4122-B6C2-DE1AF8D071EB}" type="sibTrans" cxnId="{AD448C35-50B8-48B1-B9E8-1097B5CBC856}">
      <dgm:prSet/>
      <dgm:spPr/>
      <dgm:t>
        <a:bodyPr/>
        <a:lstStyle/>
        <a:p>
          <a:endParaRPr lang="en-IN"/>
        </a:p>
      </dgm:t>
    </dgm:pt>
    <dgm:pt modelId="{CCA07C86-5967-44D9-B1A6-2DE9B1EBA22F}" type="pres">
      <dgm:prSet presAssocID="{63E1A331-9F98-4699-91F5-4D6EA0F57B6C}" presName="diagram" presStyleCnt="0">
        <dgm:presLayoutVars>
          <dgm:dir/>
          <dgm:resizeHandles val="exact"/>
        </dgm:presLayoutVars>
      </dgm:prSet>
      <dgm:spPr/>
      <dgm:t>
        <a:bodyPr/>
        <a:lstStyle/>
        <a:p>
          <a:endParaRPr lang="en-US"/>
        </a:p>
      </dgm:t>
    </dgm:pt>
    <dgm:pt modelId="{2FD55758-5C92-4926-86BA-28B6FDDF74AC}" type="pres">
      <dgm:prSet presAssocID="{9FA307B4-189F-4AA3-B08D-A121C82E7865}" presName="node" presStyleLbl="node1" presStyleIdx="0" presStyleCnt="6">
        <dgm:presLayoutVars>
          <dgm:bulletEnabled val="1"/>
        </dgm:presLayoutVars>
      </dgm:prSet>
      <dgm:spPr/>
      <dgm:t>
        <a:bodyPr/>
        <a:lstStyle/>
        <a:p>
          <a:endParaRPr lang="en-US"/>
        </a:p>
      </dgm:t>
    </dgm:pt>
    <dgm:pt modelId="{D32B395C-DA22-4EBB-B262-0DB59D716483}" type="pres">
      <dgm:prSet presAssocID="{A83377DE-809D-440B-83D5-157D8DC8BFCB}" presName="sibTrans" presStyleCnt="0"/>
      <dgm:spPr/>
    </dgm:pt>
    <dgm:pt modelId="{A72AD1E8-41B1-45BA-A868-75A52F84CC0D}" type="pres">
      <dgm:prSet presAssocID="{F4879E3B-96AA-4B5A-830B-41A4FC70288D}" presName="node" presStyleLbl="node1" presStyleIdx="1" presStyleCnt="6">
        <dgm:presLayoutVars>
          <dgm:bulletEnabled val="1"/>
        </dgm:presLayoutVars>
      </dgm:prSet>
      <dgm:spPr/>
      <dgm:t>
        <a:bodyPr/>
        <a:lstStyle/>
        <a:p>
          <a:endParaRPr lang="en-US"/>
        </a:p>
      </dgm:t>
    </dgm:pt>
    <dgm:pt modelId="{203B92E0-6276-4961-BF3B-CD54424497D8}" type="pres">
      <dgm:prSet presAssocID="{5933565D-93F9-45EC-83CF-91B16DF77D30}" presName="sibTrans" presStyleCnt="0"/>
      <dgm:spPr/>
    </dgm:pt>
    <dgm:pt modelId="{91251594-A2CE-41AF-99CD-70846F5A3344}" type="pres">
      <dgm:prSet presAssocID="{2132C78A-72F0-4ED3-ACC4-8A7F79D7D947}" presName="node" presStyleLbl="node1" presStyleIdx="2" presStyleCnt="6">
        <dgm:presLayoutVars>
          <dgm:bulletEnabled val="1"/>
        </dgm:presLayoutVars>
      </dgm:prSet>
      <dgm:spPr/>
      <dgm:t>
        <a:bodyPr/>
        <a:lstStyle/>
        <a:p>
          <a:endParaRPr lang="en-US"/>
        </a:p>
      </dgm:t>
    </dgm:pt>
    <dgm:pt modelId="{E767BADC-31A3-49CD-A161-DA07F4B4E20F}" type="pres">
      <dgm:prSet presAssocID="{7AB86186-0B84-402C-87AD-8ECB8EC7C9B2}" presName="sibTrans" presStyleCnt="0"/>
      <dgm:spPr/>
    </dgm:pt>
    <dgm:pt modelId="{6D0B2BF8-247D-4585-B796-14C3992B8AD2}" type="pres">
      <dgm:prSet presAssocID="{0B557851-F008-4DBD-BA6E-0DBA29ABAB68}" presName="node" presStyleLbl="node1" presStyleIdx="3" presStyleCnt="6">
        <dgm:presLayoutVars>
          <dgm:bulletEnabled val="1"/>
        </dgm:presLayoutVars>
      </dgm:prSet>
      <dgm:spPr/>
      <dgm:t>
        <a:bodyPr/>
        <a:lstStyle/>
        <a:p>
          <a:endParaRPr lang="en-US"/>
        </a:p>
      </dgm:t>
    </dgm:pt>
    <dgm:pt modelId="{489B4698-C725-4B85-A804-EC225DD2775D}" type="pres">
      <dgm:prSet presAssocID="{8D403588-4F3C-445F-8D08-B2A3CE6505D9}" presName="sibTrans" presStyleCnt="0"/>
      <dgm:spPr/>
    </dgm:pt>
    <dgm:pt modelId="{EB0BF9A9-2959-447C-A545-84A2B7ACD8A5}" type="pres">
      <dgm:prSet presAssocID="{AAB3C4EF-06F1-46F6-A087-29CF019DB78A}" presName="node" presStyleLbl="node1" presStyleIdx="4" presStyleCnt="6">
        <dgm:presLayoutVars>
          <dgm:bulletEnabled val="1"/>
        </dgm:presLayoutVars>
      </dgm:prSet>
      <dgm:spPr/>
      <dgm:t>
        <a:bodyPr/>
        <a:lstStyle/>
        <a:p>
          <a:endParaRPr lang="en-US"/>
        </a:p>
      </dgm:t>
    </dgm:pt>
    <dgm:pt modelId="{4C5C42B4-02E2-47CC-97D2-DCA835CA5BD1}" type="pres">
      <dgm:prSet presAssocID="{B08A419A-A0F6-4B20-9328-B9459285650F}" presName="sibTrans" presStyleCnt="0"/>
      <dgm:spPr/>
    </dgm:pt>
    <dgm:pt modelId="{85C5F413-0AB2-4955-B71D-B83A6B97F5E7}" type="pres">
      <dgm:prSet presAssocID="{A2DB37C7-5F83-4BC1-9B68-76B5F03F104A}" presName="node" presStyleLbl="node1" presStyleIdx="5" presStyleCnt="6">
        <dgm:presLayoutVars>
          <dgm:bulletEnabled val="1"/>
        </dgm:presLayoutVars>
      </dgm:prSet>
      <dgm:spPr/>
      <dgm:t>
        <a:bodyPr/>
        <a:lstStyle/>
        <a:p>
          <a:endParaRPr lang="en-US"/>
        </a:p>
      </dgm:t>
    </dgm:pt>
  </dgm:ptLst>
  <dgm:cxnLst>
    <dgm:cxn modelId="{52480856-73FE-48EF-824A-34B5CE16FAC7}" type="presOf" srcId="{9FA307B4-189F-4AA3-B08D-A121C82E7865}" destId="{2FD55758-5C92-4926-86BA-28B6FDDF74AC}" srcOrd="0" destOrd="0" presId="urn:microsoft.com/office/officeart/2005/8/layout/default"/>
    <dgm:cxn modelId="{61B5EA5D-F3D1-4FA8-9B42-E0F74E91E552}" type="presOf" srcId="{0B557851-F008-4DBD-BA6E-0DBA29ABAB68}" destId="{6D0B2BF8-247D-4585-B796-14C3992B8AD2}" srcOrd="0" destOrd="0" presId="urn:microsoft.com/office/officeart/2005/8/layout/default"/>
    <dgm:cxn modelId="{CEE63ED5-C8D3-462F-A84C-4137181DFD9E}" type="presOf" srcId="{F4879E3B-96AA-4B5A-830B-41A4FC70288D}" destId="{A72AD1E8-41B1-45BA-A868-75A52F84CC0D}" srcOrd="0" destOrd="0" presId="urn:microsoft.com/office/officeart/2005/8/layout/default"/>
    <dgm:cxn modelId="{01DE2491-A70F-4CD0-B9D9-1DAA9B4B1616}" type="presOf" srcId="{A2DB37C7-5F83-4BC1-9B68-76B5F03F104A}" destId="{85C5F413-0AB2-4955-B71D-B83A6B97F5E7}" srcOrd="0" destOrd="0" presId="urn:microsoft.com/office/officeart/2005/8/layout/default"/>
    <dgm:cxn modelId="{8EBFFFD0-5E1D-4145-9B5C-8D0B985D428F}" srcId="{63E1A331-9F98-4699-91F5-4D6EA0F57B6C}" destId="{2132C78A-72F0-4ED3-ACC4-8A7F79D7D947}" srcOrd="2" destOrd="0" parTransId="{ACAB29F0-E962-4423-A72B-EE35494656E8}" sibTransId="{7AB86186-0B84-402C-87AD-8ECB8EC7C9B2}"/>
    <dgm:cxn modelId="{6FEEE3C1-D97F-432D-B8DC-4DF1557C1324}" srcId="{63E1A331-9F98-4699-91F5-4D6EA0F57B6C}" destId="{AAB3C4EF-06F1-46F6-A087-29CF019DB78A}" srcOrd="4" destOrd="0" parTransId="{4294B035-847B-4D6D-BB6A-07EFCD95ECAA}" sibTransId="{B08A419A-A0F6-4B20-9328-B9459285650F}"/>
    <dgm:cxn modelId="{3296FFF8-7228-41B1-92CC-E16740C2E21E}" type="presOf" srcId="{2132C78A-72F0-4ED3-ACC4-8A7F79D7D947}" destId="{91251594-A2CE-41AF-99CD-70846F5A3344}" srcOrd="0" destOrd="0" presId="urn:microsoft.com/office/officeart/2005/8/layout/default"/>
    <dgm:cxn modelId="{2B4CDD24-23DB-43EB-AFBA-5CAC997895F8}" srcId="{63E1A331-9F98-4699-91F5-4D6EA0F57B6C}" destId="{0B557851-F008-4DBD-BA6E-0DBA29ABAB68}" srcOrd="3" destOrd="0" parTransId="{F60AAD6B-7E83-4FE9-BB7A-CE983BD19AAD}" sibTransId="{8D403588-4F3C-445F-8D08-B2A3CE6505D9}"/>
    <dgm:cxn modelId="{DD05F84F-F594-4FCB-9D91-7A76AA35C35A}" srcId="{63E1A331-9F98-4699-91F5-4D6EA0F57B6C}" destId="{F4879E3B-96AA-4B5A-830B-41A4FC70288D}" srcOrd="1" destOrd="0" parTransId="{7047A720-618D-4D09-9E00-5DF406576BB9}" sibTransId="{5933565D-93F9-45EC-83CF-91B16DF77D30}"/>
    <dgm:cxn modelId="{6EE24FD1-8A3B-4FFA-B6AC-D49267DAC9BD}" srcId="{63E1A331-9F98-4699-91F5-4D6EA0F57B6C}" destId="{9FA307B4-189F-4AA3-B08D-A121C82E7865}" srcOrd="0" destOrd="0" parTransId="{4EADDF5D-9863-4FF0-B633-198AD001315C}" sibTransId="{A83377DE-809D-440B-83D5-157D8DC8BFCB}"/>
    <dgm:cxn modelId="{05A0B40A-8A8F-41F0-B2D4-C6C59F5CF00B}" type="presOf" srcId="{AAB3C4EF-06F1-46F6-A087-29CF019DB78A}" destId="{EB0BF9A9-2959-447C-A545-84A2B7ACD8A5}" srcOrd="0" destOrd="0" presId="urn:microsoft.com/office/officeart/2005/8/layout/default"/>
    <dgm:cxn modelId="{C5151746-8A53-4228-B33D-2B33CFD0839E}" type="presOf" srcId="{63E1A331-9F98-4699-91F5-4D6EA0F57B6C}" destId="{CCA07C86-5967-44D9-B1A6-2DE9B1EBA22F}" srcOrd="0" destOrd="0" presId="urn:microsoft.com/office/officeart/2005/8/layout/default"/>
    <dgm:cxn modelId="{AD448C35-50B8-48B1-B9E8-1097B5CBC856}" srcId="{63E1A331-9F98-4699-91F5-4D6EA0F57B6C}" destId="{A2DB37C7-5F83-4BC1-9B68-76B5F03F104A}" srcOrd="5" destOrd="0" parTransId="{A4288308-7249-41E1-B6A6-E2817BA9A935}" sibTransId="{CB3CD9D4-0972-4122-B6C2-DE1AF8D071EB}"/>
    <dgm:cxn modelId="{FFC3FA7A-1A92-4BA1-AB46-A9581C41EE8C}" type="presParOf" srcId="{CCA07C86-5967-44D9-B1A6-2DE9B1EBA22F}" destId="{2FD55758-5C92-4926-86BA-28B6FDDF74AC}" srcOrd="0" destOrd="0" presId="urn:microsoft.com/office/officeart/2005/8/layout/default"/>
    <dgm:cxn modelId="{EA2E1CE5-2E92-4021-B9B2-E00E05B11EB0}" type="presParOf" srcId="{CCA07C86-5967-44D9-B1A6-2DE9B1EBA22F}" destId="{D32B395C-DA22-4EBB-B262-0DB59D716483}" srcOrd="1" destOrd="0" presId="urn:microsoft.com/office/officeart/2005/8/layout/default"/>
    <dgm:cxn modelId="{FCA5265A-3BE0-4B23-A99F-D19D2E77ECDA}" type="presParOf" srcId="{CCA07C86-5967-44D9-B1A6-2DE9B1EBA22F}" destId="{A72AD1E8-41B1-45BA-A868-75A52F84CC0D}" srcOrd="2" destOrd="0" presId="urn:microsoft.com/office/officeart/2005/8/layout/default"/>
    <dgm:cxn modelId="{E372B18A-48D8-4B94-9447-869793F32229}" type="presParOf" srcId="{CCA07C86-5967-44D9-B1A6-2DE9B1EBA22F}" destId="{203B92E0-6276-4961-BF3B-CD54424497D8}" srcOrd="3" destOrd="0" presId="urn:microsoft.com/office/officeart/2005/8/layout/default"/>
    <dgm:cxn modelId="{1C0E0D8A-B3A0-4991-A649-21C458FB63DA}" type="presParOf" srcId="{CCA07C86-5967-44D9-B1A6-2DE9B1EBA22F}" destId="{91251594-A2CE-41AF-99CD-70846F5A3344}" srcOrd="4" destOrd="0" presId="urn:microsoft.com/office/officeart/2005/8/layout/default"/>
    <dgm:cxn modelId="{1743FF1E-1F19-4891-B33C-AF5BC0CC2D0B}" type="presParOf" srcId="{CCA07C86-5967-44D9-B1A6-2DE9B1EBA22F}" destId="{E767BADC-31A3-49CD-A161-DA07F4B4E20F}" srcOrd="5" destOrd="0" presId="urn:microsoft.com/office/officeart/2005/8/layout/default"/>
    <dgm:cxn modelId="{2EF942D1-6CC4-4DE2-8A89-5E3CB3191865}" type="presParOf" srcId="{CCA07C86-5967-44D9-B1A6-2DE9B1EBA22F}" destId="{6D0B2BF8-247D-4585-B796-14C3992B8AD2}" srcOrd="6" destOrd="0" presId="urn:microsoft.com/office/officeart/2005/8/layout/default"/>
    <dgm:cxn modelId="{A974D5E0-2268-4048-93CD-DFDDBCBACE35}" type="presParOf" srcId="{CCA07C86-5967-44D9-B1A6-2DE9B1EBA22F}" destId="{489B4698-C725-4B85-A804-EC225DD2775D}" srcOrd="7" destOrd="0" presId="urn:microsoft.com/office/officeart/2005/8/layout/default"/>
    <dgm:cxn modelId="{5046F7D9-5007-4E9D-82C0-A3314C6F82C3}" type="presParOf" srcId="{CCA07C86-5967-44D9-B1A6-2DE9B1EBA22F}" destId="{EB0BF9A9-2959-447C-A545-84A2B7ACD8A5}" srcOrd="8" destOrd="0" presId="urn:microsoft.com/office/officeart/2005/8/layout/default"/>
    <dgm:cxn modelId="{8A457188-24F1-419A-A336-96A101F327AD}" type="presParOf" srcId="{CCA07C86-5967-44D9-B1A6-2DE9B1EBA22F}" destId="{4C5C42B4-02E2-47CC-97D2-DCA835CA5BD1}" srcOrd="9" destOrd="0" presId="urn:microsoft.com/office/officeart/2005/8/layout/default"/>
    <dgm:cxn modelId="{B2D745AC-7B43-4226-A75A-848BFA7E7267}" type="presParOf" srcId="{CCA07C86-5967-44D9-B1A6-2DE9B1EBA22F}" destId="{85C5F413-0AB2-4955-B71D-B83A6B97F5E7}"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D55758-5C92-4926-86BA-28B6FDDF74AC}">
      <dsp:nvSpPr>
        <dsp:cNvPr id="0" name=""/>
        <dsp:cNvSpPr/>
      </dsp:nvSpPr>
      <dsp:spPr>
        <a:xfrm>
          <a:off x="0" y="625534"/>
          <a:ext cx="2558634" cy="153518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err="1" smtClean="0"/>
            <a:t>xxxxxxx</a:t>
          </a:r>
          <a:endParaRPr lang="en-US" sz="2600" kern="1200" dirty="0"/>
        </a:p>
      </dsp:txBody>
      <dsp:txXfrm>
        <a:off x="0" y="625534"/>
        <a:ext cx="2558634" cy="1535180"/>
      </dsp:txXfrm>
    </dsp:sp>
    <dsp:sp modelId="{A72AD1E8-41B1-45BA-A868-75A52F84CC0D}">
      <dsp:nvSpPr>
        <dsp:cNvPr id="0" name=""/>
        <dsp:cNvSpPr/>
      </dsp:nvSpPr>
      <dsp:spPr>
        <a:xfrm>
          <a:off x="2814498" y="625534"/>
          <a:ext cx="2558634" cy="1535180"/>
        </a:xfrm>
        <a:prstGeom prst="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err="1" smtClean="0"/>
            <a:t>xxxxxxxxxxxx</a:t>
          </a:r>
          <a:endParaRPr lang="en-US" sz="2600" kern="1200" dirty="0"/>
        </a:p>
      </dsp:txBody>
      <dsp:txXfrm>
        <a:off x="2814498" y="625534"/>
        <a:ext cx="2558634" cy="1535180"/>
      </dsp:txXfrm>
    </dsp:sp>
    <dsp:sp modelId="{91251594-A2CE-41AF-99CD-70846F5A3344}">
      <dsp:nvSpPr>
        <dsp:cNvPr id="0" name=""/>
        <dsp:cNvSpPr/>
      </dsp:nvSpPr>
      <dsp:spPr>
        <a:xfrm>
          <a:off x="5628996" y="625534"/>
          <a:ext cx="2558634" cy="1535180"/>
        </a:xfrm>
        <a:prstGeom prst="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err="1" smtClean="0"/>
            <a:t>xxxxxxxxxxxxx</a:t>
          </a:r>
          <a:endParaRPr lang="en-US" sz="2600" kern="1200" dirty="0"/>
        </a:p>
      </dsp:txBody>
      <dsp:txXfrm>
        <a:off x="5628996" y="625534"/>
        <a:ext cx="2558634" cy="1535180"/>
      </dsp:txXfrm>
    </dsp:sp>
    <dsp:sp modelId="{6D0B2BF8-247D-4585-B796-14C3992B8AD2}">
      <dsp:nvSpPr>
        <dsp:cNvPr id="0" name=""/>
        <dsp:cNvSpPr/>
      </dsp:nvSpPr>
      <dsp:spPr>
        <a:xfrm>
          <a:off x="0" y="2416578"/>
          <a:ext cx="2558634" cy="1535180"/>
        </a:xfrm>
        <a:prstGeom prst="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b="0" i="0" kern="1200" dirty="0" err="1" smtClean="0"/>
            <a:t>xxxxxxxxxxxxxxxx</a:t>
          </a:r>
          <a:endParaRPr lang="en-US" sz="2600" kern="1200" dirty="0"/>
        </a:p>
      </dsp:txBody>
      <dsp:txXfrm>
        <a:off x="0" y="2416578"/>
        <a:ext cx="2558634" cy="1535180"/>
      </dsp:txXfrm>
    </dsp:sp>
    <dsp:sp modelId="{EB0BF9A9-2959-447C-A545-84A2B7ACD8A5}">
      <dsp:nvSpPr>
        <dsp:cNvPr id="0" name=""/>
        <dsp:cNvSpPr/>
      </dsp:nvSpPr>
      <dsp:spPr>
        <a:xfrm>
          <a:off x="2814498" y="2416578"/>
          <a:ext cx="2558634" cy="1535180"/>
        </a:xfrm>
        <a:prstGeom prst="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err="1" smtClean="0"/>
            <a:t>xxxxxxxxxxxxxx</a:t>
          </a:r>
          <a:endParaRPr lang="en-US" sz="2600" kern="1200" dirty="0"/>
        </a:p>
      </dsp:txBody>
      <dsp:txXfrm>
        <a:off x="2814498" y="2416578"/>
        <a:ext cx="2558634" cy="1535180"/>
      </dsp:txXfrm>
    </dsp:sp>
    <dsp:sp modelId="{85C5F413-0AB2-4955-B71D-B83A6B97F5E7}">
      <dsp:nvSpPr>
        <dsp:cNvPr id="0" name=""/>
        <dsp:cNvSpPr/>
      </dsp:nvSpPr>
      <dsp:spPr>
        <a:xfrm>
          <a:off x="5628996" y="2416578"/>
          <a:ext cx="2558634" cy="1535180"/>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err="1" smtClean="0"/>
            <a:t>xxxxxxxxxxx</a:t>
          </a:r>
          <a:endParaRPr lang="en-US" sz="2600" kern="1200" dirty="0"/>
        </a:p>
      </dsp:txBody>
      <dsp:txXfrm>
        <a:off x="5628996" y="2416578"/>
        <a:ext cx="2558634" cy="153518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5/16/2021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5/16/2021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dirty="0"/>
          </a:p>
        </p:txBody>
      </p:sp>
    </p:spTree>
    <p:extLst>
      <p:ext uri="{BB962C8B-B14F-4D97-AF65-F5344CB8AC3E}">
        <p14:creationId xmlns:p14="http://schemas.microsoft.com/office/powerpoint/2010/main" val="1980303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3284890-85D2-4D7B-8EF5-15A9C1DB8F42}" type="datetimeFigureOut">
              <a:rPr lang="en-US" smtClean="0"/>
              <a:t>5/16/2021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6422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4A29A4-78C8-47AB-BA06-22CB45938951}" type="datetime1">
              <a:rPr lang="en-US" smtClean="0"/>
              <a:t>5/16/2021</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144658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ED4ACF-2D82-46F2-A8E9-23963AA34E86}" type="datetime1">
              <a:rPr lang="en-US" smtClean="0"/>
              <a:t>5/16/2021</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25868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374B5B-21A0-4192-BF4C-38187F1A68D8}" type="datetime1">
              <a:rPr lang="en-US" smtClean="0"/>
              <a:t>5/16/2021</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480804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6F822A4-8DA6-4447-9B1F-C5DB58435268}" type="datetimeFigureOut">
              <a:rPr lang="en-US" smtClean="0"/>
              <a:t>5/16/2021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9898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B5CF7C-B333-48E1-A4A6-83A3C8B73AC0}" type="datetime1">
              <a:rPr lang="en-US" smtClean="0"/>
              <a:t>5/16/2021</a:t>
            </a:fld>
            <a:endParaRPr lang="en-US"/>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815817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320762-5CBF-4210-AB54-376B091119F8}" type="datetime1">
              <a:rPr lang="en-US" smtClean="0"/>
              <a:t>5/16/2021</a:t>
            </a:fld>
            <a:endParaRPr lang="en-US"/>
          </a:p>
        </p:txBody>
      </p:sp>
      <p:sp>
        <p:nvSpPr>
          <p:cNvPr id="8" name="Footer Placeholder 7"/>
          <p:cNvSpPr>
            <a:spLocks noGrp="1"/>
          </p:cNvSpPr>
          <p:nvPr>
            <p:ph type="ftr" sz="quarter" idx="11"/>
          </p:nvPr>
        </p:nvSpPr>
        <p:spPr/>
        <p:txBody>
          <a:bodyPr/>
          <a:lstStyle/>
          <a:p>
            <a:r>
              <a:rPr lang="en-US" smtClean="0"/>
              <a:t>Add a footer</a:t>
            </a:r>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78821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0DB371-BF5F-4058-A212-1A908E4D2674}" type="datetime1">
              <a:rPr lang="en-US" smtClean="0"/>
              <a:t>5/16/2021</a:t>
            </a:fld>
            <a:endParaRPr lang="en-US"/>
          </a:p>
        </p:txBody>
      </p:sp>
      <p:sp>
        <p:nvSpPr>
          <p:cNvPr id="4" name="Footer Placeholder 3"/>
          <p:cNvSpPr>
            <a:spLocks noGrp="1"/>
          </p:cNvSpPr>
          <p:nvPr>
            <p:ph type="ftr" sz="quarter" idx="11"/>
          </p:nvPr>
        </p:nvSpPr>
        <p:spPr/>
        <p:txBody>
          <a:bodyPr/>
          <a:lstStyle/>
          <a:p>
            <a:r>
              <a:rPr lang="en-US" smtClean="0"/>
              <a:t>Add a footer</a:t>
            </a:r>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795638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A4083B-90AA-48CF-BAD5-00AA24D7F288}" type="datetime1">
              <a:rPr lang="en-US" smtClean="0"/>
              <a:t>5/16/2021</a:t>
            </a:fld>
            <a:endParaRPr lang="en-US"/>
          </a:p>
        </p:txBody>
      </p:sp>
      <p:sp>
        <p:nvSpPr>
          <p:cNvPr id="3" name="Footer Placeholder 2"/>
          <p:cNvSpPr>
            <a:spLocks noGrp="1"/>
          </p:cNvSpPr>
          <p:nvPr>
            <p:ph type="ftr" sz="quarter" idx="11"/>
          </p:nvPr>
        </p:nvSpPr>
        <p:spPr/>
        <p:txBody>
          <a:bodyPr/>
          <a:lstStyle/>
          <a:p>
            <a:r>
              <a:rPr lang="en-US" smtClean="0"/>
              <a:t>Add a footer</a:t>
            </a:r>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mtClean="0"/>
              <a:pPr/>
              <a:t>‹#›</a:t>
            </a:fld>
            <a:endParaRPr lang="en-US"/>
          </a:p>
        </p:txBody>
      </p:sp>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2" name="Group 21"/>
            <p:cNvGrpSpPr/>
            <p:nvPr userDrawn="1"/>
          </p:nvGrpSpPr>
          <p:grpSpPr bwMode="hidden">
            <a:xfrm>
              <a:off x="-1" y="0"/>
              <a:ext cx="12192001" cy="6858000"/>
              <a:chOff x="-1" y="0"/>
              <a:chExt cx="12192001" cy="6858000"/>
            </a:xfrm>
          </p:grpSpPr>
          <p:cxnSp>
            <p:nvCxnSpPr>
              <p:cNvPr id="40" name="Straight Connector 3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bwMode="hidden">
              <a:xfrm>
                <a:off x="6327885" y="0"/>
                <a:ext cx="5864115" cy="5898673"/>
                <a:chOff x="6327885" y="0"/>
                <a:chExt cx="5864115" cy="5898673"/>
              </a:xfrm>
            </p:grpSpPr>
            <p:cxnSp>
              <p:nvCxnSpPr>
                <p:cNvPr id="51" name="Straight Connector 5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46" name="Straight Connector 4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userDrawn="1"/>
          </p:nvGrpSpPr>
          <p:grpSpPr bwMode="hidden">
            <a:xfrm flipH="1">
              <a:off x="0" y="0"/>
              <a:ext cx="12192001" cy="6858000"/>
              <a:chOff x="-1" y="0"/>
              <a:chExt cx="12192001" cy="6858000"/>
            </a:xfrm>
          </p:grpSpPr>
          <p:cxnSp>
            <p:nvCxnSpPr>
              <p:cNvPr id="24" name="Straight Connector 23"/>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bwMode="hidden">
              <a:xfrm>
                <a:off x="6327885" y="0"/>
                <a:ext cx="5864115" cy="5898673"/>
                <a:chOff x="6327885" y="0"/>
                <a:chExt cx="5864115" cy="5898673"/>
              </a:xfrm>
            </p:grpSpPr>
            <p:cxnSp>
              <p:nvCxnSpPr>
                <p:cNvPr id="35" name="Straight Connector 34"/>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30" name="Straight Connector 29"/>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4013101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5BAF629-ECA2-4CF3-B790-9D9BDED98269}" type="datetime1">
              <a:rPr lang="en-US" smtClean="0"/>
              <a:pPr/>
              <a:t>5/16/2021</a:t>
            </a:fld>
            <a:endParaRPr lang="en-US"/>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grpSp>
        <p:nvGrpSpPr>
          <p:cNvPr id="8" name="Group 7"/>
          <p:cNvGrpSpPr/>
          <p:nvPr userDrawn="1"/>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userDrawn="1"/>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userDrawn="1"/>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59" name="Rectangle 58"/>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7369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5/16/2021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721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alpha val="30000"/>
              </a:schemeClr>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1B2453-8663-4C69-AF73-9FD7B1DEC5D0}" type="datetime1">
              <a:rPr lang="en-US" smtClean="0"/>
              <a:pPr/>
              <a:t>5/16/2021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Add a footer</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1375A4-56A4-47D6-9801-1991572033F7}" type="slidenum">
              <a:rPr lang="en-US" smtClean="0"/>
              <a:pPr/>
              <a:t>‹#›</a:t>
            </a:fld>
            <a:endParaRPr lang="en-US" dirty="0"/>
          </a:p>
        </p:txBody>
      </p:sp>
      <p:grpSp>
        <p:nvGrpSpPr>
          <p:cNvPr id="7" name="Group 6"/>
          <p:cNvGrpSpPr/>
          <p:nvPr userDrawn="1"/>
        </p:nvGrpSpPr>
        <p:grpSpPr bwMode="hidden">
          <a:xfrm>
            <a:off x="-1" y="-195943"/>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cxnSp>
        <p:nvCxnSpPr>
          <p:cNvPr id="58" name="Straight Connector 5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0481805"/>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AutoShape 2" descr="Telecommunications Wallpapers - Wallpaper Cav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Telecommunications Wallpapers - Wallpaper Cav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stretch>
            <a:fillRect/>
          </a:stretch>
        </p:blipFill>
        <p:spPr>
          <a:xfrm>
            <a:off x="2510246" y="0"/>
            <a:ext cx="6858000" cy="6858000"/>
          </a:xfrm>
          <a:prstGeom prst="rect">
            <a:avLst/>
          </a:prstGeom>
        </p:spPr>
      </p:pic>
      <p:sp>
        <p:nvSpPr>
          <p:cNvPr id="2" name="Title 1"/>
          <p:cNvSpPr>
            <a:spLocks noGrp="1"/>
          </p:cNvSpPr>
          <p:nvPr>
            <p:ph type="ctrTitle"/>
          </p:nvPr>
        </p:nvSpPr>
        <p:spPr>
          <a:xfrm>
            <a:off x="959654" y="-144463"/>
            <a:ext cx="9604310" cy="1106520"/>
          </a:xfrm>
        </p:spPr>
        <p:txBody>
          <a:bodyPr>
            <a:normAutofit/>
          </a:bodyPr>
          <a:lstStyle/>
          <a:p>
            <a:pPr algn="ctr"/>
            <a:r>
              <a:rPr lang="en-US" b="1" dirty="0" smtClean="0">
                <a:solidFill>
                  <a:schemeClr val="tx1"/>
                </a:solidFill>
              </a:rPr>
              <a:t>INSAID Telecom</a:t>
            </a:r>
            <a:endParaRPr lang="en-US" b="1" dirty="0">
              <a:solidFill>
                <a:schemeClr val="tx1"/>
              </a:solidFill>
            </a:endParaRPr>
          </a:p>
        </p:txBody>
      </p:sp>
      <p:sp>
        <p:nvSpPr>
          <p:cNvPr id="3" name="Subtitle 2"/>
          <p:cNvSpPr>
            <a:spLocks noGrp="1"/>
          </p:cNvSpPr>
          <p:nvPr>
            <p:ph type="subTitle" idx="1"/>
          </p:nvPr>
        </p:nvSpPr>
        <p:spPr>
          <a:xfrm>
            <a:off x="1140668" y="6385154"/>
            <a:ext cx="8825658" cy="472846"/>
          </a:xfrm>
        </p:spPr>
        <p:txBody>
          <a:bodyPr>
            <a:normAutofit/>
          </a:bodyPr>
          <a:lstStyle/>
          <a:p>
            <a:r>
              <a:rPr lang="en-US" dirty="0" smtClean="0"/>
              <a:t>Consulting Report  | Group 1004 | 24 May 2021</a:t>
            </a:r>
            <a:endParaRPr lang="en-US" dirty="0"/>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5111E-CEB7-41DF-9681-3303661E0080}"/>
              </a:ext>
            </a:extLst>
          </p:cNvPr>
          <p:cNvSpPr>
            <a:spLocks noGrp="1"/>
          </p:cNvSpPr>
          <p:nvPr>
            <p:ph type="title"/>
          </p:nvPr>
        </p:nvSpPr>
        <p:spPr/>
        <p:txBody>
          <a:bodyPr/>
          <a:lstStyle/>
          <a:p>
            <a:r>
              <a:rPr lang="en-US" dirty="0"/>
              <a:t>How is the dataset distributed?</a:t>
            </a:r>
            <a:endParaRPr lang="en-IN" dirty="0"/>
          </a:p>
        </p:txBody>
      </p:sp>
      <p:pic>
        <p:nvPicPr>
          <p:cNvPr id="3074" name="Picture 2">
            <a:extLst>
              <a:ext uri="{FF2B5EF4-FFF2-40B4-BE49-F238E27FC236}">
                <a16:creationId xmlns:a16="http://schemas.microsoft.com/office/drawing/2014/main" id="{E674B213-EBEA-455C-85DB-B64FE39FAA2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61931" y="1888921"/>
            <a:ext cx="5596431"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9714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key findings &amp; inferences</a:t>
            </a:r>
          </a:p>
        </p:txBody>
      </p:sp>
      <p:sp>
        <p:nvSpPr>
          <p:cNvPr id="3" name="Text Placeholder 2"/>
          <p:cNvSpPr>
            <a:spLocks noGrp="1"/>
          </p:cNvSpPr>
          <p:nvPr>
            <p:ph type="body" idx="1"/>
          </p:nvPr>
        </p:nvSpPr>
        <p:spPr/>
        <p:txBody>
          <a:bodyPr/>
          <a:lstStyle/>
          <a:p>
            <a:pPr marL="0" marR="0" lvl="0" indent="0" algn="l" defTabSz="914400" rtl="0" eaLnBrk="1" fontAlgn="auto" latinLnBrk="0" hangingPunct="1">
              <a:lnSpc>
                <a:spcPct val="90000"/>
              </a:lnSpc>
              <a:spcBef>
                <a:spcPts val="0"/>
              </a:spcBef>
              <a:spcAft>
                <a:spcPts val="0"/>
              </a:spcAft>
              <a:buClr>
                <a:srgbClr val="D15A3E">
                  <a:lumMod val="75000"/>
                </a:srgbClr>
              </a:buClr>
              <a:buSzPct val="100000"/>
              <a:buFont typeface="Arial" pitchFamily="34" charset="0"/>
              <a:buNone/>
              <a:tabLst/>
              <a:defRPr/>
            </a:pPr>
            <a:r>
              <a:rPr kumimoji="0" lang="en-US" sz="2000" b="0" i="0" u="none" strike="noStrike" kern="1200" cap="none" spc="0" normalizeH="0" baseline="0" noProof="0" dirty="0">
                <a:ln>
                  <a:noFill/>
                </a:ln>
                <a:solidFill>
                  <a:prstClr val="white"/>
                </a:solidFill>
                <a:effectLst/>
                <a:uLnTx/>
                <a:uFillTx/>
                <a:latin typeface="Arial"/>
                <a:ea typeface="+mn-ea"/>
                <a:cs typeface="+mn-cs"/>
              </a:rPr>
              <a:t>Health Insurance Data</a:t>
            </a:r>
          </a:p>
        </p:txBody>
      </p:sp>
    </p:spTree>
    <p:extLst>
      <p:ext uri="{BB962C8B-B14F-4D97-AF65-F5344CB8AC3E}">
        <p14:creationId xmlns:p14="http://schemas.microsoft.com/office/powerpoint/2010/main" val="1435197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85788" y="177925"/>
            <a:ext cx="9601200" cy="732809"/>
          </a:xfrm>
        </p:spPr>
        <p:txBody>
          <a:bodyPr>
            <a:normAutofit/>
          </a:bodyPr>
          <a:lstStyle/>
          <a:p>
            <a:r>
              <a:rPr lang="en-US" dirty="0" smtClean="0"/>
              <a:t>Finding 1:</a:t>
            </a:r>
            <a:endParaRPr lang="en-US" dirty="0"/>
          </a:p>
        </p:txBody>
      </p:sp>
      <p:sp>
        <p:nvSpPr>
          <p:cNvPr id="5" name="TextBox 4">
            <a:extLst>
              <a:ext uri="{FF2B5EF4-FFF2-40B4-BE49-F238E27FC236}">
                <a16:creationId xmlns:a16="http://schemas.microsoft.com/office/drawing/2014/main" id="{91BFAE32-5D6D-45D6-A037-C236DE1CE9F0}"/>
              </a:ext>
            </a:extLst>
          </p:cNvPr>
          <p:cNvSpPr txBox="1"/>
          <p:nvPr/>
        </p:nvSpPr>
        <p:spPr>
          <a:xfrm>
            <a:off x="796954" y="5134062"/>
            <a:ext cx="10536573" cy="369332"/>
          </a:xfrm>
          <a:prstGeom prst="rect">
            <a:avLst/>
          </a:prstGeom>
          <a:noFill/>
          <a:ln w="38100">
            <a:solidFill>
              <a:schemeClr val="tx1">
                <a:lumMod val="90000"/>
                <a:lumOff val="10000"/>
              </a:schemeClr>
            </a:solidFill>
          </a:ln>
        </p:spPr>
        <p:txBody>
          <a:bodyPr wrap="square" rtlCol="0">
            <a:spAutoFit/>
          </a:bodyPr>
          <a:lstStyle/>
          <a:p>
            <a:pPr algn="ctr"/>
            <a:r>
              <a:rPr lang="en-US" b="1" i="0" dirty="0">
                <a:solidFill>
                  <a:srgbClr val="000000"/>
                </a:solidFill>
                <a:effectLst/>
                <a:latin typeface="Helvetica Neue"/>
              </a:rPr>
              <a:t>Key Observation: </a:t>
            </a:r>
            <a:r>
              <a:rPr lang="en-US" i="0" dirty="0" smtClean="0">
                <a:solidFill>
                  <a:srgbClr val="000000"/>
                </a:solidFill>
                <a:effectLst/>
                <a:latin typeface="Helvetica Neue"/>
              </a:rPr>
              <a:t> </a:t>
            </a:r>
            <a:endParaRPr lang="en-IN" dirty="0"/>
          </a:p>
        </p:txBody>
      </p:sp>
    </p:spTree>
    <p:extLst>
      <p:ext uri="{BB962C8B-B14F-4D97-AF65-F5344CB8AC3E}">
        <p14:creationId xmlns:p14="http://schemas.microsoft.com/office/powerpoint/2010/main" val="2068813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780ED-32CB-421F-93A3-809B4F242966}"/>
              </a:ext>
            </a:extLst>
          </p:cNvPr>
          <p:cNvSpPr>
            <a:spLocks noGrp="1"/>
          </p:cNvSpPr>
          <p:nvPr>
            <p:ph type="title"/>
          </p:nvPr>
        </p:nvSpPr>
        <p:spPr>
          <a:xfrm>
            <a:off x="959840" y="101182"/>
            <a:ext cx="9601200" cy="1142385"/>
          </a:xfrm>
        </p:spPr>
        <p:txBody>
          <a:bodyPr>
            <a:normAutofit/>
          </a:bodyPr>
          <a:lstStyle/>
          <a:p>
            <a:r>
              <a:rPr lang="en-US" dirty="0" smtClean="0"/>
              <a:t>Finding 2:</a:t>
            </a:r>
            <a:endParaRPr lang="en-IN" dirty="0"/>
          </a:p>
        </p:txBody>
      </p:sp>
      <p:sp>
        <p:nvSpPr>
          <p:cNvPr id="3" name="TextBox 2">
            <a:extLst>
              <a:ext uri="{FF2B5EF4-FFF2-40B4-BE49-F238E27FC236}">
                <a16:creationId xmlns:a16="http://schemas.microsoft.com/office/drawing/2014/main" id="{8359050F-7DB8-4BF3-B47F-E612A5FCA60C}"/>
              </a:ext>
            </a:extLst>
          </p:cNvPr>
          <p:cNvSpPr txBox="1"/>
          <p:nvPr/>
        </p:nvSpPr>
        <p:spPr>
          <a:xfrm>
            <a:off x="601342" y="5644827"/>
            <a:ext cx="9691949" cy="369332"/>
          </a:xfrm>
          <a:prstGeom prst="rect">
            <a:avLst/>
          </a:prstGeom>
          <a:noFill/>
          <a:ln w="38100">
            <a:solidFill>
              <a:schemeClr val="tx1">
                <a:lumMod val="90000"/>
                <a:lumOff val="10000"/>
              </a:schemeClr>
            </a:solidFill>
          </a:ln>
        </p:spPr>
        <p:txBody>
          <a:bodyPr wrap="square" rtlCol="0">
            <a:spAutoFit/>
          </a:bodyPr>
          <a:lstStyle/>
          <a:p>
            <a:pPr algn="ctr"/>
            <a:r>
              <a:rPr lang="en-US" b="1" i="0" dirty="0">
                <a:solidFill>
                  <a:srgbClr val="000000"/>
                </a:solidFill>
                <a:effectLst/>
                <a:latin typeface="Helvetica Neue"/>
              </a:rPr>
              <a:t>Key Observation: </a:t>
            </a:r>
            <a:r>
              <a:rPr lang="en-US" i="0" dirty="0" smtClean="0">
                <a:solidFill>
                  <a:srgbClr val="000000"/>
                </a:solidFill>
                <a:effectLst/>
                <a:latin typeface="Helvetica Neue"/>
              </a:rPr>
              <a:t> </a:t>
            </a:r>
            <a:endParaRPr lang="en-IN" dirty="0"/>
          </a:p>
        </p:txBody>
      </p:sp>
      <p:pic>
        <p:nvPicPr>
          <p:cNvPr id="6146" name="Picture 2">
            <a:extLst>
              <a:ext uri="{FF2B5EF4-FFF2-40B4-BE49-F238E27FC236}">
                <a16:creationId xmlns:a16="http://schemas.microsoft.com/office/drawing/2014/main" id="{164F472A-990F-421D-B1E7-9BFE1E1BE4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6461" y="1133475"/>
            <a:ext cx="6599077" cy="4309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2653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9D3D-8329-40C4-9E3B-092E41A583A2}"/>
              </a:ext>
            </a:extLst>
          </p:cNvPr>
          <p:cNvSpPr>
            <a:spLocks noGrp="1"/>
          </p:cNvSpPr>
          <p:nvPr>
            <p:ph type="title"/>
          </p:nvPr>
        </p:nvSpPr>
        <p:spPr/>
        <p:txBody>
          <a:bodyPr>
            <a:normAutofit/>
          </a:bodyPr>
          <a:lstStyle/>
          <a:p>
            <a:r>
              <a:rPr lang="en-US" dirty="0"/>
              <a:t>Finding 3:</a:t>
            </a:r>
            <a:endParaRPr lang="en-IN" dirty="0"/>
          </a:p>
        </p:txBody>
      </p:sp>
      <p:sp>
        <p:nvSpPr>
          <p:cNvPr id="7" name="TextBox 6">
            <a:extLst>
              <a:ext uri="{FF2B5EF4-FFF2-40B4-BE49-F238E27FC236}">
                <a16:creationId xmlns:a16="http://schemas.microsoft.com/office/drawing/2014/main" id="{356F387D-DDF6-449D-983D-250FE9EBFAF9}"/>
              </a:ext>
            </a:extLst>
          </p:cNvPr>
          <p:cNvSpPr txBox="1"/>
          <p:nvPr/>
        </p:nvSpPr>
        <p:spPr>
          <a:xfrm>
            <a:off x="7879771" y="2705216"/>
            <a:ext cx="3247402" cy="369332"/>
          </a:xfrm>
          <a:prstGeom prst="rect">
            <a:avLst/>
          </a:prstGeom>
          <a:noFill/>
          <a:ln w="38100">
            <a:solidFill>
              <a:schemeClr val="tx1">
                <a:lumMod val="75000"/>
                <a:lumOff val="25000"/>
              </a:schemeClr>
            </a:solidFill>
          </a:ln>
        </p:spPr>
        <p:txBody>
          <a:bodyPr wrap="square">
            <a:spAutoFit/>
          </a:bodyPr>
          <a:lstStyle/>
          <a:p>
            <a:r>
              <a:rPr lang="en-US" b="1" i="0" dirty="0">
                <a:solidFill>
                  <a:srgbClr val="000000"/>
                </a:solidFill>
                <a:effectLst/>
                <a:latin typeface="Helvetica Neue"/>
              </a:rPr>
              <a:t>Key Observation</a:t>
            </a:r>
            <a:r>
              <a:rPr lang="en-US" b="1" i="0" dirty="0" smtClean="0">
                <a:solidFill>
                  <a:srgbClr val="000000"/>
                </a:solidFill>
                <a:effectLst/>
                <a:latin typeface="Helvetica Neue"/>
              </a:rPr>
              <a:t>:</a:t>
            </a:r>
            <a:endParaRPr lang="en-IN" dirty="0"/>
          </a:p>
        </p:txBody>
      </p:sp>
      <p:pic>
        <p:nvPicPr>
          <p:cNvPr id="7170" name="Picture 2">
            <a:extLst>
              <a:ext uri="{FF2B5EF4-FFF2-40B4-BE49-F238E27FC236}">
                <a16:creationId xmlns:a16="http://schemas.microsoft.com/office/drawing/2014/main" id="{4997B242-91AF-4433-A8A5-1D740B004F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827" y="1646238"/>
            <a:ext cx="6677663" cy="4361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0156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9D3D-8329-40C4-9E3B-092E41A583A2}"/>
              </a:ext>
            </a:extLst>
          </p:cNvPr>
          <p:cNvSpPr>
            <a:spLocks noGrp="1"/>
          </p:cNvSpPr>
          <p:nvPr>
            <p:ph type="title"/>
          </p:nvPr>
        </p:nvSpPr>
        <p:spPr>
          <a:xfrm>
            <a:off x="282457" y="-316195"/>
            <a:ext cx="9601200" cy="1142385"/>
          </a:xfrm>
        </p:spPr>
        <p:txBody>
          <a:bodyPr/>
          <a:lstStyle/>
          <a:p>
            <a:r>
              <a:rPr lang="en-US" sz="3200" dirty="0"/>
              <a:t>EDA Inference Summary - I</a:t>
            </a:r>
            <a:endParaRPr lang="en-IN" dirty="0"/>
          </a:p>
        </p:txBody>
      </p:sp>
      <p:sp>
        <p:nvSpPr>
          <p:cNvPr id="7" name="TextBox 6">
            <a:extLst>
              <a:ext uri="{FF2B5EF4-FFF2-40B4-BE49-F238E27FC236}">
                <a16:creationId xmlns:a16="http://schemas.microsoft.com/office/drawing/2014/main" id="{356F387D-DDF6-449D-983D-250FE9EBFAF9}"/>
              </a:ext>
            </a:extLst>
          </p:cNvPr>
          <p:cNvSpPr txBox="1"/>
          <p:nvPr/>
        </p:nvSpPr>
        <p:spPr>
          <a:xfrm>
            <a:off x="797029" y="4739761"/>
            <a:ext cx="10597941" cy="923330"/>
          </a:xfrm>
          <a:prstGeom prst="rect">
            <a:avLst/>
          </a:prstGeom>
          <a:noFill/>
          <a:ln w="38100">
            <a:solidFill>
              <a:schemeClr val="tx1">
                <a:lumMod val="75000"/>
                <a:lumOff val="25000"/>
              </a:schemeClr>
            </a:solidFill>
          </a:ln>
        </p:spPr>
        <p:txBody>
          <a:bodyPr wrap="square">
            <a:spAutoFit/>
          </a:bodyPr>
          <a:lstStyle/>
          <a:p>
            <a:r>
              <a:rPr lang="en-US" b="0" i="0" dirty="0">
                <a:solidFill>
                  <a:srgbClr val="000000"/>
                </a:solidFill>
                <a:effectLst/>
                <a:latin typeface="Helvetica Neue"/>
              </a:rPr>
              <a:t>1. </a:t>
            </a:r>
            <a:r>
              <a:rPr lang="en-US" b="0" i="0" dirty="0" smtClean="0">
                <a:solidFill>
                  <a:srgbClr val="000000"/>
                </a:solidFill>
                <a:effectLst/>
                <a:latin typeface="Helvetica Neue"/>
              </a:rPr>
              <a:t> </a:t>
            </a:r>
          </a:p>
          <a:p>
            <a:r>
              <a:rPr lang="en-US" dirty="0" smtClean="0">
                <a:solidFill>
                  <a:srgbClr val="000000"/>
                </a:solidFill>
                <a:latin typeface="Helvetica Neue"/>
              </a:rPr>
              <a:t>2. </a:t>
            </a:r>
            <a:r>
              <a:rPr lang="en-US" b="0" i="0" dirty="0" smtClean="0">
                <a:solidFill>
                  <a:srgbClr val="000000"/>
                </a:solidFill>
                <a:effectLst/>
                <a:latin typeface="Helvetica Neue"/>
              </a:rPr>
              <a:t> </a:t>
            </a:r>
            <a:endParaRPr lang="en-US" b="0" i="0" dirty="0">
              <a:solidFill>
                <a:srgbClr val="000000"/>
              </a:solidFill>
              <a:effectLst/>
              <a:latin typeface="Helvetica Neue"/>
            </a:endParaRPr>
          </a:p>
          <a:p>
            <a:r>
              <a:rPr lang="en-US" b="0" i="0" dirty="0">
                <a:solidFill>
                  <a:srgbClr val="000000"/>
                </a:solidFill>
                <a:effectLst/>
                <a:latin typeface="Helvetica Neue"/>
              </a:rPr>
              <a:t>3. </a:t>
            </a:r>
            <a:endParaRPr lang="en-IN" dirty="0"/>
          </a:p>
        </p:txBody>
      </p:sp>
      <p:pic>
        <p:nvPicPr>
          <p:cNvPr id="8194" name="Picture 2">
            <a:extLst>
              <a:ext uri="{FF2B5EF4-FFF2-40B4-BE49-F238E27FC236}">
                <a16:creationId xmlns:a16="http://schemas.microsoft.com/office/drawing/2014/main" id="{45627261-BC0B-4DAE-B30D-F5C250F06A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2997" y="672017"/>
            <a:ext cx="6219974" cy="4062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0475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9D3D-8329-40C4-9E3B-092E41A583A2}"/>
              </a:ext>
            </a:extLst>
          </p:cNvPr>
          <p:cNvSpPr>
            <a:spLocks noGrp="1"/>
          </p:cNvSpPr>
          <p:nvPr>
            <p:ph type="title"/>
          </p:nvPr>
        </p:nvSpPr>
        <p:spPr>
          <a:xfrm>
            <a:off x="282457" y="-316195"/>
            <a:ext cx="9601200" cy="1142385"/>
          </a:xfrm>
        </p:spPr>
        <p:txBody>
          <a:bodyPr/>
          <a:lstStyle/>
          <a:p>
            <a:r>
              <a:rPr lang="en-US" sz="3200" dirty="0"/>
              <a:t>EDA Inference Summary II</a:t>
            </a:r>
            <a:endParaRPr lang="en-IN" dirty="0"/>
          </a:p>
        </p:txBody>
      </p:sp>
      <p:sp>
        <p:nvSpPr>
          <p:cNvPr id="7" name="TextBox 6">
            <a:extLst>
              <a:ext uri="{FF2B5EF4-FFF2-40B4-BE49-F238E27FC236}">
                <a16:creationId xmlns:a16="http://schemas.microsoft.com/office/drawing/2014/main" id="{356F387D-DDF6-449D-983D-250FE9EBFAF9}"/>
              </a:ext>
            </a:extLst>
          </p:cNvPr>
          <p:cNvSpPr txBox="1"/>
          <p:nvPr/>
        </p:nvSpPr>
        <p:spPr>
          <a:xfrm>
            <a:off x="797029" y="4739761"/>
            <a:ext cx="10597941" cy="369332"/>
          </a:xfrm>
          <a:prstGeom prst="rect">
            <a:avLst/>
          </a:prstGeom>
          <a:noFill/>
          <a:ln w="38100">
            <a:solidFill>
              <a:schemeClr val="tx1">
                <a:lumMod val="75000"/>
                <a:lumOff val="25000"/>
              </a:schemeClr>
            </a:solidFill>
          </a:ln>
        </p:spPr>
        <p:txBody>
          <a:bodyPr wrap="square">
            <a:spAutoFit/>
          </a:bodyPr>
          <a:lstStyle/>
          <a:p>
            <a:r>
              <a:rPr lang="en-US" b="1" i="0" dirty="0">
                <a:solidFill>
                  <a:srgbClr val="000000"/>
                </a:solidFill>
                <a:effectLst/>
                <a:latin typeface="Helvetica Neue"/>
              </a:rPr>
              <a:t>Key Observation: </a:t>
            </a:r>
            <a:r>
              <a:rPr lang="en-US" b="0" i="0" dirty="0" smtClean="0">
                <a:solidFill>
                  <a:srgbClr val="000000"/>
                </a:solidFill>
                <a:effectLst/>
                <a:latin typeface="Helvetica Neue"/>
              </a:rPr>
              <a:t> </a:t>
            </a:r>
            <a:endParaRPr lang="en-IN" dirty="0"/>
          </a:p>
        </p:txBody>
      </p:sp>
    </p:spTree>
    <p:extLst>
      <p:ext uri="{BB962C8B-B14F-4D97-AF65-F5344CB8AC3E}">
        <p14:creationId xmlns:p14="http://schemas.microsoft.com/office/powerpoint/2010/main" val="2862194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9D3D-8329-40C4-9E3B-092E41A583A2}"/>
              </a:ext>
            </a:extLst>
          </p:cNvPr>
          <p:cNvSpPr>
            <a:spLocks noGrp="1"/>
          </p:cNvSpPr>
          <p:nvPr>
            <p:ph type="title"/>
          </p:nvPr>
        </p:nvSpPr>
        <p:spPr>
          <a:xfrm>
            <a:off x="282457" y="-316195"/>
            <a:ext cx="9601200" cy="1142385"/>
          </a:xfrm>
        </p:spPr>
        <p:txBody>
          <a:bodyPr/>
          <a:lstStyle/>
          <a:p>
            <a:r>
              <a:rPr lang="en-US" sz="3200" dirty="0"/>
              <a:t>EDA Inference Summary III</a:t>
            </a:r>
            <a:endParaRPr lang="en-IN" dirty="0"/>
          </a:p>
        </p:txBody>
      </p:sp>
      <p:sp>
        <p:nvSpPr>
          <p:cNvPr id="7" name="TextBox 6">
            <a:extLst>
              <a:ext uri="{FF2B5EF4-FFF2-40B4-BE49-F238E27FC236}">
                <a16:creationId xmlns:a16="http://schemas.microsoft.com/office/drawing/2014/main" id="{356F387D-DDF6-449D-983D-250FE9EBFAF9}"/>
              </a:ext>
            </a:extLst>
          </p:cNvPr>
          <p:cNvSpPr txBox="1"/>
          <p:nvPr/>
        </p:nvSpPr>
        <p:spPr>
          <a:xfrm>
            <a:off x="797030" y="4739761"/>
            <a:ext cx="5298970" cy="369332"/>
          </a:xfrm>
          <a:prstGeom prst="rect">
            <a:avLst/>
          </a:prstGeom>
          <a:noFill/>
          <a:ln w="38100">
            <a:solidFill>
              <a:schemeClr val="tx1">
                <a:lumMod val="75000"/>
                <a:lumOff val="25000"/>
              </a:schemeClr>
            </a:solidFill>
          </a:ln>
        </p:spPr>
        <p:txBody>
          <a:bodyPr wrap="square">
            <a:spAutoFit/>
          </a:bodyPr>
          <a:lstStyle/>
          <a:p>
            <a:r>
              <a:rPr lang="en-US" b="1" i="0" dirty="0">
                <a:solidFill>
                  <a:srgbClr val="000000"/>
                </a:solidFill>
                <a:effectLst/>
                <a:latin typeface="Helvetica Neue"/>
              </a:rPr>
              <a:t>Key Observation: </a:t>
            </a:r>
            <a:r>
              <a:rPr lang="en-US" dirty="0" smtClean="0">
                <a:solidFill>
                  <a:srgbClr val="000000"/>
                </a:solidFill>
                <a:latin typeface="Helvetica Neue"/>
              </a:rPr>
              <a:t> </a:t>
            </a:r>
            <a:endParaRPr lang="en-IN" dirty="0"/>
          </a:p>
        </p:txBody>
      </p:sp>
      <p:sp>
        <p:nvSpPr>
          <p:cNvPr id="9" name="TextBox 8">
            <a:extLst>
              <a:ext uri="{FF2B5EF4-FFF2-40B4-BE49-F238E27FC236}">
                <a16:creationId xmlns:a16="http://schemas.microsoft.com/office/drawing/2014/main" id="{896F4E86-1738-47B9-8336-335B4905E82D}"/>
              </a:ext>
            </a:extLst>
          </p:cNvPr>
          <p:cNvSpPr txBox="1"/>
          <p:nvPr/>
        </p:nvSpPr>
        <p:spPr>
          <a:xfrm>
            <a:off x="6560266" y="4739761"/>
            <a:ext cx="5298970" cy="369332"/>
          </a:xfrm>
          <a:prstGeom prst="rect">
            <a:avLst/>
          </a:prstGeom>
          <a:noFill/>
          <a:ln w="38100">
            <a:solidFill>
              <a:schemeClr val="tx1">
                <a:lumMod val="75000"/>
                <a:lumOff val="25000"/>
              </a:schemeClr>
            </a:solidFill>
          </a:ln>
        </p:spPr>
        <p:txBody>
          <a:bodyPr wrap="square">
            <a:spAutoFit/>
          </a:bodyPr>
          <a:lstStyle/>
          <a:p>
            <a:r>
              <a:rPr lang="en-US" b="1" i="0" dirty="0">
                <a:solidFill>
                  <a:srgbClr val="000000"/>
                </a:solidFill>
                <a:effectLst/>
                <a:latin typeface="Helvetica Neue"/>
              </a:rPr>
              <a:t>Key Observation: </a:t>
            </a:r>
            <a:r>
              <a:rPr lang="en-US" b="0" i="0" dirty="0" smtClean="0">
                <a:solidFill>
                  <a:srgbClr val="000000"/>
                </a:solidFill>
                <a:effectLst/>
                <a:latin typeface="Helvetica Neue"/>
              </a:rPr>
              <a:t> </a:t>
            </a:r>
            <a:endParaRPr lang="en-IN" dirty="0"/>
          </a:p>
        </p:txBody>
      </p:sp>
    </p:spTree>
    <p:extLst>
      <p:ext uri="{BB962C8B-B14F-4D97-AF65-F5344CB8AC3E}">
        <p14:creationId xmlns:p14="http://schemas.microsoft.com/office/powerpoint/2010/main" val="197139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9D3D-8329-40C4-9E3B-092E41A583A2}"/>
              </a:ext>
            </a:extLst>
          </p:cNvPr>
          <p:cNvSpPr>
            <a:spLocks noGrp="1"/>
          </p:cNvSpPr>
          <p:nvPr>
            <p:ph type="title"/>
          </p:nvPr>
        </p:nvSpPr>
        <p:spPr>
          <a:xfrm>
            <a:off x="282457" y="-316195"/>
            <a:ext cx="9601200" cy="1142385"/>
          </a:xfrm>
        </p:spPr>
        <p:txBody>
          <a:bodyPr/>
          <a:lstStyle/>
          <a:p>
            <a:r>
              <a:rPr lang="en-US" dirty="0"/>
              <a:t>Feature Correlation</a:t>
            </a:r>
            <a:endParaRPr lang="en-IN" dirty="0"/>
          </a:p>
        </p:txBody>
      </p:sp>
      <p:sp>
        <p:nvSpPr>
          <p:cNvPr id="7" name="TextBox 6">
            <a:extLst>
              <a:ext uri="{FF2B5EF4-FFF2-40B4-BE49-F238E27FC236}">
                <a16:creationId xmlns:a16="http://schemas.microsoft.com/office/drawing/2014/main" id="{356F387D-DDF6-449D-983D-250FE9EBFAF9}"/>
              </a:ext>
            </a:extLst>
          </p:cNvPr>
          <p:cNvSpPr txBox="1"/>
          <p:nvPr/>
        </p:nvSpPr>
        <p:spPr>
          <a:xfrm>
            <a:off x="2088935" y="4748150"/>
            <a:ext cx="5298970" cy="369332"/>
          </a:xfrm>
          <a:prstGeom prst="rect">
            <a:avLst/>
          </a:prstGeom>
          <a:noFill/>
          <a:ln w="38100">
            <a:solidFill>
              <a:schemeClr val="tx1">
                <a:lumMod val="75000"/>
                <a:lumOff val="25000"/>
              </a:schemeClr>
            </a:solidFill>
          </a:ln>
        </p:spPr>
        <p:txBody>
          <a:bodyPr wrap="square">
            <a:spAutoFit/>
          </a:bodyPr>
          <a:lstStyle/>
          <a:p>
            <a:r>
              <a:rPr lang="en-US" b="1" i="0" dirty="0">
                <a:solidFill>
                  <a:srgbClr val="000000"/>
                </a:solidFill>
                <a:effectLst/>
                <a:latin typeface="Helvetica Neue"/>
              </a:rPr>
              <a:t>Key Observation: </a:t>
            </a:r>
            <a:r>
              <a:rPr lang="en-US" b="0" i="0" dirty="0" smtClean="0">
                <a:solidFill>
                  <a:srgbClr val="000000"/>
                </a:solidFill>
                <a:effectLst/>
                <a:latin typeface="Helvetica Neue"/>
              </a:rPr>
              <a:t> </a:t>
            </a:r>
            <a:endParaRPr lang="en-IN" dirty="0"/>
          </a:p>
        </p:txBody>
      </p:sp>
    </p:spTree>
    <p:extLst>
      <p:ext uri="{BB962C8B-B14F-4D97-AF65-F5344CB8AC3E}">
        <p14:creationId xmlns:p14="http://schemas.microsoft.com/office/powerpoint/2010/main" val="144408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150D4-2FAE-44AD-90B1-61B7AEA75D1B}"/>
              </a:ext>
            </a:extLst>
          </p:cNvPr>
          <p:cNvSpPr>
            <a:spLocks noGrp="1"/>
          </p:cNvSpPr>
          <p:nvPr>
            <p:ph type="title"/>
          </p:nvPr>
        </p:nvSpPr>
        <p:spPr>
          <a:xfrm>
            <a:off x="1295400" y="269084"/>
            <a:ext cx="9601200" cy="572032"/>
          </a:xfrm>
          <a:ln w="38100">
            <a:solidFill>
              <a:schemeClr val="tx1">
                <a:lumMod val="75000"/>
                <a:lumOff val="25000"/>
              </a:schemeClr>
            </a:solidFill>
          </a:ln>
        </p:spPr>
        <p:txBody>
          <a:bodyPr>
            <a:noAutofit/>
          </a:bodyPr>
          <a:lstStyle/>
          <a:p>
            <a:pPr algn="ctr"/>
            <a:r>
              <a:rPr lang="en-US" sz="1800" b="1" i="0" dirty="0">
                <a:solidFill>
                  <a:srgbClr val="000000"/>
                </a:solidFill>
                <a:effectLst/>
                <a:latin typeface="Helvetica Neue"/>
              </a:rPr>
              <a:t>Key Observations </a:t>
            </a:r>
            <a:r>
              <a:rPr lang="en-US" sz="1800" b="0" i="0" dirty="0">
                <a:solidFill>
                  <a:srgbClr val="000000"/>
                </a:solidFill>
                <a:effectLst/>
                <a:latin typeface="Helvetica Neue"/>
              </a:rPr>
              <a:t>: </a:t>
            </a:r>
            <a:r>
              <a:rPr lang="en-US" sz="1800" b="0" i="0" dirty="0" smtClean="0">
                <a:solidFill>
                  <a:srgbClr val="000000"/>
                </a:solidFill>
                <a:effectLst/>
                <a:latin typeface="Helvetica Neue"/>
              </a:rPr>
              <a:t> </a:t>
            </a:r>
            <a:endParaRPr lang="en-IN" dirty="0">
              <a:solidFill>
                <a:schemeClr val="tx1"/>
              </a:solidFill>
            </a:endParaRPr>
          </a:p>
        </p:txBody>
      </p:sp>
      <p:pic>
        <p:nvPicPr>
          <p:cNvPr id="12290" name="Picture 2">
            <a:extLst>
              <a:ext uri="{FF2B5EF4-FFF2-40B4-BE49-F238E27FC236}">
                <a16:creationId xmlns:a16="http://schemas.microsoft.com/office/drawing/2014/main" id="{CF82C3A8-ED55-4EDC-AEBB-88F749C16E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2650" y="906011"/>
            <a:ext cx="5382979" cy="5110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8297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of Contents</a:t>
            </a:r>
          </a:p>
        </p:txBody>
      </p:sp>
      <p:sp>
        <p:nvSpPr>
          <p:cNvPr id="3" name="Content Placeholder 2"/>
          <p:cNvSpPr>
            <a:spLocks noGrp="1"/>
          </p:cNvSpPr>
          <p:nvPr>
            <p:ph idx="1"/>
          </p:nvPr>
        </p:nvSpPr>
        <p:spPr>
          <a:xfrm>
            <a:off x="1295400" y="1729531"/>
            <a:ext cx="9601200" cy="3809999"/>
          </a:xfrm>
        </p:spPr>
        <p:txBody>
          <a:bodyPr>
            <a:normAutofit/>
          </a:bodyPr>
          <a:lstStyle/>
          <a:p>
            <a:r>
              <a:rPr lang="en-US" dirty="0" smtClean="0"/>
              <a:t>Introduction</a:t>
            </a:r>
          </a:p>
          <a:p>
            <a:r>
              <a:rPr lang="en-US" dirty="0" smtClean="0"/>
              <a:t>Problem </a:t>
            </a:r>
            <a:r>
              <a:rPr lang="en-US" dirty="0"/>
              <a:t>Definition &amp; Business Context</a:t>
            </a:r>
          </a:p>
          <a:p>
            <a:r>
              <a:rPr lang="en-US" dirty="0"/>
              <a:t>Background of Dataset</a:t>
            </a:r>
          </a:p>
          <a:p>
            <a:r>
              <a:rPr lang="en-US" dirty="0"/>
              <a:t>Summary of key findings &amp; inferences</a:t>
            </a:r>
          </a:p>
          <a:p>
            <a:r>
              <a:rPr lang="en-US" dirty="0" smtClean="0"/>
              <a:t>Proposed Solution</a:t>
            </a:r>
          </a:p>
          <a:p>
            <a:r>
              <a:rPr lang="en-US" dirty="0" smtClean="0"/>
              <a:t>Conclusion</a:t>
            </a:r>
          </a:p>
          <a:p>
            <a:r>
              <a:rPr lang="en-US" dirty="0" smtClean="0"/>
              <a:t>Tools &amp; References</a:t>
            </a:r>
            <a:endParaRPr lang="en-US" dirty="0"/>
          </a:p>
          <a:p>
            <a:endParaRPr lang="en-US" dirty="0"/>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49FF1-F465-4D68-9986-976FB522AC42}"/>
              </a:ext>
            </a:extLst>
          </p:cNvPr>
          <p:cNvSpPr>
            <a:spLocks noGrp="1"/>
          </p:cNvSpPr>
          <p:nvPr>
            <p:ph type="title"/>
          </p:nvPr>
        </p:nvSpPr>
        <p:spPr>
          <a:xfrm>
            <a:off x="1295400" y="268962"/>
            <a:ext cx="9601200" cy="1142385"/>
          </a:xfrm>
        </p:spPr>
        <p:txBody>
          <a:bodyPr/>
          <a:lstStyle/>
          <a:p>
            <a:r>
              <a:rPr lang="en-US" dirty="0" smtClean="0">
                <a:solidFill>
                  <a:srgbClr val="FF0000"/>
                </a:solidFill>
              </a:rPr>
              <a:t>Summary (of key observations)</a:t>
            </a:r>
            <a:endParaRPr lang="en-IN" dirty="0">
              <a:solidFill>
                <a:srgbClr val="FF0000"/>
              </a:solidFill>
            </a:endParaRPr>
          </a:p>
        </p:txBody>
      </p:sp>
      <p:graphicFrame>
        <p:nvGraphicFramePr>
          <p:cNvPr id="10" name="Text Placeholder 2">
            <a:extLst>
              <a:ext uri="{FF2B5EF4-FFF2-40B4-BE49-F238E27FC236}">
                <a16:creationId xmlns:a16="http://schemas.microsoft.com/office/drawing/2014/main" id="{EE8217A6-5351-4627-839E-FE8926BA60CC}"/>
              </a:ext>
            </a:extLst>
          </p:cNvPr>
          <p:cNvGraphicFramePr>
            <a:graphicFrameLocks noGrp="1"/>
          </p:cNvGraphicFramePr>
          <p:nvPr>
            <p:ph idx="1"/>
            <p:extLst>
              <p:ext uri="{D42A27DB-BD31-4B8C-83A1-F6EECF244321}">
                <p14:modId xmlns:p14="http://schemas.microsoft.com/office/powerpoint/2010/main" val="2400413447"/>
              </p:ext>
            </p:extLst>
          </p:nvPr>
        </p:nvGraphicFramePr>
        <p:xfrm>
          <a:off x="1442930" y="1529891"/>
          <a:ext cx="8187631" cy="45772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874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Build &amp; Evaluation</a:t>
            </a:r>
            <a:endParaRPr lang="en-US" dirty="0"/>
          </a:p>
        </p:txBody>
      </p:sp>
      <p:sp>
        <p:nvSpPr>
          <p:cNvPr id="3" name="Text Placeholder 2"/>
          <p:cNvSpPr>
            <a:spLocks noGrp="1"/>
          </p:cNvSpPr>
          <p:nvPr>
            <p:ph type="body" idx="1"/>
          </p:nvPr>
        </p:nvSpPr>
        <p:spPr/>
        <p:txBody>
          <a:bodyPr/>
          <a:lstStyle/>
          <a:p>
            <a:r>
              <a:rPr lang="en-US" dirty="0"/>
              <a:t>Proposed </a:t>
            </a:r>
            <a:r>
              <a:rPr lang="en-US" dirty="0" smtClean="0"/>
              <a:t>Solution &amp; next </a:t>
            </a:r>
            <a:r>
              <a:rPr lang="en-US" dirty="0"/>
              <a:t>steps…</a:t>
            </a:r>
          </a:p>
        </p:txBody>
      </p:sp>
    </p:spTree>
    <p:extLst>
      <p:ext uri="{BB962C8B-B14F-4D97-AF65-F5344CB8AC3E}">
        <p14:creationId xmlns:p14="http://schemas.microsoft.com/office/powerpoint/2010/main" val="2362296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76664-A53B-4857-B524-BD4E8CF4184E}"/>
              </a:ext>
            </a:extLst>
          </p:cNvPr>
          <p:cNvSpPr>
            <a:spLocks noGrp="1"/>
          </p:cNvSpPr>
          <p:nvPr>
            <p:ph type="title"/>
          </p:nvPr>
        </p:nvSpPr>
        <p:spPr/>
        <p:txBody>
          <a:bodyPr/>
          <a:lstStyle/>
          <a:p>
            <a:r>
              <a:rPr lang="en-US" dirty="0"/>
              <a:t>Summary</a:t>
            </a:r>
            <a:endParaRPr lang="en-IN" dirty="0"/>
          </a:p>
        </p:txBody>
      </p:sp>
      <p:sp>
        <p:nvSpPr>
          <p:cNvPr id="3" name="Content Placeholder 2">
            <a:extLst>
              <a:ext uri="{FF2B5EF4-FFF2-40B4-BE49-F238E27FC236}">
                <a16:creationId xmlns:a16="http://schemas.microsoft.com/office/drawing/2014/main" id="{AC4E2CC7-BC83-4948-8ACD-32C8CC21622E}"/>
              </a:ext>
            </a:extLst>
          </p:cNvPr>
          <p:cNvSpPr>
            <a:spLocks noGrp="1"/>
          </p:cNvSpPr>
          <p:nvPr>
            <p:ph idx="1"/>
          </p:nvPr>
        </p:nvSpPr>
        <p:spPr/>
        <p:txBody>
          <a:bodyPr>
            <a:normAutofit/>
          </a:bodyPr>
          <a:lstStyle/>
          <a:p>
            <a:pPr algn="l"/>
            <a:r>
              <a:rPr lang="en-US" b="1" i="0" dirty="0">
                <a:solidFill>
                  <a:srgbClr val="000000"/>
                </a:solidFill>
                <a:effectLst/>
                <a:latin typeface="Helvetica Neue"/>
              </a:rPr>
              <a:t>Conclusion: </a:t>
            </a:r>
            <a:r>
              <a:rPr lang="en-US" b="0" i="0" dirty="0" err="1" smtClean="0">
                <a:solidFill>
                  <a:srgbClr val="000000"/>
                </a:solidFill>
                <a:effectLst/>
                <a:latin typeface="Helvetica Neue"/>
              </a:rPr>
              <a:t>xxxxxxxxxxxxxxxxxxxxx</a:t>
            </a:r>
            <a:endParaRPr lang="en-US" b="0" i="0" dirty="0">
              <a:solidFill>
                <a:srgbClr val="000000"/>
              </a:solidFill>
              <a:effectLst/>
              <a:latin typeface="Helvetica Neue"/>
            </a:endParaRPr>
          </a:p>
          <a:p>
            <a:pPr algn="l"/>
            <a:r>
              <a:rPr lang="en-US" b="1" i="0" dirty="0">
                <a:solidFill>
                  <a:srgbClr val="000000"/>
                </a:solidFill>
                <a:effectLst/>
                <a:latin typeface="Helvetica Neue"/>
              </a:rPr>
              <a:t>Results: </a:t>
            </a:r>
            <a:r>
              <a:rPr lang="en-US" b="0" i="0" dirty="0" err="1" smtClean="0">
                <a:solidFill>
                  <a:srgbClr val="000000"/>
                </a:solidFill>
                <a:effectLst/>
                <a:latin typeface="Helvetica Neue"/>
              </a:rPr>
              <a:t>xxxxxxxxxxxxxxxxxx</a:t>
            </a:r>
            <a:endParaRPr lang="en-US" b="0" i="0" dirty="0">
              <a:solidFill>
                <a:srgbClr val="000000"/>
              </a:solidFill>
              <a:effectLst/>
              <a:latin typeface="Helvetica Neue"/>
            </a:endParaRPr>
          </a:p>
          <a:p>
            <a:pPr marL="0" indent="0">
              <a:buNone/>
            </a:pPr>
            <a:endParaRPr lang="en-IN" dirty="0"/>
          </a:p>
        </p:txBody>
      </p:sp>
    </p:spTree>
    <p:extLst>
      <p:ext uri="{BB962C8B-B14F-4D97-AF65-F5344CB8AC3E}">
        <p14:creationId xmlns:p14="http://schemas.microsoft.com/office/powerpoint/2010/main" val="1632533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1DC98-E24F-48BD-AB08-592F6DF9153C}"/>
              </a:ext>
            </a:extLst>
          </p:cNvPr>
          <p:cNvSpPr>
            <a:spLocks noGrp="1"/>
          </p:cNvSpPr>
          <p:nvPr>
            <p:ph type="title"/>
          </p:nvPr>
        </p:nvSpPr>
        <p:spPr/>
        <p:txBody>
          <a:bodyPr/>
          <a:lstStyle/>
          <a:p>
            <a:r>
              <a:rPr lang="en-US" dirty="0"/>
              <a:t>Actions / Next Steps..</a:t>
            </a:r>
            <a:endParaRPr lang="en-IN" dirty="0"/>
          </a:p>
        </p:txBody>
      </p:sp>
      <p:sp>
        <p:nvSpPr>
          <p:cNvPr id="3" name="Content Placeholder 2">
            <a:extLst>
              <a:ext uri="{FF2B5EF4-FFF2-40B4-BE49-F238E27FC236}">
                <a16:creationId xmlns:a16="http://schemas.microsoft.com/office/drawing/2014/main" id="{27A96D5A-F4CD-4109-AE4F-09DB1E9B9EA8}"/>
              </a:ext>
            </a:extLst>
          </p:cNvPr>
          <p:cNvSpPr>
            <a:spLocks noGrp="1"/>
          </p:cNvSpPr>
          <p:nvPr>
            <p:ph idx="1"/>
          </p:nvPr>
        </p:nvSpPr>
        <p:spPr/>
        <p:txBody>
          <a:bodyPr/>
          <a:lstStyle/>
          <a:p>
            <a:r>
              <a:rPr lang="en-US" sz="2000" dirty="0" smtClean="0"/>
              <a:t>XXXXXXXXXXXXXXXXX</a:t>
            </a:r>
            <a:endParaRPr lang="en-US" dirty="0"/>
          </a:p>
          <a:p>
            <a:r>
              <a:rPr lang="en-US" sz="2000" dirty="0" smtClean="0"/>
              <a:t>XXXXXXXXXXXXXXXXXXX</a:t>
            </a:r>
            <a:endParaRPr lang="en-US" sz="2000" dirty="0"/>
          </a:p>
          <a:p>
            <a:r>
              <a:rPr lang="en-US" sz="2000" dirty="0" smtClean="0"/>
              <a:t>XXXXXXXXXXXXXXXX</a:t>
            </a:r>
            <a:endParaRPr lang="en-US" sz="2000" dirty="0"/>
          </a:p>
        </p:txBody>
      </p:sp>
    </p:spTree>
    <p:extLst>
      <p:ext uri="{BB962C8B-B14F-4D97-AF65-F5344CB8AC3E}">
        <p14:creationId xmlns:p14="http://schemas.microsoft.com/office/powerpoint/2010/main" val="1917357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 Tools </a:t>
            </a:r>
            <a:r>
              <a:rPr lang="en-US" dirty="0" smtClean="0"/>
              <a:t>&amp; References</a:t>
            </a:r>
            <a:endParaRPr lang="en-US" dirty="0"/>
          </a:p>
        </p:txBody>
      </p:sp>
      <p:pic>
        <p:nvPicPr>
          <p:cNvPr id="4" name="Content Placeholder 3"/>
          <p:cNvPicPr>
            <a:picLocks noGrp="1" noChangeAspect="1"/>
          </p:cNvPicPr>
          <p:nvPr>
            <p:ph idx="1"/>
          </p:nvPr>
        </p:nvPicPr>
        <p:blipFill>
          <a:blip r:embed="rId2"/>
          <a:stretch>
            <a:fillRect/>
          </a:stretch>
        </p:blipFill>
        <p:spPr>
          <a:xfrm>
            <a:off x="652462" y="1411287"/>
            <a:ext cx="8023763" cy="5132388"/>
          </a:xfrm>
          <a:prstGeom prst="rect">
            <a:avLst/>
          </a:prstGeom>
        </p:spPr>
      </p:pic>
    </p:spTree>
    <p:extLst>
      <p:ext uri="{BB962C8B-B14F-4D97-AF65-F5344CB8AC3E}">
        <p14:creationId xmlns:p14="http://schemas.microsoft.com/office/powerpoint/2010/main" val="3870062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2400" b="1" dirty="0" smtClean="0"/>
              <a:t>Our Data </a:t>
            </a:r>
            <a:r>
              <a:rPr lang="en-US" sz="2400" b="1" dirty="0"/>
              <a:t>Science services help customers meet the demands of today, plan for tomorrow and quickly realize tangible business benefits through data integrity and actionable insights.</a:t>
            </a:r>
            <a:endParaRPr lang="en-US" sz="2400" dirty="0"/>
          </a:p>
        </p:txBody>
      </p:sp>
      <p:pic>
        <p:nvPicPr>
          <p:cNvPr id="5" name="Picture 4"/>
          <p:cNvPicPr>
            <a:picLocks noChangeAspect="1"/>
          </p:cNvPicPr>
          <p:nvPr/>
        </p:nvPicPr>
        <p:blipFill>
          <a:blip r:embed="rId2"/>
          <a:stretch>
            <a:fillRect/>
          </a:stretch>
        </p:blipFill>
        <p:spPr>
          <a:xfrm>
            <a:off x="838200" y="1560059"/>
            <a:ext cx="10515600" cy="4904004"/>
          </a:xfrm>
          <a:prstGeom prst="rect">
            <a:avLst/>
          </a:prstGeom>
        </p:spPr>
      </p:pic>
    </p:spTree>
    <p:extLst>
      <p:ext uri="{BB962C8B-B14F-4D97-AF65-F5344CB8AC3E}">
        <p14:creationId xmlns:p14="http://schemas.microsoft.com/office/powerpoint/2010/main" val="104578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Text Placeholder 2"/>
          <p:cNvSpPr>
            <a:spLocks noGrp="1"/>
          </p:cNvSpPr>
          <p:nvPr>
            <p:ph type="body" idx="1"/>
          </p:nvPr>
        </p:nvSpPr>
        <p:spPr/>
        <p:txBody>
          <a:bodyPr/>
          <a:lstStyle/>
          <a:p>
            <a:r>
              <a:rPr lang="en-US" dirty="0" smtClean="0"/>
              <a:t>INSAID Telecom</a:t>
            </a:r>
            <a:endParaRPr lang="en-US" dirty="0"/>
          </a:p>
        </p:txBody>
      </p:sp>
    </p:spTree>
    <p:extLst>
      <p:ext uri="{BB962C8B-B14F-4D97-AF65-F5344CB8AC3E}">
        <p14:creationId xmlns:p14="http://schemas.microsoft.com/office/powerpoint/2010/main" val="99908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300446"/>
            <a:ext cx="10515600" cy="4262029"/>
          </a:xfrm>
        </p:spPr>
        <p:txBody>
          <a:bodyPr>
            <a:normAutofit fontScale="90000"/>
          </a:bodyPr>
          <a:lstStyle/>
          <a:p>
            <a:r>
              <a:rPr lang="en-US" sz="2200" b="0" i="0" dirty="0" smtClean="0">
                <a:solidFill>
                  <a:srgbClr val="24292E"/>
                </a:solidFill>
                <a:effectLst/>
                <a:latin typeface="-apple-system"/>
              </a:rPr>
              <a:t>INSAID Telecom, one of the leading telecom players, understands that personalizing offering is very important for its business to stay competitive.</a:t>
            </a:r>
            <a:br>
              <a:rPr lang="en-US" sz="2200" b="0" i="0" dirty="0" smtClean="0">
                <a:solidFill>
                  <a:srgbClr val="24292E"/>
                </a:solidFill>
                <a:effectLst/>
                <a:latin typeface="-apple-system"/>
              </a:rPr>
            </a:br>
            <a:r>
              <a:rPr lang="en-US" sz="2200" b="0" i="0" dirty="0" smtClean="0">
                <a:solidFill>
                  <a:srgbClr val="24292E"/>
                </a:solidFill>
                <a:effectLst/>
                <a:latin typeface="-apple-system"/>
              </a:rPr>
              <a:t/>
            </a:r>
            <a:br>
              <a:rPr lang="en-US" sz="2200" b="0" i="0" dirty="0" smtClean="0">
                <a:solidFill>
                  <a:srgbClr val="24292E"/>
                </a:solidFill>
                <a:effectLst/>
                <a:latin typeface="-apple-system"/>
              </a:rPr>
            </a:br>
            <a:r>
              <a:rPr lang="en-US" sz="2200" b="0" i="0" dirty="0" smtClean="0">
                <a:solidFill>
                  <a:srgbClr val="24292E"/>
                </a:solidFill>
                <a:effectLst/>
                <a:latin typeface="-apple-system"/>
              </a:rPr>
              <a:t>Currently, INSAID Telecom is seeking to leverage behavioral data from more than 60% of the 50 million mobile devices active daily in India to help its clients better understand and interact with their audiences.</a:t>
            </a:r>
            <a:br>
              <a:rPr lang="en-US" sz="2200" b="0" i="0" dirty="0" smtClean="0">
                <a:solidFill>
                  <a:srgbClr val="24292E"/>
                </a:solidFill>
                <a:effectLst/>
                <a:latin typeface="-apple-system"/>
              </a:rPr>
            </a:br>
            <a:r>
              <a:rPr lang="en-US" sz="2200" b="0" i="0" dirty="0" smtClean="0">
                <a:solidFill>
                  <a:srgbClr val="24292E"/>
                </a:solidFill>
                <a:effectLst/>
                <a:latin typeface="-apple-system"/>
              </a:rPr>
              <a:t/>
            </a:r>
            <a:br>
              <a:rPr lang="en-US" sz="2200" b="0" i="0" dirty="0" smtClean="0">
                <a:solidFill>
                  <a:srgbClr val="24292E"/>
                </a:solidFill>
                <a:effectLst/>
                <a:latin typeface="-apple-system"/>
              </a:rPr>
            </a:br>
            <a:r>
              <a:rPr lang="en-US" sz="2200" b="0" i="0" dirty="0" smtClean="0">
                <a:solidFill>
                  <a:srgbClr val="24292E"/>
                </a:solidFill>
                <a:effectLst/>
                <a:latin typeface="-apple-system"/>
              </a:rPr>
              <a:t>In this consulting project, we are expected to build a dashboard to understand user's demographic characteristics based on their mobile usage, geolocation, and mobile device properties.</a:t>
            </a:r>
            <a:br>
              <a:rPr lang="en-US" sz="2200" b="0" i="0" dirty="0" smtClean="0">
                <a:solidFill>
                  <a:srgbClr val="24292E"/>
                </a:solidFill>
                <a:effectLst/>
                <a:latin typeface="-apple-system"/>
              </a:rPr>
            </a:br>
            <a:r>
              <a:rPr lang="en-US" sz="2200" b="0" i="0" dirty="0" smtClean="0">
                <a:solidFill>
                  <a:srgbClr val="24292E"/>
                </a:solidFill>
                <a:effectLst/>
                <a:latin typeface="-apple-system"/>
              </a:rPr>
              <a:t/>
            </a:r>
            <a:br>
              <a:rPr lang="en-US" sz="2200" b="0" i="0" dirty="0" smtClean="0">
                <a:solidFill>
                  <a:srgbClr val="24292E"/>
                </a:solidFill>
                <a:effectLst/>
                <a:latin typeface="-apple-system"/>
              </a:rPr>
            </a:br>
            <a:r>
              <a:rPr lang="en-US" sz="2200" b="0" i="0" dirty="0" smtClean="0">
                <a:solidFill>
                  <a:srgbClr val="24292E"/>
                </a:solidFill>
                <a:effectLst/>
                <a:latin typeface="-apple-system"/>
              </a:rPr>
              <a:t>This analysis report will help millions of developers and brand advertisers around the world pursue data-driven marketing efforts which are relevant to their users and customized to their preferences.</a:t>
            </a:r>
            <a:endParaRPr lang="en-US" dirty="0"/>
          </a:p>
        </p:txBody>
      </p:sp>
      <p:sp>
        <p:nvSpPr>
          <p:cNvPr id="3" name="Text Placeholder 2"/>
          <p:cNvSpPr>
            <a:spLocks noGrp="1"/>
          </p:cNvSpPr>
          <p:nvPr>
            <p:ph type="body" idx="1"/>
          </p:nvPr>
        </p:nvSpPr>
        <p:spPr>
          <a:xfrm>
            <a:off x="831850" y="5089526"/>
            <a:ext cx="10515600" cy="1500187"/>
          </a:xfrm>
        </p:spPr>
        <p:txBody>
          <a:bodyPr>
            <a:normAutofit fontScale="55000" lnSpcReduction="20000"/>
          </a:bodyPr>
          <a:lstStyle/>
          <a:p>
            <a:r>
              <a:rPr lang="en-US" b="1" dirty="0"/>
              <a:t>Note:</a:t>
            </a:r>
            <a:r>
              <a:rPr lang="en-US" dirty="0"/>
              <a:t> The Capstone Project is a team-based project.</a:t>
            </a:r>
          </a:p>
          <a:p>
            <a:r>
              <a:rPr lang="en-US" dirty="0" smtClean="0"/>
              <a:t>This </a:t>
            </a:r>
            <a:r>
              <a:rPr lang="en-US" dirty="0"/>
              <a:t>was planned for a span of 4 Weeks. Each Week, we were assigned a set of Tasks. Instructions regarding each Week's Tasks was circulated.</a:t>
            </a:r>
          </a:p>
          <a:p>
            <a:r>
              <a:rPr lang="en-US" b="1" dirty="0"/>
              <a:t>This capstone project is developed by team no: </a:t>
            </a:r>
            <a:r>
              <a:rPr lang="en-US" b="1" dirty="0" smtClean="0"/>
              <a:t>1004 as </a:t>
            </a:r>
            <a:r>
              <a:rPr lang="en-US" b="1" dirty="0"/>
              <a:t>part of our term assignment from INSAID.</a:t>
            </a:r>
            <a:endParaRPr lang="en-US" dirty="0"/>
          </a:p>
          <a:p>
            <a:r>
              <a:rPr lang="en-US" dirty="0"/>
              <a:t>Group was decided by INSAID team.</a:t>
            </a:r>
          </a:p>
          <a:p>
            <a:r>
              <a:rPr lang="en-US" dirty="0"/>
              <a:t>Expectation from each individual was to communicate and sync like a proper professional team</a:t>
            </a:r>
            <a:r>
              <a:rPr lang="en-US" dirty="0" smtClean="0"/>
              <a:t>.</a:t>
            </a:r>
            <a:endParaRPr lang="en-US" dirty="0"/>
          </a:p>
        </p:txBody>
      </p:sp>
    </p:spTree>
    <p:extLst>
      <p:ext uri="{BB962C8B-B14F-4D97-AF65-F5344CB8AC3E}">
        <p14:creationId xmlns:p14="http://schemas.microsoft.com/office/powerpoint/2010/main" val="1250757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Definition &amp; Business Context </a:t>
            </a:r>
            <a:endParaRPr lang="en-US" dirty="0"/>
          </a:p>
        </p:txBody>
      </p:sp>
      <p:sp>
        <p:nvSpPr>
          <p:cNvPr id="3" name="Text Placeholder 2"/>
          <p:cNvSpPr>
            <a:spLocks noGrp="1"/>
          </p:cNvSpPr>
          <p:nvPr>
            <p:ph type="body" idx="1"/>
          </p:nvPr>
        </p:nvSpPr>
        <p:spPr/>
        <p:txBody>
          <a:bodyPr/>
          <a:lstStyle/>
          <a:p>
            <a:r>
              <a:rPr lang="en-US" dirty="0" smtClean="0"/>
              <a:t>INSAID Telecom</a:t>
            </a:r>
            <a:endParaRPr lang="en-US" dirty="0"/>
          </a:p>
        </p:txBody>
      </p:sp>
    </p:spTree>
    <p:extLst>
      <p:ext uri="{BB962C8B-B14F-4D97-AF65-F5344CB8AC3E}">
        <p14:creationId xmlns:p14="http://schemas.microsoft.com/office/powerpoint/2010/main" val="3508662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Definition</a:t>
            </a:r>
          </a:p>
        </p:txBody>
      </p:sp>
      <p:sp>
        <p:nvSpPr>
          <p:cNvPr id="3" name="Content Placeholder 2"/>
          <p:cNvSpPr>
            <a:spLocks noGrp="1"/>
          </p:cNvSpPr>
          <p:nvPr>
            <p:ph sz="half" idx="1"/>
          </p:nvPr>
        </p:nvSpPr>
        <p:spPr>
          <a:xfrm>
            <a:off x="838200" y="1382303"/>
            <a:ext cx="11034713" cy="3932647"/>
          </a:xfrm>
        </p:spPr>
        <p:txBody>
          <a:bodyPr>
            <a:noAutofit/>
          </a:bodyPr>
          <a:lstStyle/>
          <a:p>
            <a:pPr algn="just">
              <a:lnSpc>
                <a:spcPct val="110000"/>
              </a:lnSpc>
              <a:spcBef>
                <a:spcPct val="0"/>
              </a:spcBef>
            </a:pPr>
            <a:r>
              <a:rPr lang="en-US" sz="1800" dirty="0">
                <a:solidFill>
                  <a:srgbClr val="24292E"/>
                </a:solidFill>
                <a:latin typeface="Helvetica Neue"/>
                <a:ea typeface="+mj-ea"/>
                <a:cs typeface="+mj-cs"/>
              </a:rPr>
              <a:t>Database was given for the leading Telecom company </a:t>
            </a:r>
            <a:r>
              <a:rPr lang="en-US" sz="1800" dirty="0" smtClean="0">
                <a:solidFill>
                  <a:srgbClr val="24292E"/>
                </a:solidFill>
                <a:latin typeface="Helvetica Neue"/>
                <a:ea typeface="+mj-ea"/>
                <a:cs typeface="+mj-cs"/>
              </a:rPr>
              <a:t>INSAID </a:t>
            </a:r>
            <a:r>
              <a:rPr lang="en-US" sz="1800" dirty="0">
                <a:solidFill>
                  <a:srgbClr val="24292E"/>
                </a:solidFill>
                <a:latin typeface="Helvetica Neue"/>
                <a:ea typeface="+mj-ea"/>
                <a:cs typeface="+mj-cs"/>
              </a:rPr>
              <a:t>Telecom.</a:t>
            </a:r>
          </a:p>
          <a:p>
            <a:pPr algn="just">
              <a:lnSpc>
                <a:spcPct val="110000"/>
              </a:lnSpc>
              <a:spcBef>
                <a:spcPct val="0"/>
              </a:spcBef>
            </a:pPr>
            <a:r>
              <a:rPr lang="en-US" sz="1800" dirty="0">
                <a:solidFill>
                  <a:srgbClr val="24292E"/>
                </a:solidFill>
                <a:latin typeface="Helvetica Neue"/>
                <a:ea typeface="+mj-ea"/>
                <a:cs typeface="+mj-cs"/>
              </a:rPr>
              <a:t>Objective was to understand user behavior and plan for attractive Offers.</a:t>
            </a:r>
          </a:p>
          <a:p>
            <a:pPr algn="just">
              <a:lnSpc>
                <a:spcPct val="110000"/>
              </a:lnSpc>
              <a:spcBef>
                <a:spcPct val="0"/>
              </a:spcBef>
            </a:pPr>
            <a:r>
              <a:rPr lang="en-US" sz="1800" dirty="0">
                <a:solidFill>
                  <a:srgbClr val="24292E"/>
                </a:solidFill>
                <a:latin typeface="Helvetica Neue"/>
                <a:ea typeface="+mj-ea"/>
                <a:cs typeface="+mj-cs"/>
              </a:rPr>
              <a:t>Background</a:t>
            </a:r>
          </a:p>
          <a:p>
            <a:pPr lvl="1" algn="just">
              <a:lnSpc>
                <a:spcPct val="110000"/>
              </a:lnSpc>
              <a:spcBef>
                <a:spcPct val="0"/>
              </a:spcBef>
            </a:pPr>
            <a:r>
              <a:rPr lang="en-US" sz="1400" dirty="0">
                <a:solidFill>
                  <a:srgbClr val="24292E"/>
                </a:solidFill>
                <a:latin typeface="Helvetica Neue"/>
                <a:ea typeface="+mj-ea"/>
                <a:cs typeface="+mj-cs"/>
              </a:rPr>
              <a:t>It's always wonderful to see services customized to your needs.</a:t>
            </a:r>
          </a:p>
          <a:p>
            <a:pPr lvl="1" algn="just">
              <a:lnSpc>
                <a:spcPct val="110000"/>
              </a:lnSpc>
              <a:spcBef>
                <a:spcPct val="0"/>
              </a:spcBef>
            </a:pPr>
            <a:r>
              <a:rPr lang="en-US" sz="1400" dirty="0">
                <a:solidFill>
                  <a:srgbClr val="24292E"/>
                </a:solidFill>
                <a:latin typeface="Helvetica Neue"/>
                <a:ea typeface="+mj-ea"/>
                <a:cs typeface="+mj-cs"/>
              </a:rPr>
              <a:t>Businesses try to understand your behavior and adjust their offerings so as to ensure you feel attached to their services.</a:t>
            </a:r>
          </a:p>
          <a:p>
            <a:pPr lvl="1" algn="just">
              <a:lnSpc>
                <a:spcPct val="110000"/>
              </a:lnSpc>
              <a:spcBef>
                <a:spcPct val="0"/>
              </a:spcBef>
            </a:pPr>
            <a:r>
              <a:rPr lang="en-US" sz="1400" dirty="0" err="1">
                <a:solidFill>
                  <a:srgbClr val="24292E"/>
                </a:solidFill>
                <a:latin typeface="Helvetica Neue"/>
                <a:ea typeface="+mj-ea"/>
                <a:cs typeface="+mj-cs"/>
              </a:rPr>
              <a:t>Insaid</a:t>
            </a:r>
            <a:r>
              <a:rPr lang="en-US" sz="1400" dirty="0">
                <a:solidFill>
                  <a:srgbClr val="24292E"/>
                </a:solidFill>
                <a:latin typeface="Helvetica Neue"/>
                <a:ea typeface="+mj-ea"/>
                <a:cs typeface="+mj-cs"/>
              </a:rPr>
              <a:t> Telecom, one of the leading telecom players, understands that customizing offering is very important for its business to stay competitive.</a:t>
            </a:r>
          </a:p>
          <a:p>
            <a:pPr algn="just">
              <a:lnSpc>
                <a:spcPct val="110000"/>
              </a:lnSpc>
              <a:spcBef>
                <a:spcPct val="0"/>
              </a:spcBef>
            </a:pPr>
            <a:r>
              <a:rPr lang="en-US" sz="1800" dirty="0">
                <a:solidFill>
                  <a:srgbClr val="24292E"/>
                </a:solidFill>
                <a:latin typeface="Helvetica Neue"/>
                <a:ea typeface="+mj-ea"/>
                <a:cs typeface="+mj-cs"/>
              </a:rPr>
              <a:t>Currently, </a:t>
            </a:r>
            <a:r>
              <a:rPr lang="en-US" sz="1800" dirty="0" err="1">
                <a:solidFill>
                  <a:srgbClr val="24292E"/>
                </a:solidFill>
                <a:latin typeface="Helvetica Neue"/>
                <a:ea typeface="+mj-ea"/>
                <a:cs typeface="+mj-cs"/>
              </a:rPr>
              <a:t>Insaid</a:t>
            </a:r>
            <a:r>
              <a:rPr lang="en-US" sz="1800" dirty="0">
                <a:solidFill>
                  <a:srgbClr val="24292E"/>
                </a:solidFill>
                <a:latin typeface="Helvetica Neue"/>
                <a:ea typeface="+mj-ea"/>
                <a:cs typeface="+mj-cs"/>
              </a:rPr>
              <a:t> Telecom is seeking to leverage behavioral data from more than 60% of the 50 million mobile devices active daily in India to help its clients better understand and interact with their audiences.</a:t>
            </a:r>
          </a:p>
          <a:p>
            <a:pPr algn="just">
              <a:lnSpc>
                <a:spcPct val="110000"/>
              </a:lnSpc>
              <a:spcBef>
                <a:spcPct val="0"/>
              </a:spcBef>
            </a:pPr>
            <a:r>
              <a:rPr lang="en-US" sz="1800" dirty="0">
                <a:solidFill>
                  <a:srgbClr val="24292E"/>
                </a:solidFill>
                <a:latin typeface="Helvetica Neue"/>
                <a:ea typeface="+mj-ea"/>
                <a:cs typeface="+mj-cs"/>
              </a:rPr>
              <a:t>In this consulting assignment, it was expected to build a dashboard to understand user's demographic characteristics based on their mobile usage, geolocation, and mobile device properties</a:t>
            </a:r>
            <a:r>
              <a:rPr lang="en-US" sz="1800" dirty="0">
                <a:latin typeface="Helvetica Neue"/>
              </a:rPr>
              <a:t>.</a:t>
            </a:r>
          </a:p>
          <a:p>
            <a:pPr algn="just">
              <a:lnSpc>
                <a:spcPct val="120000"/>
              </a:lnSpc>
            </a:pPr>
            <a:r>
              <a:rPr lang="en-US" sz="1800" dirty="0">
                <a:solidFill>
                  <a:srgbClr val="24292E"/>
                </a:solidFill>
                <a:latin typeface="Helvetica Neue"/>
                <a:ea typeface="+mj-ea"/>
                <a:cs typeface="+mj-cs"/>
              </a:rPr>
              <a:t>Doing so will help millions of developers and brand advertisers around the world pursue data-driven marketing efforts which are relevant to their users and catered to their </a:t>
            </a:r>
            <a:r>
              <a:rPr lang="en-US" sz="1800" dirty="0" smtClean="0">
                <a:solidFill>
                  <a:srgbClr val="24292E"/>
                </a:solidFill>
                <a:latin typeface="Helvetica Neue"/>
                <a:ea typeface="+mj-ea"/>
                <a:cs typeface="+mj-cs"/>
              </a:rPr>
              <a:t>preferences</a:t>
            </a:r>
            <a:endParaRPr lang="en-US" sz="1800" dirty="0">
              <a:solidFill>
                <a:srgbClr val="24292E"/>
              </a:solidFill>
              <a:latin typeface="Helvetica Neue"/>
              <a:ea typeface="+mj-ea"/>
              <a:cs typeface="+mj-cs"/>
            </a:endParaRPr>
          </a:p>
        </p:txBody>
      </p:sp>
      <p:sp>
        <p:nvSpPr>
          <p:cNvPr id="16" name="TextBox 15">
            <a:extLst>
              <a:ext uri="{FF2B5EF4-FFF2-40B4-BE49-F238E27FC236}">
                <a16:creationId xmlns:a16="http://schemas.microsoft.com/office/drawing/2014/main" id="{2C0153FC-4450-4CDC-9967-4850DF1951BB}"/>
              </a:ext>
            </a:extLst>
          </p:cNvPr>
          <p:cNvSpPr txBox="1"/>
          <p:nvPr/>
        </p:nvSpPr>
        <p:spPr>
          <a:xfrm>
            <a:off x="838200" y="5736379"/>
            <a:ext cx="10253444" cy="707886"/>
          </a:xfrm>
          <a:prstGeom prst="rect">
            <a:avLst/>
          </a:prstGeom>
          <a:solidFill>
            <a:schemeClr val="accent3">
              <a:lumMod val="20000"/>
              <a:lumOff val="80000"/>
            </a:schemeClr>
          </a:solidFill>
        </p:spPr>
        <p:txBody>
          <a:bodyPr wrap="square">
            <a:spAutoFit/>
          </a:bodyPr>
          <a:lstStyle/>
          <a:p>
            <a:pPr algn="ctr"/>
            <a:r>
              <a:rPr lang="en-US" sz="2000" b="0" i="0" dirty="0">
                <a:solidFill>
                  <a:srgbClr val="000000"/>
                </a:solidFill>
                <a:effectLst/>
                <a:latin typeface="Helvetica Neue"/>
              </a:rPr>
              <a:t>Goal of this exercise </a:t>
            </a:r>
            <a:r>
              <a:rPr lang="en-US" sz="2000" b="0" i="0" dirty="0" smtClean="0">
                <a:solidFill>
                  <a:srgbClr val="000000"/>
                </a:solidFill>
                <a:effectLst/>
                <a:latin typeface="Helvetica Neue"/>
              </a:rPr>
              <a:t>arrive at what should be done to improve customer experience and thereby improve profitability</a:t>
            </a:r>
            <a:endParaRPr lang="en-IN" sz="2000" dirty="0"/>
          </a:p>
        </p:txBody>
      </p:sp>
    </p:spTree>
    <p:extLst>
      <p:ext uri="{BB962C8B-B14F-4D97-AF65-F5344CB8AC3E}">
        <p14:creationId xmlns:p14="http://schemas.microsoft.com/office/powerpoint/2010/main" val="1289286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FDF06-6737-4D57-955E-1A6F73D1DE6D}"/>
              </a:ext>
            </a:extLst>
          </p:cNvPr>
          <p:cNvSpPr>
            <a:spLocks noGrp="1"/>
          </p:cNvSpPr>
          <p:nvPr>
            <p:ph type="title"/>
          </p:nvPr>
        </p:nvSpPr>
        <p:spPr/>
        <p:txBody>
          <a:bodyPr>
            <a:normAutofit/>
          </a:bodyPr>
          <a:lstStyle/>
          <a:p>
            <a:r>
              <a:rPr lang="en-US" dirty="0"/>
              <a:t>Why </a:t>
            </a:r>
            <a:r>
              <a:rPr lang="en-US" dirty="0" smtClean="0"/>
              <a:t>Personalize offerings? </a:t>
            </a:r>
            <a:r>
              <a:rPr lang="en-US" dirty="0"/>
              <a:t/>
            </a:r>
            <a:br>
              <a:rPr lang="en-US" dirty="0"/>
            </a:br>
            <a:r>
              <a:rPr lang="en-US" i="1" dirty="0"/>
              <a:t>Business Context</a:t>
            </a:r>
            <a:endParaRPr lang="en-IN" i="1" dirty="0"/>
          </a:p>
        </p:txBody>
      </p:sp>
      <p:sp>
        <p:nvSpPr>
          <p:cNvPr id="5" name="TextBox 4">
            <a:extLst>
              <a:ext uri="{FF2B5EF4-FFF2-40B4-BE49-F238E27FC236}">
                <a16:creationId xmlns:a16="http://schemas.microsoft.com/office/drawing/2014/main" id="{5CDDFD35-B031-4F4E-8C47-B3BCA3872B2A}"/>
              </a:ext>
            </a:extLst>
          </p:cNvPr>
          <p:cNvSpPr txBox="1"/>
          <p:nvPr/>
        </p:nvSpPr>
        <p:spPr>
          <a:xfrm>
            <a:off x="1417739" y="1761688"/>
            <a:ext cx="9219501" cy="560410"/>
          </a:xfrm>
          <a:prstGeom prst="rect">
            <a:avLst/>
          </a:prstGeom>
          <a:noFill/>
        </p:spPr>
        <p:txBody>
          <a:bodyPr wrap="square" rtlCol="0">
            <a:spAutoFit/>
          </a:bodyPr>
          <a:lstStyle/>
          <a:p>
            <a:pPr marL="285750" indent="-285750">
              <a:lnSpc>
                <a:spcPct val="200000"/>
              </a:lnSpc>
              <a:buFont typeface="Wingdings" panose="05000000000000000000" pitchFamily="2" charset="2"/>
              <a:buChar char="§"/>
            </a:pPr>
            <a:r>
              <a:rPr lang="en-US" dirty="0" smtClean="0">
                <a:latin typeface="Helvetica Neue"/>
              </a:rPr>
              <a:t> </a:t>
            </a:r>
            <a:endParaRPr lang="en-IN" dirty="0">
              <a:latin typeface="Helvetica Neue"/>
            </a:endParaRPr>
          </a:p>
        </p:txBody>
      </p:sp>
    </p:spTree>
    <p:extLst>
      <p:ext uri="{BB962C8B-B14F-4D97-AF65-F5344CB8AC3E}">
        <p14:creationId xmlns:p14="http://schemas.microsoft.com/office/powerpoint/2010/main" val="2678200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3B76B-5243-4473-AD42-94FD9883FA92}"/>
              </a:ext>
            </a:extLst>
          </p:cNvPr>
          <p:cNvSpPr>
            <a:spLocks noGrp="1"/>
          </p:cNvSpPr>
          <p:nvPr>
            <p:ph type="title"/>
          </p:nvPr>
        </p:nvSpPr>
        <p:spPr/>
        <p:txBody>
          <a:bodyPr/>
          <a:lstStyle/>
          <a:p>
            <a:r>
              <a:rPr lang="en-US" dirty="0"/>
              <a:t>About the Dataset</a:t>
            </a:r>
            <a:endParaRPr lang="en-IN" dirty="0"/>
          </a:p>
        </p:txBody>
      </p:sp>
      <p:sp>
        <p:nvSpPr>
          <p:cNvPr id="5" name="Arrow: Striped Right 4">
            <a:extLst>
              <a:ext uri="{FF2B5EF4-FFF2-40B4-BE49-F238E27FC236}">
                <a16:creationId xmlns:a16="http://schemas.microsoft.com/office/drawing/2014/main" id="{B3CC3E4E-7C90-4551-9F7D-953FBD23F5D9}"/>
              </a:ext>
            </a:extLst>
          </p:cNvPr>
          <p:cNvSpPr/>
          <p:nvPr/>
        </p:nvSpPr>
        <p:spPr>
          <a:xfrm>
            <a:off x="6990148" y="2816734"/>
            <a:ext cx="1702965" cy="1862356"/>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A6B4AB90-6F58-4FBF-A8AC-23E642F03EE9}"/>
              </a:ext>
            </a:extLst>
          </p:cNvPr>
          <p:cNvSpPr txBox="1"/>
          <p:nvPr/>
        </p:nvSpPr>
        <p:spPr>
          <a:xfrm>
            <a:off x="1280718" y="2039752"/>
            <a:ext cx="5698922" cy="1200329"/>
          </a:xfrm>
          <a:prstGeom prst="rect">
            <a:avLst/>
          </a:prstGeom>
          <a:solidFill>
            <a:schemeClr val="accent3">
              <a:lumMod val="20000"/>
              <a:lumOff val="80000"/>
            </a:schemeClr>
          </a:solidFill>
        </p:spPr>
        <p:txBody>
          <a:bodyPr wrap="square">
            <a:spAutoFit/>
          </a:bodyPr>
          <a:lstStyle/>
          <a:p>
            <a:pPr algn="ctr"/>
            <a:r>
              <a:rPr lang="en-US" sz="2400" b="1" i="0" dirty="0">
                <a:solidFill>
                  <a:srgbClr val="000000"/>
                </a:solidFill>
                <a:effectLst/>
                <a:latin typeface="Helvetica Neue"/>
              </a:rPr>
              <a:t>Content / About dataset</a:t>
            </a:r>
            <a:endParaRPr lang="en-US" sz="2400" b="0" i="0" dirty="0">
              <a:solidFill>
                <a:srgbClr val="000000"/>
              </a:solidFill>
              <a:effectLst/>
              <a:latin typeface="Helvetica Neue"/>
            </a:endParaRPr>
          </a:p>
          <a:p>
            <a:r>
              <a:rPr lang="en-US" sz="2400" b="0" i="0" dirty="0">
                <a:solidFill>
                  <a:srgbClr val="000000"/>
                </a:solidFill>
                <a:effectLst/>
                <a:latin typeface="Helvetica Neue"/>
              </a:rPr>
              <a:t>This dataset contains </a:t>
            </a:r>
            <a:r>
              <a:rPr lang="en-US" sz="2400" b="0" i="0" dirty="0" smtClean="0">
                <a:solidFill>
                  <a:srgbClr val="000000"/>
                </a:solidFill>
                <a:effectLst/>
                <a:latin typeface="Helvetica Neue"/>
              </a:rPr>
              <a:t>XXXX </a:t>
            </a:r>
          </a:p>
          <a:p>
            <a:r>
              <a:rPr lang="en-US" sz="2400" dirty="0" smtClean="0">
                <a:solidFill>
                  <a:srgbClr val="000000"/>
                </a:solidFill>
                <a:latin typeface="Helvetica Neue"/>
              </a:rPr>
              <a:t>Missing Data XXXX</a:t>
            </a:r>
            <a:endParaRPr lang="en-US" sz="2400" b="0" i="0" dirty="0">
              <a:solidFill>
                <a:srgbClr val="000000"/>
              </a:solidFill>
              <a:effectLst/>
              <a:latin typeface="Helvetica Neue"/>
            </a:endParaRPr>
          </a:p>
        </p:txBody>
      </p:sp>
    </p:spTree>
    <p:extLst>
      <p:ext uri="{BB962C8B-B14F-4D97-AF65-F5344CB8AC3E}">
        <p14:creationId xmlns:p14="http://schemas.microsoft.com/office/powerpoint/2010/main" val="1627458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01785" y="75501"/>
            <a:ext cx="9601200" cy="774562"/>
          </a:xfrm>
        </p:spPr>
        <p:txBody>
          <a:bodyPr>
            <a:normAutofit/>
          </a:bodyPr>
          <a:lstStyle/>
          <a:p>
            <a:r>
              <a:rPr lang="en-US" dirty="0"/>
              <a:t>How is the dataset distributed?</a:t>
            </a:r>
          </a:p>
        </p:txBody>
      </p:sp>
      <p:sp>
        <p:nvSpPr>
          <p:cNvPr id="3" name="TextBox 2">
            <a:extLst>
              <a:ext uri="{FF2B5EF4-FFF2-40B4-BE49-F238E27FC236}">
                <a16:creationId xmlns:a16="http://schemas.microsoft.com/office/drawing/2014/main" id="{5DB4D81E-6381-4A9C-A2AD-FF077C2AB071}"/>
              </a:ext>
            </a:extLst>
          </p:cNvPr>
          <p:cNvSpPr txBox="1"/>
          <p:nvPr/>
        </p:nvSpPr>
        <p:spPr>
          <a:xfrm>
            <a:off x="8019875" y="2273417"/>
            <a:ext cx="3699545" cy="369332"/>
          </a:xfrm>
          <a:prstGeom prst="rect">
            <a:avLst/>
          </a:prstGeom>
          <a:noFill/>
          <a:ln w="57150">
            <a:solidFill>
              <a:schemeClr val="tx1">
                <a:lumMod val="90000"/>
                <a:lumOff val="10000"/>
              </a:schemeClr>
            </a:solidFill>
          </a:ln>
        </p:spPr>
        <p:txBody>
          <a:bodyPr wrap="square" rtlCol="0">
            <a:spAutoFit/>
          </a:bodyPr>
          <a:lstStyle/>
          <a:p>
            <a:pPr algn="ctr"/>
            <a:r>
              <a:rPr lang="en-US" b="1" i="0" dirty="0">
                <a:solidFill>
                  <a:srgbClr val="000000"/>
                </a:solidFill>
                <a:effectLst/>
                <a:latin typeface="Helvetica Neue"/>
              </a:rPr>
              <a:t>Key </a:t>
            </a:r>
            <a:r>
              <a:rPr lang="en-US" b="1" i="0" dirty="0" smtClean="0">
                <a:solidFill>
                  <a:srgbClr val="000000"/>
                </a:solidFill>
                <a:effectLst/>
                <a:latin typeface="Helvetica Neue"/>
              </a:rPr>
              <a:t>Observations:</a:t>
            </a:r>
            <a:endParaRPr lang="en-IN" dirty="0"/>
          </a:p>
        </p:txBody>
      </p:sp>
      <p:pic>
        <p:nvPicPr>
          <p:cNvPr id="2052" name="Picture 4">
            <a:extLst>
              <a:ext uri="{FF2B5EF4-FFF2-40B4-BE49-F238E27FC236}">
                <a16:creationId xmlns:a16="http://schemas.microsoft.com/office/drawing/2014/main" id="{404661DF-9EF2-4D56-BF18-EF24C99726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5050" y="850063"/>
            <a:ext cx="6657975"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4566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574</TotalTime>
  <Words>244</Words>
  <Application>Microsoft Office PowerPoint</Application>
  <PresentationFormat>Widescreen</PresentationFormat>
  <Paragraphs>79</Paragraphs>
  <Slides>25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-apple-system</vt:lpstr>
      <vt:lpstr>Arial</vt:lpstr>
      <vt:lpstr>Calibri</vt:lpstr>
      <vt:lpstr>Calibri Light</vt:lpstr>
      <vt:lpstr>Helvetica Neue</vt:lpstr>
      <vt:lpstr>Wingdings</vt:lpstr>
      <vt:lpstr>Office Theme</vt:lpstr>
      <vt:lpstr>INSAID Telecom</vt:lpstr>
      <vt:lpstr>Table of Contents</vt:lpstr>
      <vt:lpstr>Introduction</vt:lpstr>
      <vt:lpstr>INSAID Telecom, one of the leading telecom players, understands that personalizing offering is very important for its business to stay competitive.  Currently, INSAID Telecom is seeking to leverage behavioral data from more than 60% of the 50 million mobile devices active daily in India to help its clients better understand and interact with their audiences.  In this consulting project, we are expected to build a dashboard to understand user's demographic characteristics based on their mobile usage, geolocation, and mobile device properties.  This analysis report will help millions of developers and brand advertisers around the world pursue data-driven marketing efforts which are relevant to their users and customized to their preferences.</vt:lpstr>
      <vt:lpstr>Problem Definition &amp; Business Context </vt:lpstr>
      <vt:lpstr>Problem Definition</vt:lpstr>
      <vt:lpstr>Why Personalize offerings?  Business Context</vt:lpstr>
      <vt:lpstr>About the Dataset</vt:lpstr>
      <vt:lpstr>How is the dataset distributed?</vt:lpstr>
      <vt:lpstr>How is the dataset distributed?</vt:lpstr>
      <vt:lpstr>Summary of key findings &amp; inferences</vt:lpstr>
      <vt:lpstr>Finding 1:</vt:lpstr>
      <vt:lpstr>Finding 2:</vt:lpstr>
      <vt:lpstr>Finding 3:</vt:lpstr>
      <vt:lpstr>EDA Inference Summary - I</vt:lpstr>
      <vt:lpstr>EDA Inference Summary II</vt:lpstr>
      <vt:lpstr>EDA Inference Summary III</vt:lpstr>
      <vt:lpstr>Feature Correlation</vt:lpstr>
      <vt:lpstr>Key Observations :  </vt:lpstr>
      <vt:lpstr>Summary (of key observations)</vt:lpstr>
      <vt:lpstr>Model Build &amp; Evaluation</vt:lpstr>
      <vt:lpstr>Summary</vt:lpstr>
      <vt:lpstr>Actions / Next Steps..</vt:lpstr>
      <vt:lpstr>DS Tools &amp; References</vt:lpstr>
      <vt:lpstr>Our Data Science services help customers meet the demands of today, plan for tomorrow and quickly realize tangible business benefits through data integrity and actionable insights.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Ravi Bhasutkar</dc:creator>
  <cp:lastModifiedBy>Administrator</cp:lastModifiedBy>
  <cp:revision>31</cp:revision>
  <dcterms:created xsi:type="dcterms:W3CDTF">2020-10-03T14:13:58Z</dcterms:created>
  <dcterms:modified xsi:type="dcterms:W3CDTF">2021-05-16T16:46:31Z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