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2" r:id="rId6"/>
  </p:sldMasterIdLst>
  <p:notesMasterIdLst>
    <p:notesMasterId r:id="rId26"/>
  </p:notesMasterIdLst>
  <p:handoutMasterIdLst>
    <p:handoutMasterId r:id="rId27"/>
  </p:handoutMasterIdLst>
  <p:sldIdLst>
    <p:sldId id="894" r:id="rId7"/>
    <p:sldId id="896" r:id="rId8"/>
    <p:sldId id="1586" r:id="rId9"/>
    <p:sldId id="2139119023" r:id="rId10"/>
    <p:sldId id="2139119028" r:id="rId11"/>
    <p:sldId id="2139119008" r:id="rId12"/>
    <p:sldId id="2139119025" r:id="rId13"/>
    <p:sldId id="2139119009" r:id="rId14"/>
    <p:sldId id="2139119012" r:id="rId15"/>
    <p:sldId id="2139119010" r:id="rId16"/>
    <p:sldId id="2139119018" r:id="rId17"/>
    <p:sldId id="2139119021" r:id="rId18"/>
    <p:sldId id="2139119020" r:id="rId19"/>
    <p:sldId id="2139119034" r:id="rId20"/>
    <p:sldId id="2139119026" r:id="rId21"/>
    <p:sldId id="2139119015" r:id="rId22"/>
    <p:sldId id="2139119029" r:id="rId23"/>
    <p:sldId id="2139119031" r:id="rId24"/>
    <p:sldId id="914" r:id="rId25"/>
  </p:sldIdLst>
  <p:sldSz cx="9144000" cy="5143500" type="screen16x9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8" userDrawn="1">
          <p15:clr>
            <a:srgbClr val="A4A3A4"/>
          </p15:clr>
        </p15:guide>
        <p15:guide id="2" orient="horz" pos="3944">
          <p15:clr>
            <a:srgbClr val="A4A3A4"/>
          </p15:clr>
        </p15:guide>
        <p15:guide id="11" orient="horz" pos="3117" userDrawn="1">
          <p15:clr>
            <a:srgbClr val="A4A3A4"/>
          </p15:clr>
        </p15:guide>
        <p15:guide id="13" orient="horz" pos="1596" userDrawn="1">
          <p15:clr>
            <a:srgbClr val="A4A3A4"/>
          </p15:clr>
        </p15:guide>
        <p15:guide id="18" pos="1678" userDrawn="1">
          <p15:clr>
            <a:srgbClr val="A4A3A4"/>
          </p15:clr>
        </p15:guide>
        <p15:guide id="25" pos="2132" userDrawn="1">
          <p15:clr>
            <a:srgbClr val="A4A3A4"/>
          </p15:clr>
        </p15:guide>
        <p15:guide id="26" orient="horz" pos="2663" userDrawn="1">
          <p15:clr>
            <a:srgbClr val="A4A3A4"/>
          </p15:clr>
        </p15:guide>
        <p15:guide id="27" orient="horz" pos="441" userDrawn="1">
          <p15:clr>
            <a:srgbClr val="A4A3A4"/>
          </p15:clr>
        </p15:guide>
        <p15:guide id="28" pos="4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OLETI Kartik GsciInoDir" initials="VKG" lastIdx="1" clrIdx="0">
    <p:extLst>
      <p:ext uri="{19B8F6BF-5375-455C-9EA6-DF929625EA0E}">
        <p15:presenceInfo xmlns:p15="http://schemas.microsoft.com/office/powerpoint/2012/main" userId="S::kartik.voleti@socgen.com::6e154a97-7ac2-4ffa-ae7a-9f59b2cbbb3e" providerId="AD"/>
      </p:ext>
    </p:extLst>
  </p:cmAuthor>
  <p:cmAuthor id="2" name="GROVER Meha GsciDir" initials="GMG" lastIdx="1" clrIdx="1">
    <p:extLst>
      <p:ext uri="{19B8F6BF-5375-455C-9EA6-DF929625EA0E}">
        <p15:presenceInfo xmlns:p15="http://schemas.microsoft.com/office/powerpoint/2012/main" userId="S::meha.grover@socgen.com::ff798b45-5291-4d50-9dfe-183f87f4e6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DEE"/>
    <a:srgbClr val="F3EEE5"/>
    <a:srgbClr val="D6C5A7"/>
    <a:srgbClr val="6A77F6"/>
    <a:srgbClr val="CCECFF"/>
    <a:srgbClr val="FFFFCC"/>
    <a:srgbClr val="FFFFFF"/>
    <a:srgbClr val="B8CCE4"/>
    <a:srgbClr val="581D39"/>
    <a:srgbClr val="4D3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0920C-90C8-428E-AA2E-A919F9E6F7A4}" v="81" dt="2022-11-19T14:26:45.181"/>
    <p1510:client id="{C3418CF3-E1ED-4C6A-A1BD-F151A0545E6A}" v="15" dt="2022-11-20T11:19:53.872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788"/>
        <p:guide orient="horz" pos="3944"/>
        <p:guide orient="horz" pos="3117"/>
        <p:guide orient="horz" pos="1596"/>
        <p:guide pos="1678"/>
        <p:guide pos="2132"/>
        <p:guide orient="horz" pos="2663"/>
        <p:guide orient="horz" pos="441"/>
        <p:guide pos="48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HAK Satyan GsciGbsFfcDir" userId="3147881a-034f-41e6-8a4b-3ebed89fcd37" providerId="ADAL" clId="{C3418CF3-E1ED-4C6A-A1BD-F151A0545E6A}"/>
    <pc:docChg chg="modSld">
      <pc:chgData name="PATHAK Satyan GsciGbsFfcDir" userId="3147881a-034f-41e6-8a4b-3ebed89fcd37" providerId="ADAL" clId="{C3418CF3-E1ED-4C6A-A1BD-F151A0545E6A}" dt="2022-11-20T11:19:53.872" v="16"/>
      <pc:docMkLst>
        <pc:docMk/>
      </pc:docMkLst>
      <pc:sldChg chg="addSp modSp mod modAnim">
        <pc:chgData name="PATHAK Satyan GsciGbsFfcDir" userId="3147881a-034f-41e6-8a4b-3ebed89fcd37" providerId="ADAL" clId="{C3418CF3-E1ED-4C6A-A1BD-F151A0545E6A}" dt="2022-11-20T11:19:53.872" v="16"/>
        <pc:sldMkLst>
          <pc:docMk/>
          <pc:sldMk cId="1457230933" sldId="2139119018"/>
        </pc:sldMkLst>
        <pc:spChg chg="mod">
          <ac:chgData name="PATHAK Satyan GsciGbsFfcDir" userId="3147881a-034f-41e6-8a4b-3ebed89fcd37" providerId="ADAL" clId="{C3418CF3-E1ED-4C6A-A1BD-F151A0545E6A}" dt="2022-11-20T11:16:59.713" v="2" actId="164"/>
          <ac:spMkLst>
            <pc:docMk/>
            <pc:sldMk cId="1457230933" sldId="2139119018"/>
            <ac:spMk id="2" creationId="{A0BB8C47-3C2A-4A55-A62B-6004771AA9D9}"/>
          </ac:spMkLst>
        </pc:spChg>
        <pc:spChg chg="mod">
          <ac:chgData name="PATHAK Satyan GsciGbsFfcDir" userId="3147881a-034f-41e6-8a4b-3ebed89fcd37" providerId="ADAL" clId="{C3418CF3-E1ED-4C6A-A1BD-F151A0545E6A}" dt="2022-11-20T11:16:45.423" v="0" actId="164"/>
          <ac:spMkLst>
            <pc:docMk/>
            <pc:sldMk cId="1457230933" sldId="2139119018"/>
            <ac:spMk id="36" creationId="{EEF6C622-EDBC-4861-BACF-6980211B4700}"/>
          </ac:spMkLst>
        </pc:spChg>
        <pc:spChg chg="mod">
          <ac:chgData name="PATHAK Satyan GsciGbsFfcDir" userId="3147881a-034f-41e6-8a4b-3ebed89fcd37" providerId="ADAL" clId="{C3418CF3-E1ED-4C6A-A1BD-F151A0545E6A}" dt="2022-11-20T11:17:12.431" v="4" actId="164"/>
          <ac:spMkLst>
            <pc:docMk/>
            <pc:sldMk cId="1457230933" sldId="2139119018"/>
            <ac:spMk id="40" creationId="{821DF23B-24F1-4810-92BC-1FDD662153C2}"/>
          </ac:spMkLst>
        </pc:spChg>
        <pc:spChg chg="mod">
          <ac:chgData name="PATHAK Satyan GsciGbsFfcDir" userId="3147881a-034f-41e6-8a4b-3ebed89fcd37" providerId="ADAL" clId="{C3418CF3-E1ED-4C6A-A1BD-F151A0545E6A}" dt="2022-11-20T11:17:20.478" v="5" actId="164"/>
          <ac:spMkLst>
            <pc:docMk/>
            <pc:sldMk cId="1457230933" sldId="2139119018"/>
            <ac:spMk id="46" creationId="{EFCDC1F5-8260-4B21-A975-002CE9C0CDA8}"/>
          </ac:spMkLst>
        </pc:spChg>
        <pc:spChg chg="mod">
          <ac:chgData name="PATHAK Satyan GsciGbsFfcDir" userId="3147881a-034f-41e6-8a4b-3ebed89fcd37" providerId="ADAL" clId="{C3418CF3-E1ED-4C6A-A1BD-F151A0545E6A}" dt="2022-11-20T11:16:59.713" v="2" actId="164"/>
          <ac:spMkLst>
            <pc:docMk/>
            <pc:sldMk cId="1457230933" sldId="2139119018"/>
            <ac:spMk id="51" creationId="{2AA227F5-984D-416E-86F3-A92167053661}"/>
          </ac:spMkLst>
        </pc:spChg>
        <pc:spChg chg="mod">
          <ac:chgData name="PATHAK Satyan GsciGbsFfcDir" userId="3147881a-034f-41e6-8a4b-3ebed89fcd37" providerId="ADAL" clId="{C3418CF3-E1ED-4C6A-A1BD-F151A0545E6A}" dt="2022-11-20T11:17:06.301" v="3" actId="164"/>
          <ac:spMkLst>
            <pc:docMk/>
            <pc:sldMk cId="1457230933" sldId="2139119018"/>
            <ac:spMk id="56" creationId="{8C5D2440-4283-4B35-AA58-6CA088B399AE}"/>
          </ac:spMkLst>
        </pc:spChg>
        <pc:spChg chg="mod">
          <ac:chgData name="PATHAK Satyan GsciGbsFfcDir" userId="3147881a-034f-41e6-8a4b-3ebed89fcd37" providerId="ADAL" clId="{C3418CF3-E1ED-4C6A-A1BD-F151A0545E6A}" dt="2022-11-20T11:17:06.301" v="3" actId="164"/>
          <ac:spMkLst>
            <pc:docMk/>
            <pc:sldMk cId="1457230933" sldId="2139119018"/>
            <ac:spMk id="64" creationId="{F2955DDE-72BC-45B5-AC0E-6023A07264A5}"/>
          </ac:spMkLst>
        </pc:spChg>
        <pc:spChg chg="mod">
          <ac:chgData name="PATHAK Satyan GsciGbsFfcDir" userId="3147881a-034f-41e6-8a4b-3ebed89fcd37" providerId="ADAL" clId="{C3418CF3-E1ED-4C6A-A1BD-F151A0545E6A}" dt="2022-11-20T11:17:12.431" v="4" actId="164"/>
          <ac:spMkLst>
            <pc:docMk/>
            <pc:sldMk cId="1457230933" sldId="2139119018"/>
            <ac:spMk id="65" creationId="{652272FF-02AE-4E89-B06C-BADD2C12B665}"/>
          </ac:spMkLst>
        </pc:spChg>
        <pc:spChg chg="mod">
          <ac:chgData name="PATHAK Satyan GsciGbsFfcDir" userId="3147881a-034f-41e6-8a4b-3ebed89fcd37" providerId="ADAL" clId="{C3418CF3-E1ED-4C6A-A1BD-F151A0545E6A}" dt="2022-11-20T11:17:20.478" v="5" actId="164"/>
          <ac:spMkLst>
            <pc:docMk/>
            <pc:sldMk cId="1457230933" sldId="2139119018"/>
            <ac:spMk id="66" creationId="{BB2813FE-A571-48D5-8A19-399DF1B433F6}"/>
          </ac:spMkLst>
        </pc:spChg>
        <pc:grpChg chg="add mod">
          <ac:chgData name="PATHAK Satyan GsciGbsFfcDir" userId="3147881a-034f-41e6-8a4b-3ebed89fcd37" providerId="ADAL" clId="{C3418CF3-E1ED-4C6A-A1BD-F151A0545E6A}" dt="2022-11-20T11:16:45.423" v="0" actId="164"/>
          <ac:grpSpMkLst>
            <pc:docMk/>
            <pc:sldMk cId="1457230933" sldId="2139119018"/>
            <ac:grpSpMk id="3" creationId="{5E90265E-E0CC-44B9-92E8-793036DD20E5}"/>
          </ac:grpSpMkLst>
        </pc:grpChg>
        <pc:grpChg chg="add mod">
          <ac:chgData name="PATHAK Satyan GsciGbsFfcDir" userId="3147881a-034f-41e6-8a4b-3ebed89fcd37" providerId="ADAL" clId="{C3418CF3-E1ED-4C6A-A1BD-F151A0545E6A}" dt="2022-11-20T11:16:59.713" v="2" actId="164"/>
          <ac:grpSpMkLst>
            <pc:docMk/>
            <pc:sldMk cId="1457230933" sldId="2139119018"/>
            <ac:grpSpMk id="4" creationId="{A30EB167-2970-4886-A1AF-9FFF00531DE4}"/>
          </ac:grpSpMkLst>
        </pc:grpChg>
        <pc:grpChg chg="add mod">
          <ac:chgData name="PATHAK Satyan GsciGbsFfcDir" userId="3147881a-034f-41e6-8a4b-3ebed89fcd37" providerId="ADAL" clId="{C3418CF3-E1ED-4C6A-A1BD-F151A0545E6A}" dt="2022-11-20T11:17:45.016" v="7" actId="1076"/>
          <ac:grpSpMkLst>
            <pc:docMk/>
            <pc:sldMk cId="1457230933" sldId="2139119018"/>
            <ac:grpSpMk id="5" creationId="{1E435F6F-138A-438C-95CB-560D8F4D91D8}"/>
          </ac:grpSpMkLst>
        </pc:grpChg>
        <pc:grpChg chg="add mod">
          <ac:chgData name="PATHAK Satyan GsciGbsFfcDir" userId="3147881a-034f-41e6-8a4b-3ebed89fcd37" providerId="ADAL" clId="{C3418CF3-E1ED-4C6A-A1BD-F151A0545E6A}" dt="2022-11-20T11:17:12.431" v="4" actId="164"/>
          <ac:grpSpMkLst>
            <pc:docMk/>
            <pc:sldMk cId="1457230933" sldId="2139119018"/>
            <ac:grpSpMk id="6" creationId="{5B522AE7-5FE1-438A-923A-9E3D58F1DEAC}"/>
          </ac:grpSpMkLst>
        </pc:grpChg>
        <pc:grpChg chg="add mod">
          <ac:chgData name="PATHAK Satyan GsciGbsFfcDir" userId="3147881a-034f-41e6-8a4b-3ebed89fcd37" providerId="ADAL" clId="{C3418CF3-E1ED-4C6A-A1BD-F151A0545E6A}" dt="2022-11-20T11:17:20.478" v="5" actId="164"/>
          <ac:grpSpMkLst>
            <pc:docMk/>
            <pc:sldMk cId="1457230933" sldId="2139119018"/>
            <ac:grpSpMk id="7" creationId="{265C67EE-6145-46E3-A76E-5C1DCB2B6833}"/>
          </ac:grpSpMkLst>
        </pc:grpChg>
        <pc:grpChg chg="mod">
          <ac:chgData name="PATHAK Satyan GsciGbsFfcDir" userId="3147881a-034f-41e6-8a4b-3ebed89fcd37" providerId="ADAL" clId="{C3418CF3-E1ED-4C6A-A1BD-F151A0545E6A}" dt="2022-11-20T11:16:45.423" v="0" actId="164"/>
          <ac:grpSpMkLst>
            <pc:docMk/>
            <pc:sldMk cId="1457230933" sldId="2139119018"/>
            <ac:grpSpMk id="18" creationId="{EB235A87-44C1-4625-93F4-49983B360601}"/>
          </ac:grpSpMkLst>
        </pc:grpChg>
        <pc:grpChg chg="mod">
          <ac:chgData name="PATHAK Satyan GsciGbsFfcDir" userId="3147881a-034f-41e6-8a4b-3ebed89fcd37" providerId="ADAL" clId="{C3418CF3-E1ED-4C6A-A1BD-F151A0545E6A}" dt="2022-11-20T11:16:45.423" v="0" actId="164"/>
          <ac:grpSpMkLst>
            <pc:docMk/>
            <pc:sldMk cId="1457230933" sldId="2139119018"/>
            <ac:grpSpMk id="37" creationId="{7C4EA1D1-DF82-4994-8D72-88D43AEEE6EB}"/>
          </ac:grpSpMkLst>
        </pc:grpChg>
        <pc:grpChg chg="mod">
          <ac:chgData name="PATHAK Satyan GsciGbsFfcDir" userId="3147881a-034f-41e6-8a4b-3ebed89fcd37" providerId="ADAL" clId="{C3418CF3-E1ED-4C6A-A1BD-F151A0545E6A}" dt="2022-11-20T11:16:45.423" v="0" actId="164"/>
          <ac:grpSpMkLst>
            <pc:docMk/>
            <pc:sldMk cId="1457230933" sldId="2139119018"/>
            <ac:grpSpMk id="48" creationId="{65037599-7EF2-4078-B9C9-E58E77119077}"/>
          </ac:grpSpMkLst>
        </pc:grpChg>
        <pc:grpChg chg="mod">
          <ac:chgData name="PATHAK Satyan GsciGbsFfcDir" userId="3147881a-034f-41e6-8a4b-3ebed89fcd37" providerId="ADAL" clId="{C3418CF3-E1ED-4C6A-A1BD-F151A0545E6A}" dt="2022-11-20T11:16:45.423" v="0" actId="164"/>
          <ac:grpSpMkLst>
            <pc:docMk/>
            <pc:sldMk cId="1457230933" sldId="2139119018"/>
            <ac:grpSpMk id="61" creationId="{B9C4651E-DCA1-407A-9576-72DA145BA4E1}"/>
          </ac:grpSpMkLst>
        </pc:grpChg>
      </pc:sldChg>
    </pc:docChg>
  </pc:docChgLst>
  <pc:docChgLst>
    <pc:chgData name="PATHAK Satyan GsciGbsFfcDir" userId="3147881a-034f-41e6-8a4b-3ebed89fcd37" providerId="ADAL" clId="{7C30920C-90C8-428E-AA2E-A919F9E6F7A4}"/>
    <pc:docChg chg="undo custSel addSld delSld modSld">
      <pc:chgData name="PATHAK Satyan GsciGbsFfcDir" userId="3147881a-034f-41e6-8a4b-3ebed89fcd37" providerId="ADAL" clId="{7C30920C-90C8-428E-AA2E-A919F9E6F7A4}" dt="2022-11-19T16:41:12.888" v="709" actId="1076"/>
      <pc:docMkLst>
        <pc:docMk/>
      </pc:docMkLst>
      <pc:sldChg chg="modSp mod">
        <pc:chgData name="PATHAK Satyan GsciGbsFfcDir" userId="3147881a-034f-41e6-8a4b-3ebed89fcd37" providerId="ADAL" clId="{7C30920C-90C8-428E-AA2E-A919F9E6F7A4}" dt="2022-11-19T04:19:37.644" v="381" actId="20577"/>
        <pc:sldMkLst>
          <pc:docMk/>
          <pc:sldMk cId="819105107" sldId="894"/>
        </pc:sldMkLst>
        <pc:spChg chg="mod">
          <ac:chgData name="PATHAK Satyan GsciGbsFfcDir" userId="3147881a-034f-41e6-8a4b-3ebed89fcd37" providerId="ADAL" clId="{7C30920C-90C8-428E-AA2E-A919F9E6F7A4}" dt="2022-11-19T04:19:16.773" v="379" actId="20577"/>
          <ac:spMkLst>
            <pc:docMk/>
            <pc:sldMk cId="819105107" sldId="894"/>
            <ac:spMk id="6" creationId="{F939C08A-1407-411B-9061-E1D21D92B7B7}"/>
          </ac:spMkLst>
        </pc:spChg>
        <pc:spChg chg="mod">
          <ac:chgData name="PATHAK Satyan GsciGbsFfcDir" userId="3147881a-034f-41e6-8a4b-3ebed89fcd37" providerId="ADAL" clId="{7C30920C-90C8-428E-AA2E-A919F9E6F7A4}" dt="2022-11-19T04:19:37.644" v="381" actId="20577"/>
          <ac:spMkLst>
            <pc:docMk/>
            <pc:sldMk cId="819105107" sldId="894"/>
            <ac:spMk id="13" creationId="{0FDD8373-1E67-43A0-833F-0BC600CCD18A}"/>
          </ac:spMkLst>
        </pc:spChg>
      </pc:sldChg>
      <pc:sldChg chg="modSp mod">
        <pc:chgData name="PATHAK Satyan GsciGbsFfcDir" userId="3147881a-034f-41e6-8a4b-3ebed89fcd37" providerId="ADAL" clId="{7C30920C-90C8-428E-AA2E-A919F9E6F7A4}" dt="2022-11-19T14:29:26.398" v="708" actId="20577"/>
        <pc:sldMkLst>
          <pc:docMk/>
          <pc:sldMk cId="3816384923" sldId="896"/>
        </pc:sldMkLst>
        <pc:spChg chg="mod">
          <ac:chgData name="PATHAK Satyan GsciGbsFfcDir" userId="3147881a-034f-41e6-8a4b-3ebed89fcd37" providerId="ADAL" clId="{7C30920C-90C8-428E-AA2E-A919F9E6F7A4}" dt="2022-11-19T14:29:26.398" v="708" actId="20577"/>
          <ac:spMkLst>
            <pc:docMk/>
            <pc:sldMk cId="3816384923" sldId="896"/>
            <ac:spMk id="5" creationId="{09E5CB06-5988-4700-BDFD-41751629CB96}"/>
          </ac:spMkLst>
        </pc:spChg>
      </pc:sldChg>
      <pc:sldChg chg="del">
        <pc:chgData name="PATHAK Satyan GsciGbsFfcDir" userId="3147881a-034f-41e6-8a4b-3ebed89fcd37" providerId="ADAL" clId="{7C30920C-90C8-428E-AA2E-A919F9E6F7A4}" dt="2022-11-19T02:25:06.572" v="270" actId="2696"/>
        <pc:sldMkLst>
          <pc:docMk/>
          <pc:sldMk cId="604963795" sldId="2139119008"/>
        </pc:sldMkLst>
      </pc:sldChg>
      <pc:sldChg chg="modSp add mod">
        <pc:chgData name="PATHAK Satyan GsciGbsFfcDir" userId="3147881a-034f-41e6-8a4b-3ebed89fcd37" providerId="ADAL" clId="{7C30920C-90C8-428E-AA2E-A919F9E6F7A4}" dt="2022-11-19T04:16:01.054" v="319" actId="20577"/>
        <pc:sldMkLst>
          <pc:docMk/>
          <pc:sldMk cId="3022951168" sldId="2139119008"/>
        </pc:sldMkLst>
        <pc:spChg chg="mod">
          <ac:chgData name="PATHAK Satyan GsciGbsFfcDir" userId="3147881a-034f-41e6-8a4b-3ebed89fcd37" providerId="ADAL" clId="{7C30920C-90C8-428E-AA2E-A919F9E6F7A4}" dt="2022-11-19T02:37:20.795" v="282" actId="20577"/>
          <ac:spMkLst>
            <pc:docMk/>
            <pc:sldMk cId="3022951168" sldId="2139119008"/>
            <ac:spMk id="23" creationId="{BDE9B897-6E9B-4D31-A544-6AB90C4699D0}"/>
          </ac:spMkLst>
        </pc:spChg>
        <pc:spChg chg="mod">
          <ac:chgData name="PATHAK Satyan GsciGbsFfcDir" userId="3147881a-034f-41e6-8a4b-3ebed89fcd37" providerId="ADAL" clId="{7C30920C-90C8-428E-AA2E-A919F9E6F7A4}" dt="2022-11-19T04:16:01.054" v="319" actId="20577"/>
          <ac:spMkLst>
            <pc:docMk/>
            <pc:sldMk cId="3022951168" sldId="2139119008"/>
            <ac:spMk id="64" creationId="{23FECD4F-BDD4-6BE2-697E-D4A8802727E4}"/>
          </ac:spMkLst>
        </pc:spChg>
        <pc:graphicFrameChg chg="mod">
          <ac:chgData name="PATHAK Satyan GsciGbsFfcDir" userId="3147881a-034f-41e6-8a4b-3ebed89fcd37" providerId="ADAL" clId="{7C30920C-90C8-428E-AA2E-A919F9E6F7A4}" dt="2022-11-19T02:37:27.658" v="283" actId="1076"/>
          <ac:graphicFrameMkLst>
            <pc:docMk/>
            <pc:sldMk cId="3022951168" sldId="2139119008"/>
            <ac:graphicFrameMk id="4" creationId="{974B6DB1-695F-4DB0-A136-2A63A6A1D6E7}"/>
          </ac:graphicFrameMkLst>
        </pc:graphicFrameChg>
      </pc:sldChg>
      <pc:sldChg chg="addSp modSp mod">
        <pc:chgData name="PATHAK Satyan GsciGbsFfcDir" userId="3147881a-034f-41e6-8a4b-3ebed89fcd37" providerId="ADAL" clId="{7C30920C-90C8-428E-AA2E-A919F9E6F7A4}" dt="2022-11-19T14:20:08.966" v="626" actId="14100"/>
        <pc:sldMkLst>
          <pc:docMk/>
          <pc:sldMk cId="2191149394" sldId="2139119012"/>
        </pc:sldMkLst>
        <pc:spChg chg="mod">
          <ac:chgData name="PATHAK Satyan GsciGbsFfcDir" userId="3147881a-034f-41e6-8a4b-3ebed89fcd37" providerId="ADAL" clId="{7C30920C-90C8-428E-AA2E-A919F9E6F7A4}" dt="2022-11-19T14:20:05.806" v="625" actId="1037"/>
          <ac:spMkLst>
            <pc:docMk/>
            <pc:sldMk cId="2191149394" sldId="2139119012"/>
            <ac:spMk id="6" creationId="{348E8EC0-7B1A-4B74-92DC-484800AC1F6B}"/>
          </ac:spMkLst>
        </pc:spChg>
        <pc:spChg chg="mod">
          <ac:chgData name="PATHAK Satyan GsciGbsFfcDir" userId="3147881a-034f-41e6-8a4b-3ebed89fcd37" providerId="ADAL" clId="{7C30920C-90C8-428E-AA2E-A919F9E6F7A4}" dt="2022-11-19T05:35:20.801" v="385" actId="164"/>
          <ac:spMkLst>
            <pc:docMk/>
            <pc:sldMk cId="2191149394" sldId="2139119012"/>
            <ac:spMk id="7" creationId="{D5D9299B-F5D7-4419-ACAC-5832E78A9614}"/>
          </ac:spMkLst>
        </pc:spChg>
        <pc:spChg chg="mod">
          <ac:chgData name="PATHAK Satyan GsciGbsFfcDir" userId="3147881a-034f-41e6-8a4b-3ebed89fcd37" providerId="ADAL" clId="{7C30920C-90C8-428E-AA2E-A919F9E6F7A4}" dt="2022-11-19T05:35:36.703" v="386" actId="164"/>
          <ac:spMkLst>
            <pc:docMk/>
            <pc:sldMk cId="2191149394" sldId="2139119012"/>
            <ac:spMk id="8" creationId="{01E8EC74-E6C7-491C-BF00-A5563733811B}"/>
          </ac:spMkLst>
        </pc:spChg>
        <pc:spChg chg="mod">
          <ac:chgData name="PATHAK Satyan GsciGbsFfcDir" userId="3147881a-034f-41e6-8a4b-3ebed89fcd37" providerId="ADAL" clId="{7C30920C-90C8-428E-AA2E-A919F9E6F7A4}" dt="2022-11-19T14:20:08.966" v="626" actId="14100"/>
          <ac:spMkLst>
            <pc:docMk/>
            <pc:sldMk cId="2191149394" sldId="2139119012"/>
            <ac:spMk id="9" creationId="{49716E9A-95DE-4ED2-946E-3D6D45976DB5}"/>
          </ac:spMkLst>
        </pc:spChg>
        <pc:spChg chg="mod">
          <ac:chgData name="PATHAK Satyan GsciGbsFfcDir" userId="3147881a-034f-41e6-8a4b-3ebed89fcd37" providerId="ADAL" clId="{7C30920C-90C8-428E-AA2E-A919F9E6F7A4}" dt="2022-11-19T05:35:36.703" v="386" actId="164"/>
          <ac:spMkLst>
            <pc:docMk/>
            <pc:sldMk cId="2191149394" sldId="2139119012"/>
            <ac:spMk id="10" creationId="{AF4037C8-B6E7-457E-83DF-1CE60CB4C690}"/>
          </ac:spMkLst>
        </pc:spChg>
        <pc:spChg chg="mod">
          <ac:chgData name="PATHAK Satyan GsciGbsFfcDir" userId="3147881a-034f-41e6-8a4b-3ebed89fcd37" providerId="ADAL" clId="{7C30920C-90C8-428E-AA2E-A919F9E6F7A4}" dt="2022-11-19T05:35:36.703" v="386" actId="164"/>
          <ac:spMkLst>
            <pc:docMk/>
            <pc:sldMk cId="2191149394" sldId="2139119012"/>
            <ac:spMk id="11" creationId="{3E4D151E-A4EF-4609-855B-9819CF8AB569}"/>
          </ac:spMkLst>
        </pc:spChg>
        <pc:spChg chg="mod">
          <ac:chgData name="PATHAK Satyan GsciGbsFfcDir" userId="3147881a-034f-41e6-8a4b-3ebed89fcd37" providerId="ADAL" clId="{7C30920C-90C8-428E-AA2E-A919F9E6F7A4}" dt="2022-11-19T05:35:36.703" v="386" actId="164"/>
          <ac:spMkLst>
            <pc:docMk/>
            <pc:sldMk cId="2191149394" sldId="2139119012"/>
            <ac:spMk id="12" creationId="{00443427-F892-412D-836E-E37321D6EF2C}"/>
          </ac:spMkLst>
        </pc:spChg>
        <pc:spChg chg="mod">
          <ac:chgData name="PATHAK Satyan GsciGbsFfcDir" userId="3147881a-034f-41e6-8a4b-3ebed89fcd37" providerId="ADAL" clId="{7C30920C-90C8-428E-AA2E-A919F9E6F7A4}" dt="2022-11-19T05:35:36.703" v="386" actId="164"/>
          <ac:spMkLst>
            <pc:docMk/>
            <pc:sldMk cId="2191149394" sldId="2139119012"/>
            <ac:spMk id="13" creationId="{2FE71936-A8E6-4A11-95AE-32D9B86ED55C}"/>
          </ac:spMkLst>
        </pc:spChg>
        <pc:spChg chg="mod">
          <ac:chgData name="PATHAK Satyan GsciGbsFfcDir" userId="3147881a-034f-41e6-8a4b-3ebed89fcd37" providerId="ADAL" clId="{7C30920C-90C8-428E-AA2E-A919F9E6F7A4}" dt="2022-11-19T05:35:20.801" v="385" actId="164"/>
          <ac:spMkLst>
            <pc:docMk/>
            <pc:sldMk cId="2191149394" sldId="2139119012"/>
            <ac:spMk id="16" creationId="{96E07F66-3C7A-4533-84AE-33D7C0A5BA0C}"/>
          </ac:spMkLst>
        </pc:spChg>
        <pc:spChg chg="mod">
          <ac:chgData name="PATHAK Satyan GsciGbsFfcDir" userId="3147881a-034f-41e6-8a4b-3ebed89fcd37" providerId="ADAL" clId="{7C30920C-90C8-428E-AA2E-A919F9E6F7A4}" dt="2022-11-19T05:35:20.801" v="385" actId="164"/>
          <ac:spMkLst>
            <pc:docMk/>
            <pc:sldMk cId="2191149394" sldId="2139119012"/>
            <ac:spMk id="17" creationId="{1D4BE653-CCE7-4382-9C89-8020FC982C4E}"/>
          </ac:spMkLst>
        </pc:spChg>
        <pc:spChg chg="mod">
          <ac:chgData name="PATHAK Satyan GsciGbsFfcDir" userId="3147881a-034f-41e6-8a4b-3ebed89fcd37" providerId="ADAL" clId="{7C30920C-90C8-428E-AA2E-A919F9E6F7A4}" dt="2022-11-19T14:20:00.006" v="600" actId="14100"/>
          <ac:spMkLst>
            <pc:docMk/>
            <pc:sldMk cId="2191149394" sldId="2139119012"/>
            <ac:spMk id="29" creationId="{00B0D99C-CC9E-4302-8EED-157D5ACEE8F1}"/>
          </ac:spMkLst>
        </pc:spChg>
        <pc:grpChg chg="add mod">
          <ac:chgData name="PATHAK Satyan GsciGbsFfcDir" userId="3147881a-034f-41e6-8a4b-3ebed89fcd37" providerId="ADAL" clId="{7C30920C-90C8-428E-AA2E-A919F9E6F7A4}" dt="2022-11-19T05:35:36.703" v="386" actId="164"/>
          <ac:grpSpMkLst>
            <pc:docMk/>
            <pc:sldMk cId="2191149394" sldId="2139119012"/>
            <ac:grpSpMk id="2" creationId="{17C4145E-150F-482D-836E-6A2E90DAD10C}"/>
          </ac:grpSpMkLst>
        </pc:grpChg>
        <pc:grpChg chg="add mod">
          <ac:chgData name="PATHAK Satyan GsciGbsFfcDir" userId="3147881a-034f-41e6-8a4b-3ebed89fcd37" providerId="ADAL" clId="{7C30920C-90C8-428E-AA2E-A919F9E6F7A4}" dt="2022-11-19T14:19:27.693" v="598" actId="14100"/>
          <ac:grpSpMkLst>
            <pc:docMk/>
            <pc:sldMk cId="2191149394" sldId="2139119012"/>
            <ac:grpSpMk id="5" creationId="{DC065DC5-DEB1-4618-B422-DD2C632016CA}"/>
          </ac:grpSpMkLst>
        </pc:grpChg>
        <pc:picChg chg="mod">
          <ac:chgData name="PATHAK Satyan GsciGbsFfcDir" userId="3147881a-034f-41e6-8a4b-3ebed89fcd37" providerId="ADAL" clId="{7C30920C-90C8-428E-AA2E-A919F9E6F7A4}" dt="2022-11-19T05:35:36.703" v="386" actId="164"/>
          <ac:picMkLst>
            <pc:docMk/>
            <pc:sldMk cId="2191149394" sldId="2139119012"/>
            <ac:picMk id="3" creationId="{D2765725-1BA4-41BA-8C89-E65305080DB9}"/>
          </ac:picMkLst>
        </pc:picChg>
        <pc:cxnChg chg="mod">
          <ac:chgData name="PATHAK Satyan GsciGbsFfcDir" userId="3147881a-034f-41e6-8a4b-3ebed89fcd37" providerId="ADAL" clId="{7C30920C-90C8-428E-AA2E-A919F9E6F7A4}" dt="2022-11-19T05:35:20.801" v="385" actId="164"/>
          <ac:cxnSpMkLst>
            <pc:docMk/>
            <pc:sldMk cId="2191149394" sldId="2139119012"/>
            <ac:cxnSpMk id="4" creationId="{9EDB0068-F488-4935-B981-8BDB37557446}"/>
          </ac:cxnSpMkLst>
        </pc:cxnChg>
      </pc:sldChg>
      <pc:sldChg chg="addSp delSp modSp mod">
        <pc:chgData name="PATHAK Satyan GsciGbsFfcDir" userId="3147881a-034f-41e6-8a4b-3ebed89fcd37" providerId="ADAL" clId="{7C30920C-90C8-428E-AA2E-A919F9E6F7A4}" dt="2022-11-19T14:27:54.910" v="665" actId="20577"/>
        <pc:sldMkLst>
          <pc:docMk/>
          <pc:sldMk cId="2045064758" sldId="2139119015"/>
        </pc:sldMkLst>
        <pc:spChg chg="add mod ord">
          <ac:chgData name="PATHAK Satyan GsciGbsFfcDir" userId="3147881a-034f-41e6-8a4b-3ebed89fcd37" providerId="ADAL" clId="{7C30920C-90C8-428E-AA2E-A919F9E6F7A4}" dt="2022-11-19T14:27:35.072" v="652" actId="207"/>
          <ac:spMkLst>
            <pc:docMk/>
            <pc:sldMk cId="2045064758" sldId="2139119015"/>
            <ac:spMk id="5" creationId="{D98FF0F9-A7CD-4679-A322-31A1701AA377}"/>
          </ac:spMkLst>
        </pc:spChg>
        <pc:spChg chg="del">
          <ac:chgData name="PATHAK Satyan GsciGbsFfcDir" userId="3147881a-034f-41e6-8a4b-3ebed89fcd37" providerId="ADAL" clId="{7C30920C-90C8-428E-AA2E-A919F9E6F7A4}" dt="2022-11-19T14:26:48.635" v="648" actId="478"/>
          <ac:spMkLst>
            <pc:docMk/>
            <pc:sldMk cId="2045064758" sldId="2139119015"/>
            <ac:spMk id="12" creationId="{04EA3561-57B2-4FBC-897C-84B52346AD1F}"/>
          </ac:spMkLst>
        </pc:spChg>
        <pc:spChg chg="mod">
          <ac:chgData name="PATHAK Satyan GsciGbsFfcDir" userId="3147881a-034f-41e6-8a4b-3ebed89fcd37" providerId="ADAL" clId="{7C30920C-90C8-428E-AA2E-A919F9E6F7A4}" dt="2022-11-19T14:27:54.910" v="665" actId="20577"/>
          <ac:spMkLst>
            <pc:docMk/>
            <pc:sldMk cId="2045064758" sldId="2139119015"/>
            <ac:spMk id="13" creationId="{537BA4B4-4182-406A-9038-95E34875A2D4}"/>
          </ac:spMkLst>
        </pc:spChg>
      </pc:sldChg>
      <pc:sldChg chg="del">
        <pc:chgData name="PATHAK Satyan GsciGbsFfcDir" userId="3147881a-034f-41e6-8a4b-3ebed89fcd37" providerId="ADAL" clId="{7C30920C-90C8-428E-AA2E-A919F9E6F7A4}" dt="2022-11-19T14:21:16.378" v="627" actId="47"/>
        <pc:sldMkLst>
          <pc:docMk/>
          <pc:sldMk cId="1950503586" sldId="2139119016"/>
        </pc:sldMkLst>
      </pc:sldChg>
      <pc:sldChg chg="addSp delSp modSp mod">
        <pc:chgData name="PATHAK Satyan GsciGbsFfcDir" userId="3147881a-034f-41e6-8a4b-3ebed89fcd37" providerId="ADAL" clId="{7C30920C-90C8-428E-AA2E-A919F9E6F7A4}" dt="2022-11-19T16:41:12.888" v="709" actId="1076"/>
        <pc:sldMkLst>
          <pc:docMk/>
          <pc:sldMk cId="2010641527" sldId="2139119023"/>
        </pc:sldMkLst>
        <pc:spChg chg="mod">
          <ac:chgData name="PATHAK Satyan GsciGbsFfcDir" userId="3147881a-034f-41e6-8a4b-3ebed89fcd37" providerId="ADAL" clId="{7C30920C-90C8-428E-AA2E-A919F9E6F7A4}" dt="2022-11-19T02:24:03.840" v="251" actId="14100"/>
          <ac:spMkLst>
            <pc:docMk/>
            <pc:sldMk cId="2010641527" sldId="2139119023"/>
            <ac:spMk id="5" creationId="{B7BB1D85-18EB-407D-8C6C-02A5AA4E8945}"/>
          </ac:spMkLst>
        </pc:spChg>
        <pc:spChg chg="del mod">
          <ac:chgData name="PATHAK Satyan GsciGbsFfcDir" userId="3147881a-034f-41e6-8a4b-3ebed89fcd37" providerId="ADAL" clId="{7C30920C-90C8-428E-AA2E-A919F9E6F7A4}" dt="2022-11-19T02:23:32.953" v="172" actId="478"/>
          <ac:spMkLst>
            <pc:docMk/>
            <pc:sldMk cId="2010641527" sldId="2139119023"/>
            <ac:spMk id="26" creationId="{34191E8C-1D0F-4DDE-92D7-71251A55BC14}"/>
          </ac:spMkLst>
        </pc:spChg>
        <pc:spChg chg="mod">
          <ac:chgData name="PATHAK Satyan GsciGbsFfcDir" userId="3147881a-034f-41e6-8a4b-3ebed89fcd37" providerId="ADAL" clId="{7C30920C-90C8-428E-AA2E-A919F9E6F7A4}" dt="2022-11-19T16:41:12.888" v="709" actId="1076"/>
          <ac:spMkLst>
            <pc:docMk/>
            <pc:sldMk cId="2010641527" sldId="2139119023"/>
            <ac:spMk id="28" creationId="{6E7BCC67-F7D3-41C0-9DF0-135B75C451E2}"/>
          </ac:spMkLst>
        </pc:spChg>
        <pc:spChg chg="add mod">
          <ac:chgData name="PATHAK Satyan GsciGbsFfcDir" userId="3147881a-034f-41e6-8a4b-3ebed89fcd37" providerId="ADAL" clId="{7C30920C-90C8-428E-AA2E-A919F9E6F7A4}" dt="2022-11-19T02:24:11.800" v="257" actId="1035"/>
          <ac:spMkLst>
            <pc:docMk/>
            <pc:sldMk cId="2010641527" sldId="2139119023"/>
            <ac:spMk id="36" creationId="{4BFBBD26-4130-4E79-9C62-647CAB828A72}"/>
          </ac:spMkLst>
        </pc:spChg>
        <pc:spChg chg="add mod">
          <ac:chgData name="PATHAK Satyan GsciGbsFfcDir" userId="3147881a-034f-41e6-8a4b-3ebed89fcd37" providerId="ADAL" clId="{7C30920C-90C8-428E-AA2E-A919F9E6F7A4}" dt="2022-11-19T02:24:18.529" v="269" actId="1035"/>
          <ac:spMkLst>
            <pc:docMk/>
            <pc:sldMk cId="2010641527" sldId="2139119023"/>
            <ac:spMk id="37" creationId="{87F477DD-C9C9-47F6-AFBA-D2FB2429F3EB}"/>
          </ac:spMkLst>
        </pc:spChg>
        <pc:spChg chg="mod">
          <ac:chgData name="PATHAK Satyan GsciGbsFfcDir" userId="3147881a-034f-41e6-8a4b-3ebed89fcd37" providerId="ADAL" clId="{7C30920C-90C8-428E-AA2E-A919F9E6F7A4}" dt="2022-11-19T02:23:20.576" v="98"/>
          <ac:spMkLst>
            <pc:docMk/>
            <pc:sldMk cId="2010641527" sldId="2139119023"/>
            <ac:spMk id="39" creationId="{CAF043F0-F66B-453B-8488-26BB5AFF8140}"/>
          </ac:spMkLst>
        </pc:spChg>
        <pc:spChg chg="mod">
          <ac:chgData name="PATHAK Satyan GsciGbsFfcDir" userId="3147881a-034f-41e6-8a4b-3ebed89fcd37" providerId="ADAL" clId="{7C30920C-90C8-428E-AA2E-A919F9E6F7A4}" dt="2022-11-19T02:23:20.576" v="98"/>
          <ac:spMkLst>
            <pc:docMk/>
            <pc:sldMk cId="2010641527" sldId="2139119023"/>
            <ac:spMk id="40" creationId="{0E9544A3-E4C9-4CFC-BE45-307583FE3912}"/>
          </ac:spMkLst>
        </pc:spChg>
        <pc:spChg chg="mod">
          <ac:chgData name="PATHAK Satyan GsciGbsFfcDir" userId="3147881a-034f-41e6-8a4b-3ebed89fcd37" providerId="ADAL" clId="{7C30920C-90C8-428E-AA2E-A919F9E6F7A4}" dt="2022-11-19T02:23:20.576" v="98"/>
          <ac:spMkLst>
            <pc:docMk/>
            <pc:sldMk cId="2010641527" sldId="2139119023"/>
            <ac:spMk id="42" creationId="{0F72C5D2-8060-4E98-ACF2-D82F5716FE9F}"/>
          </ac:spMkLst>
        </pc:spChg>
        <pc:spChg chg="mod">
          <ac:chgData name="PATHAK Satyan GsciGbsFfcDir" userId="3147881a-034f-41e6-8a4b-3ebed89fcd37" providerId="ADAL" clId="{7C30920C-90C8-428E-AA2E-A919F9E6F7A4}" dt="2022-11-19T02:23:49.386" v="235" actId="1076"/>
          <ac:spMkLst>
            <pc:docMk/>
            <pc:sldMk cId="2010641527" sldId="2139119023"/>
            <ac:spMk id="43" creationId="{8627CA29-146E-43D3-8E59-C72ADA41B130}"/>
          </ac:spMkLst>
        </pc:spChg>
        <pc:spChg chg="mod">
          <ac:chgData name="PATHAK Satyan GsciGbsFfcDir" userId="3147881a-034f-41e6-8a4b-3ebed89fcd37" providerId="ADAL" clId="{7C30920C-90C8-428E-AA2E-A919F9E6F7A4}" dt="2022-11-19T02:23:20.576" v="98"/>
          <ac:spMkLst>
            <pc:docMk/>
            <pc:sldMk cId="2010641527" sldId="2139119023"/>
            <ac:spMk id="44" creationId="{74E6667C-EAD5-453C-A7E6-6EDC2C445E28}"/>
          </ac:spMkLst>
        </pc:spChg>
        <pc:spChg chg="del">
          <ac:chgData name="PATHAK Satyan GsciGbsFfcDir" userId="3147881a-034f-41e6-8a4b-3ebed89fcd37" providerId="ADAL" clId="{7C30920C-90C8-428E-AA2E-A919F9E6F7A4}" dt="2022-11-19T02:23:07.843" v="0" actId="21"/>
          <ac:spMkLst>
            <pc:docMk/>
            <pc:sldMk cId="2010641527" sldId="2139119023"/>
            <ac:spMk id="46" creationId="{F8E9DC21-B236-4C7B-9BF8-749B7E7A35AA}"/>
          </ac:spMkLst>
        </pc:spChg>
        <pc:spChg chg="del">
          <ac:chgData name="PATHAK Satyan GsciGbsFfcDir" userId="3147881a-034f-41e6-8a4b-3ebed89fcd37" providerId="ADAL" clId="{7C30920C-90C8-428E-AA2E-A919F9E6F7A4}" dt="2022-11-19T02:23:07.843" v="0" actId="21"/>
          <ac:spMkLst>
            <pc:docMk/>
            <pc:sldMk cId="2010641527" sldId="2139119023"/>
            <ac:spMk id="47" creationId="{69AE975A-510B-4382-9BC6-883381F55808}"/>
          </ac:spMkLst>
        </pc:spChg>
        <pc:spChg chg="mod">
          <ac:chgData name="PATHAK Satyan GsciGbsFfcDir" userId="3147881a-034f-41e6-8a4b-3ebed89fcd37" providerId="ADAL" clId="{7C30920C-90C8-428E-AA2E-A919F9E6F7A4}" dt="2022-11-19T02:23:20.576" v="98"/>
          <ac:spMkLst>
            <pc:docMk/>
            <pc:sldMk cId="2010641527" sldId="2139119023"/>
            <ac:spMk id="48" creationId="{D82731F8-5BA2-4047-985F-F214F180FF00}"/>
          </ac:spMkLst>
        </pc:spChg>
        <pc:spChg chg="mod">
          <ac:chgData name="PATHAK Satyan GsciGbsFfcDir" userId="3147881a-034f-41e6-8a4b-3ebed89fcd37" providerId="ADAL" clId="{7C30920C-90C8-428E-AA2E-A919F9E6F7A4}" dt="2022-11-19T02:23:20.576" v="98"/>
          <ac:spMkLst>
            <pc:docMk/>
            <pc:sldMk cId="2010641527" sldId="2139119023"/>
            <ac:spMk id="52" creationId="{5C484672-F16D-48CA-95F4-4BA28C6269E6}"/>
          </ac:spMkLst>
        </pc:spChg>
        <pc:spChg chg="mod">
          <ac:chgData name="PATHAK Satyan GsciGbsFfcDir" userId="3147881a-034f-41e6-8a4b-3ebed89fcd37" providerId="ADAL" clId="{7C30920C-90C8-428E-AA2E-A919F9E6F7A4}" dt="2022-11-19T02:23:18.945" v="97" actId="1038"/>
          <ac:spMkLst>
            <pc:docMk/>
            <pc:sldMk cId="2010641527" sldId="2139119023"/>
            <ac:spMk id="57" creationId="{B0C0A225-6720-4BF4-B96A-D6EA59BE3C73}"/>
          </ac:spMkLst>
        </pc:spChg>
        <pc:grpChg chg="mod">
          <ac:chgData name="PATHAK Satyan GsciGbsFfcDir" userId="3147881a-034f-41e6-8a4b-3ebed89fcd37" providerId="ADAL" clId="{7C30920C-90C8-428E-AA2E-A919F9E6F7A4}" dt="2022-11-19T02:23:18.945" v="97" actId="1038"/>
          <ac:grpSpMkLst>
            <pc:docMk/>
            <pc:sldMk cId="2010641527" sldId="2139119023"/>
            <ac:grpSpMk id="4" creationId="{C6C83371-93CB-4373-B779-F8F4B49538EC}"/>
          </ac:grpSpMkLst>
        </pc:grpChg>
        <pc:grpChg chg="mod">
          <ac:chgData name="PATHAK Satyan GsciGbsFfcDir" userId="3147881a-034f-41e6-8a4b-3ebed89fcd37" providerId="ADAL" clId="{7C30920C-90C8-428E-AA2E-A919F9E6F7A4}" dt="2022-11-19T02:23:18.945" v="97" actId="1038"/>
          <ac:grpSpMkLst>
            <pc:docMk/>
            <pc:sldMk cId="2010641527" sldId="2139119023"/>
            <ac:grpSpMk id="8" creationId="{E7FDA986-E618-4037-92FE-5DA5E35A7CA2}"/>
          </ac:grpSpMkLst>
        </pc:grpChg>
        <pc:grpChg chg="del">
          <ac:chgData name="PATHAK Satyan GsciGbsFfcDir" userId="3147881a-034f-41e6-8a4b-3ebed89fcd37" providerId="ADAL" clId="{7C30920C-90C8-428E-AA2E-A919F9E6F7A4}" dt="2022-11-19T02:23:07.843" v="0" actId="21"/>
          <ac:grpSpMkLst>
            <pc:docMk/>
            <pc:sldMk cId="2010641527" sldId="2139119023"/>
            <ac:grpSpMk id="19" creationId="{DAD4E499-17C3-48A3-860B-A585E42B9431}"/>
          </ac:grpSpMkLst>
        </pc:grpChg>
        <pc:grpChg chg="add mod">
          <ac:chgData name="PATHAK Satyan GsciGbsFfcDir" userId="3147881a-034f-41e6-8a4b-3ebed89fcd37" providerId="ADAL" clId="{7C30920C-90C8-428E-AA2E-A919F9E6F7A4}" dt="2022-11-19T02:23:27.556" v="171" actId="1038"/>
          <ac:grpSpMkLst>
            <pc:docMk/>
            <pc:sldMk cId="2010641527" sldId="2139119023"/>
            <ac:grpSpMk id="38" creationId="{1EC504D4-00E7-4C68-8AAC-729B690FE6F7}"/>
          </ac:grpSpMkLst>
        </pc:grpChg>
        <pc:grpChg chg="add mod">
          <ac:chgData name="PATHAK Satyan GsciGbsFfcDir" userId="3147881a-034f-41e6-8a4b-3ebed89fcd37" providerId="ADAL" clId="{7C30920C-90C8-428E-AA2E-A919F9E6F7A4}" dt="2022-11-19T02:23:27.556" v="171" actId="1038"/>
          <ac:grpSpMkLst>
            <pc:docMk/>
            <pc:sldMk cId="2010641527" sldId="2139119023"/>
            <ac:grpSpMk id="41" creationId="{91C29258-7C0D-44FF-9F45-269CC3EC2E56}"/>
          </ac:grpSpMkLst>
        </pc:grpChg>
        <pc:grpChg chg="add mod">
          <ac:chgData name="PATHAK Satyan GsciGbsFfcDir" userId="3147881a-034f-41e6-8a4b-3ebed89fcd37" providerId="ADAL" clId="{7C30920C-90C8-428E-AA2E-A919F9E6F7A4}" dt="2022-11-19T02:23:53.737" v="250" actId="1035"/>
          <ac:grpSpMkLst>
            <pc:docMk/>
            <pc:sldMk cId="2010641527" sldId="2139119023"/>
            <ac:grpSpMk id="45" creationId="{19E12290-18AE-439C-965C-A9F536DC9C5C}"/>
          </ac:grpSpMkLst>
        </pc:grpChg>
        <pc:grpChg chg="del">
          <ac:chgData name="PATHAK Satyan GsciGbsFfcDir" userId="3147881a-034f-41e6-8a4b-3ebed89fcd37" providerId="ADAL" clId="{7C30920C-90C8-428E-AA2E-A919F9E6F7A4}" dt="2022-11-19T02:23:07.843" v="0" actId="21"/>
          <ac:grpSpMkLst>
            <pc:docMk/>
            <pc:sldMk cId="2010641527" sldId="2139119023"/>
            <ac:grpSpMk id="53" creationId="{63A7424A-FE1A-46AF-B2BD-995915712FD7}"/>
          </ac:grpSpMkLst>
        </pc:grpChg>
        <pc:grpChg chg="del">
          <ac:chgData name="PATHAK Satyan GsciGbsFfcDir" userId="3147881a-034f-41e6-8a4b-3ebed89fcd37" providerId="ADAL" clId="{7C30920C-90C8-428E-AA2E-A919F9E6F7A4}" dt="2022-11-19T02:23:07.843" v="0" actId="21"/>
          <ac:grpSpMkLst>
            <pc:docMk/>
            <pc:sldMk cId="2010641527" sldId="2139119023"/>
            <ac:grpSpMk id="55" creationId="{26F34E9D-428A-4332-8ADD-0E0C51B10970}"/>
          </ac:grpSpMkLst>
        </pc:grpChg>
        <pc:picChg chg="mod">
          <ac:chgData name="PATHAK Satyan GsciGbsFfcDir" userId="3147881a-034f-41e6-8a4b-3ebed89fcd37" providerId="ADAL" clId="{7C30920C-90C8-428E-AA2E-A919F9E6F7A4}" dt="2022-11-19T02:23:46.516" v="234" actId="1035"/>
          <ac:picMkLst>
            <pc:docMk/>
            <pc:sldMk cId="2010641527" sldId="2139119023"/>
            <ac:picMk id="31" creationId="{6950D2E0-C6BC-45E6-8854-EBCCED460A64}"/>
          </ac:picMkLst>
        </pc:picChg>
        <pc:picChg chg="mod">
          <ac:chgData name="PATHAK Satyan GsciGbsFfcDir" userId="3147881a-034f-41e6-8a4b-3ebed89fcd37" providerId="ADAL" clId="{7C30920C-90C8-428E-AA2E-A919F9E6F7A4}" dt="2022-11-19T02:23:18.945" v="97" actId="1038"/>
          <ac:picMkLst>
            <pc:docMk/>
            <pc:sldMk cId="2010641527" sldId="2139119023"/>
            <ac:picMk id="51" creationId="{AB67E33B-F54D-47CB-A2A6-94C3862E23B1}"/>
          </ac:picMkLst>
        </pc:picChg>
        <pc:cxnChg chg="mod">
          <ac:chgData name="PATHAK Satyan GsciGbsFfcDir" userId="3147881a-034f-41e6-8a4b-3ebed89fcd37" providerId="ADAL" clId="{7C30920C-90C8-428E-AA2E-A919F9E6F7A4}" dt="2022-11-19T02:23:18.945" v="97" actId="1038"/>
          <ac:cxnSpMkLst>
            <pc:docMk/>
            <pc:sldMk cId="2010641527" sldId="2139119023"/>
            <ac:cxnSpMk id="29" creationId="{FEA75EB6-262B-4D77-B772-C08DE64AEA74}"/>
          </ac:cxnSpMkLst>
        </pc:cxnChg>
      </pc:sldChg>
      <pc:sldChg chg="addSp delSp modSp del mod modClrScheme chgLayout">
        <pc:chgData name="PATHAK Satyan GsciGbsFfcDir" userId="3147881a-034f-41e6-8a4b-3ebed89fcd37" providerId="ADAL" clId="{7C30920C-90C8-428E-AA2E-A919F9E6F7A4}" dt="2022-11-19T14:10:49.410" v="490" actId="47"/>
        <pc:sldMkLst>
          <pc:docMk/>
          <pc:sldMk cId="2927404969" sldId="2139119024"/>
        </pc:sldMkLst>
        <pc:spChg chg="mod">
          <ac:chgData name="PATHAK Satyan GsciGbsFfcDir" userId="3147881a-034f-41e6-8a4b-3ebed89fcd37" providerId="ADAL" clId="{7C30920C-90C8-428E-AA2E-A919F9E6F7A4}" dt="2022-11-19T14:09:16.585" v="471" actId="26606"/>
          <ac:spMkLst>
            <pc:docMk/>
            <pc:sldMk cId="2927404969" sldId="2139119024"/>
            <ac:spMk id="43" creationId="{8627CA29-146E-43D3-8E59-C72ADA41B130}"/>
          </ac:spMkLst>
        </pc:spChg>
        <pc:spChg chg="add mod">
          <ac:chgData name="PATHAK Satyan GsciGbsFfcDir" userId="3147881a-034f-41e6-8a4b-3ebed89fcd37" providerId="ADAL" clId="{7C30920C-90C8-428E-AA2E-A919F9E6F7A4}" dt="2022-11-19T14:09:16.585" v="471" actId="26606"/>
          <ac:spMkLst>
            <pc:docMk/>
            <pc:sldMk cId="2927404969" sldId="2139119024"/>
            <ac:spMk id="2055" creationId="{6213783F-2C2D-5297-C4B6-7F2451934ED2}"/>
          </ac:spMkLst>
        </pc:spChg>
        <pc:spChg chg="add del mod">
          <ac:chgData name="PATHAK Satyan GsciGbsFfcDir" userId="3147881a-034f-41e6-8a4b-3ebed89fcd37" providerId="ADAL" clId="{7C30920C-90C8-428E-AA2E-A919F9E6F7A4}" dt="2022-11-19T14:09:24.155" v="472" actId="478"/>
          <ac:spMkLst>
            <pc:docMk/>
            <pc:sldMk cId="2927404969" sldId="2139119024"/>
            <ac:spMk id="2057" creationId="{2DAA30C4-04D1-70D7-D9E0-139435387B96}"/>
          </ac:spMkLst>
        </pc:spChg>
        <pc:spChg chg="add mod">
          <ac:chgData name="PATHAK Satyan GsciGbsFfcDir" userId="3147881a-034f-41e6-8a4b-3ebed89fcd37" providerId="ADAL" clId="{7C30920C-90C8-428E-AA2E-A919F9E6F7A4}" dt="2022-11-19T14:09:16.585" v="471" actId="26606"/>
          <ac:spMkLst>
            <pc:docMk/>
            <pc:sldMk cId="2927404969" sldId="2139119024"/>
            <ac:spMk id="2059" creationId="{A6A302A2-3F9D-BBE7-3BDE-C55BBF323055}"/>
          </ac:spMkLst>
        </pc:spChg>
        <pc:picChg chg="add del mod">
          <ac:chgData name="PATHAK Satyan GsciGbsFfcDir" userId="3147881a-034f-41e6-8a4b-3ebed89fcd37" providerId="ADAL" clId="{7C30920C-90C8-428E-AA2E-A919F9E6F7A4}" dt="2022-11-19T14:08:07.738" v="465" actId="478"/>
          <ac:picMkLst>
            <pc:docMk/>
            <pc:sldMk cId="2927404969" sldId="2139119024"/>
            <ac:picMk id="3" creationId="{63B3A258-2470-4089-9D4C-B807865C1A93}"/>
          </ac:picMkLst>
        </pc:picChg>
        <pc:picChg chg="add del">
          <ac:chgData name="PATHAK Satyan GsciGbsFfcDir" userId="3147881a-034f-41e6-8a4b-3ebed89fcd37" providerId="ADAL" clId="{7C30920C-90C8-428E-AA2E-A919F9E6F7A4}" dt="2022-11-19T14:08:17.603" v="467" actId="22"/>
          <ac:picMkLst>
            <pc:docMk/>
            <pc:sldMk cId="2927404969" sldId="2139119024"/>
            <ac:picMk id="5" creationId="{F35FAF02-85D9-424F-9FD5-D4FADD30F17E}"/>
          </ac:picMkLst>
        </pc:picChg>
        <pc:picChg chg="add del">
          <ac:chgData name="PATHAK Satyan GsciGbsFfcDir" userId="3147881a-034f-41e6-8a4b-3ebed89fcd37" providerId="ADAL" clId="{7C30920C-90C8-428E-AA2E-A919F9E6F7A4}" dt="2022-11-19T14:08:28.740" v="469" actId="22"/>
          <ac:picMkLst>
            <pc:docMk/>
            <pc:sldMk cId="2927404969" sldId="2139119024"/>
            <ac:picMk id="7" creationId="{E323C86A-AAD7-4252-AFD8-9F270ACE4DA9}"/>
          </ac:picMkLst>
        </pc:picChg>
        <pc:picChg chg="add mod">
          <ac:chgData name="PATHAK Satyan GsciGbsFfcDir" userId="3147881a-034f-41e6-8a4b-3ebed89fcd37" providerId="ADAL" clId="{7C30920C-90C8-428E-AA2E-A919F9E6F7A4}" dt="2022-11-19T14:09:16.585" v="471" actId="26606"/>
          <ac:picMkLst>
            <pc:docMk/>
            <pc:sldMk cId="2927404969" sldId="2139119024"/>
            <ac:picMk id="2050" creationId="{C700E74A-9F38-4B02-9366-D856159C54FA}"/>
          </ac:picMkLst>
        </pc:picChg>
      </pc:sldChg>
      <pc:sldChg chg="modSp add">
        <pc:chgData name="PATHAK Satyan GsciGbsFfcDir" userId="3147881a-034f-41e6-8a4b-3ebed89fcd37" providerId="ADAL" clId="{7C30920C-90C8-428E-AA2E-A919F9E6F7A4}" dt="2022-11-19T05:21:36.919" v="383" actId="1076"/>
        <pc:sldMkLst>
          <pc:docMk/>
          <pc:sldMk cId="1215676659" sldId="2139119025"/>
        </pc:sldMkLst>
        <pc:picChg chg="mod">
          <ac:chgData name="PATHAK Satyan GsciGbsFfcDir" userId="3147881a-034f-41e6-8a4b-3ebed89fcd37" providerId="ADAL" clId="{7C30920C-90C8-428E-AA2E-A919F9E6F7A4}" dt="2022-11-19T05:21:36.919" v="383" actId="1076"/>
          <ac:picMkLst>
            <pc:docMk/>
            <pc:sldMk cId="1215676659" sldId="2139119025"/>
            <ac:picMk id="1026" creationId="{17AFBB70-8021-452E-B138-FA13CE72F4FD}"/>
          </ac:picMkLst>
        </pc:picChg>
      </pc:sldChg>
      <pc:sldChg chg="del">
        <pc:chgData name="PATHAK Satyan GsciGbsFfcDir" userId="3147881a-034f-41e6-8a4b-3ebed89fcd37" providerId="ADAL" clId="{7C30920C-90C8-428E-AA2E-A919F9E6F7A4}" dt="2022-11-19T04:14:42.164" v="284" actId="2696"/>
        <pc:sldMkLst>
          <pc:docMk/>
          <pc:sldMk cId="3058473158" sldId="2139119025"/>
        </pc:sldMkLst>
      </pc:sldChg>
      <pc:sldChg chg="del">
        <pc:chgData name="PATHAK Satyan GsciGbsFfcDir" userId="3147881a-034f-41e6-8a4b-3ebed89fcd37" providerId="ADAL" clId="{7C30920C-90C8-428E-AA2E-A919F9E6F7A4}" dt="2022-11-19T04:58:25.364" v="382" actId="47"/>
        <pc:sldMkLst>
          <pc:docMk/>
          <pc:sldMk cId="319087315" sldId="2139119027"/>
        </pc:sldMkLst>
      </pc:sldChg>
      <pc:sldChg chg="addSp modSp new mod modClrScheme chgLayout">
        <pc:chgData name="PATHAK Satyan GsciGbsFfcDir" userId="3147881a-034f-41e6-8a4b-3ebed89fcd37" providerId="ADAL" clId="{7C30920C-90C8-428E-AA2E-A919F9E6F7A4}" dt="2022-11-19T04:15:52.166" v="304" actId="20577"/>
        <pc:sldMkLst>
          <pc:docMk/>
          <pc:sldMk cId="458359302" sldId="2139119028"/>
        </pc:sldMkLst>
        <pc:spChg chg="add mod">
          <ac:chgData name="PATHAK Satyan GsciGbsFfcDir" userId="3147881a-034f-41e6-8a4b-3ebed89fcd37" providerId="ADAL" clId="{7C30920C-90C8-428E-AA2E-A919F9E6F7A4}" dt="2022-11-19T04:15:52.166" v="304" actId="20577"/>
          <ac:spMkLst>
            <pc:docMk/>
            <pc:sldMk cId="458359302" sldId="2139119028"/>
            <ac:spMk id="3" creationId="{AB71304C-8A75-4B74-A688-23CB7BF1A1A3}"/>
          </ac:spMkLst>
        </pc:spChg>
        <pc:picChg chg="add mod">
          <ac:chgData name="PATHAK Satyan GsciGbsFfcDir" userId="3147881a-034f-41e6-8a4b-3ebed89fcd37" providerId="ADAL" clId="{7C30920C-90C8-428E-AA2E-A919F9E6F7A4}" dt="2022-11-19T02:36:27.392" v="281" actId="27614"/>
          <ac:picMkLst>
            <pc:docMk/>
            <pc:sldMk cId="458359302" sldId="2139119028"/>
            <ac:picMk id="1026" creationId="{BFFEE93C-A2CF-4442-A747-E94432CB632B}"/>
          </ac:picMkLst>
        </pc:picChg>
      </pc:sldChg>
      <pc:sldChg chg="modSp add mod">
        <pc:chgData name="PATHAK Satyan GsciGbsFfcDir" userId="3147881a-034f-41e6-8a4b-3ebed89fcd37" providerId="ADAL" clId="{7C30920C-90C8-428E-AA2E-A919F9E6F7A4}" dt="2022-11-19T14:05:28.116" v="443" actId="20577"/>
        <pc:sldMkLst>
          <pc:docMk/>
          <pc:sldMk cId="1331557303" sldId="2139119029"/>
        </pc:sldMkLst>
        <pc:spChg chg="mod">
          <ac:chgData name="PATHAK Satyan GsciGbsFfcDir" userId="3147881a-034f-41e6-8a4b-3ebed89fcd37" providerId="ADAL" clId="{7C30920C-90C8-428E-AA2E-A919F9E6F7A4}" dt="2022-11-19T14:05:28.116" v="443" actId="20577"/>
          <ac:spMkLst>
            <pc:docMk/>
            <pc:sldMk cId="1331557303" sldId="2139119029"/>
            <ac:spMk id="8" creationId="{9905F6BE-A2F8-4D9D-8B2E-41B05FFAB451}"/>
          </ac:spMkLst>
        </pc:spChg>
        <pc:spChg chg="mod">
          <ac:chgData name="PATHAK Satyan GsciGbsFfcDir" userId="3147881a-034f-41e6-8a4b-3ebed89fcd37" providerId="ADAL" clId="{7C30920C-90C8-428E-AA2E-A919F9E6F7A4}" dt="2022-11-19T14:05:13.686" v="417" actId="20577"/>
          <ac:spMkLst>
            <pc:docMk/>
            <pc:sldMk cId="1331557303" sldId="2139119029"/>
            <ac:spMk id="12" creationId="{0B12A996-3031-4E65-BFBA-E2A5378AEEAF}"/>
          </ac:spMkLst>
        </pc:spChg>
      </pc:sldChg>
      <pc:sldChg chg="add del">
        <pc:chgData name="PATHAK Satyan GsciGbsFfcDir" userId="3147881a-034f-41e6-8a4b-3ebed89fcd37" providerId="ADAL" clId="{7C30920C-90C8-428E-AA2E-A919F9E6F7A4}" dt="2022-11-19T14:17:51.667" v="591" actId="47"/>
        <pc:sldMkLst>
          <pc:docMk/>
          <pc:sldMk cId="1590402024" sldId="2139119030"/>
        </pc:sldMkLst>
      </pc:sldChg>
      <pc:sldChg chg="addSp delSp modSp add mod">
        <pc:chgData name="PATHAK Satyan GsciGbsFfcDir" userId="3147881a-034f-41e6-8a4b-3ebed89fcd37" providerId="ADAL" clId="{7C30920C-90C8-428E-AA2E-A919F9E6F7A4}" dt="2022-11-19T14:17:26.997" v="590" actId="478"/>
        <pc:sldMkLst>
          <pc:docMk/>
          <pc:sldMk cId="3120664021" sldId="2139119031"/>
        </pc:sldMkLst>
        <pc:spChg chg="add mod">
          <ac:chgData name="PATHAK Satyan GsciGbsFfcDir" userId="3147881a-034f-41e6-8a4b-3ebed89fcd37" providerId="ADAL" clId="{7C30920C-90C8-428E-AA2E-A919F9E6F7A4}" dt="2022-11-19T14:16:03.683" v="566" actId="113"/>
          <ac:spMkLst>
            <pc:docMk/>
            <pc:sldMk cId="3120664021" sldId="2139119031"/>
            <ac:spMk id="10" creationId="{BD40F7A3-E514-4340-9152-31DC2B66B072}"/>
          </ac:spMkLst>
        </pc:spChg>
        <pc:spChg chg="add mod">
          <ac:chgData name="PATHAK Satyan GsciGbsFfcDir" userId="3147881a-034f-41e6-8a4b-3ebed89fcd37" providerId="ADAL" clId="{7C30920C-90C8-428E-AA2E-A919F9E6F7A4}" dt="2022-11-19T14:17:01.270" v="589" actId="1035"/>
          <ac:spMkLst>
            <pc:docMk/>
            <pc:sldMk cId="3120664021" sldId="2139119031"/>
            <ac:spMk id="13" creationId="{24D1AF79-D45C-4878-8A03-4659E431D4DD}"/>
          </ac:spMkLst>
        </pc:spChg>
        <pc:spChg chg="mod">
          <ac:chgData name="PATHAK Satyan GsciGbsFfcDir" userId="3147881a-034f-41e6-8a4b-3ebed89fcd37" providerId="ADAL" clId="{7C30920C-90C8-428E-AA2E-A919F9E6F7A4}" dt="2022-11-19T14:12:19.465" v="525" actId="20577"/>
          <ac:spMkLst>
            <pc:docMk/>
            <pc:sldMk cId="3120664021" sldId="2139119031"/>
            <ac:spMk id="43" creationId="{8627CA29-146E-43D3-8E59-C72ADA41B130}"/>
          </ac:spMkLst>
        </pc:spChg>
        <pc:spChg chg="del">
          <ac:chgData name="PATHAK Satyan GsciGbsFfcDir" userId="3147881a-034f-41e6-8a4b-3ebed89fcd37" providerId="ADAL" clId="{7C30920C-90C8-428E-AA2E-A919F9E6F7A4}" dt="2022-11-19T14:09:50.061" v="477" actId="26606"/>
          <ac:spMkLst>
            <pc:docMk/>
            <pc:sldMk cId="3120664021" sldId="2139119031"/>
            <ac:spMk id="2055" creationId="{6213783F-2C2D-5297-C4B6-7F2451934ED2}"/>
          </ac:spMkLst>
        </pc:spChg>
        <pc:spChg chg="del">
          <ac:chgData name="PATHAK Satyan GsciGbsFfcDir" userId="3147881a-034f-41e6-8a4b-3ebed89fcd37" providerId="ADAL" clId="{7C30920C-90C8-428E-AA2E-A919F9E6F7A4}" dt="2022-11-19T14:09:50.061" v="477" actId="26606"/>
          <ac:spMkLst>
            <pc:docMk/>
            <pc:sldMk cId="3120664021" sldId="2139119031"/>
            <ac:spMk id="2059" creationId="{A6A302A2-3F9D-BBE7-3BDE-C55BBF323055}"/>
          </ac:spMkLst>
        </pc:spChg>
        <pc:spChg chg="add del">
          <ac:chgData name="PATHAK Satyan GsciGbsFfcDir" userId="3147881a-034f-41e6-8a4b-3ebed89fcd37" providerId="ADAL" clId="{7C30920C-90C8-428E-AA2E-A919F9E6F7A4}" dt="2022-11-19T14:17:26.997" v="590" actId="478"/>
          <ac:spMkLst>
            <pc:docMk/>
            <pc:sldMk cId="3120664021" sldId="2139119031"/>
            <ac:spMk id="2064" creationId="{5C2818DE-CD86-31ED-AB3E-96B9C2049E68}"/>
          </ac:spMkLst>
        </pc:spChg>
        <pc:spChg chg="add del">
          <ac:chgData name="PATHAK Satyan GsciGbsFfcDir" userId="3147881a-034f-41e6-8a4b-3ebed89fcd37" providerId="ADAL" clId="{7C30920C-90C8-428E-AA2E-A919F9E6F7A4}" dt="2022-11-19T14:10:45.520" v="489" actId="478"/>
          <ac:spMkLst>
            <pc:docMk/>
            <pc:sldMk cId="3120664021" sldId="2139119031"/>
            <ac:spMk id="2066" creationId="{5FA92B4F-F084-1681-52A3-71E11BC9B1DB}"/>
          </ac:spMkLst>
        </pc:spChg>
        <pc:spChg chg="add del mod">
          <ac:chgData name="PATHAK Satyan GsciGbsFfcDir" userId="3147881a-034f-41e6-8a4b-3ebed89fcd37" providerId="ADAL" clId="{7C30920C-90C8-428E-AA2E-A919F9E6F7A4}" dt="2022-11-19T14:10:21.300" v="484" actId="21"/>
          <ac:spMkLst>
            <pc:docMk/>
            <pc:sldMk cId="3120664021" sldId="2139119031"/>
            <ac:spMk id="2068" creationId="{3802AACF-D639-A55A-A688-4FBD53927547}"/>
          </ac:spMkLst>
        </pc:spChg>
        <pc:picChg chg="add mod">
          <ac:chgData name="PATHAK Satyan GsciGbsFfcDir" userId="3147881a-034f-41e6-8a4b-3ebed89fcd37" providerId="ADAL" clId="{7C30920C-90C8-428E-AA2E-A919F9E6F7A4}" dt="2022-11-19T14:15:54.063" v="565" actId="1036"/>
          <ac:picMkLst>
            <pc:docMk/>
            <pc:sldMk cId="3120664021" sldId="2139119031"/>
            <ac:picMk id="3" creationId="{0ABBD629-7897-4FE4-879A-CF46EF9B54EF}"/>
          </ac:picMkLst>
        </pc:picChg>
        <pc:picChg chg="add mod">
          <ac:chgData name="PATHAK Satyan GsciGbsFfcDir" userId="3147881a-034f-41e6-8a4b-3ebed89fcd37" providerId="ADAL" clId="{7C30920C-90C8-428E-AA2E-A919F9E6F7A4}" dt="2022-11-19T14:15:14.117" v="543" actId="1440"/>
          <ac:picMkLst>
            <pc:docMk/>
            <pc:sldMk cId="3120664021" sldId="2139119031"/>
            <ac:picMk id="6" creationId="{3A407D90-9104-4F1E-980A-82A4EA6B783B}"/>
          </ac:picMkLst>
        </pc:picChg>
        <pc:picChg chg="del">
          <ac:chgData name="PATHAK Satyan GsciGbsFfcDir" userId="3147881a-034f-41e6-8a4b-3ebed89fcd37" providerId="ADAL" clId="{7C30920C-90C8-428E-AA2E-A919F9E6F7A4}" dt="2022-11-19T14:09:36.711" v="474" actId="478"/>
          <ac:picMkLst>
            <pc:docMk/>
            <pc:sldMk cId="3120664021" sldId="2139119031"/>
            <ac:picMk id="2050" creationId="{C700E74A-9F38-4B02-9366-D856159C54F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26833" cy="464185"/>
          </a:xfrm>
          <a:prstGeom prst="rect">
            <a:avLst/>
          </a:prstGeom>
        </p:spPr>
        <p:txBody>
          <a:bodyPr vert="horz" lIns="92957" tIns="46478" rIns="92957" bIns="4647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3" y="2"/>
            <a:ext cx="3026833" cy="464185"/>
          </a:xfrm>
          <a:prstGeom prst="rect">
            <a:avLst/>
          </a:prstGeom>
        </p:spPr>
        <p:txBody>
          <a:bodyPr vert="horz" lIns="92957" tIns="46478" rIns="92957" bIns="46478" rtlCol="0"/>
          <a:lstStyle>
            <a:lvl1pPr algn="r">
              <a:defRPr sz="1200"/>
            </a:lvl1pPr>
          </a:lstStyle>
          <a:p>
            <a:fld id="{E640F6A5-9080-4E70-B802-25C28AB79C70}" type="datetimeFigureOut">
              <a:rPr lang="en-GB" smtClean="0"/>
              <a:pPr/>
              <a:t>20/11/2022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7904"/>
            <a:ext cx="3026833" cy="464185"/>
          </a:xfrm>
          <a:prstGeom prst="rect">
            <a:avLst/>
          </a:prstGeom>
        </p:spPr>
        <p:txBody>
          <a:bodyPr vert="horz" lIns="92957" tIns="46478" rIns="92957" bIns="4647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3" y="8817904"/>
            <a:ext cx="3026833" cy="464185"/>
          </a:xfrm>
          <a:prstGeom prst="rect">
            <a:avLst/>
          </a:prstGeom>
        </p:spPr>
        <p:txBody>
          <a:bodyPr vert="horz" lIns="92957" tIns="46478" rIns="92957" bIns="46478" rtlCol="0" anchor="b"/>
          <a:lstStyle>
            <a:lvl1pPr algn="r">
              <a:defRPr sz="1200"/>
            </a:lvl1pPr>
          </a:lstStyle>
          <a:p>
            <a:fld id="{3820602F-4F05-45D9-805B-E85885946F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26833" cy="464185"/>
          </a:xfrm>
          <a:prstGeom prst="rect">
            <a:avLst/>
          </a:prstGeom>
        </p:spPr>
        <p:txBody>
          <a:bodyPr vert="horz" lIns="92957" tIns="46478" rIns="92957" bIns="4647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3" y="2"/>
            <a:ext cx="3026833" cy="464185"/>
          </a:xfrm>
          <a:prstGeom prst="rect">
            <a:avLst/>
          </a:prstGeom>
        </p:spPr>
        <p:txBody>
          <a:bodyPr vert="horz" lIns="92957" tIns="46478" rIns="92957" bIns="46478" rtlCol="0"/>
          <a:lstStyle>
            <a:lvl1pPr algn="r">
              <a:defRPr sz="1200"/>
            </a:lvl1pPr>
          </a:lstStyle>
          <a:p>
            <a:fld id="{02B4D840-579E-4A0A-8746-563BB81BFCF8}" type="datetimeFigureOut">
              <a:rPr lang="en-GB" smtClean="0"/>
              <a:pPr/>
              <a:t>20/11/2022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696913"/>
            <a:ext cx="6184900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7" tIns="46478" rIns="92957" bIns="4647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7"/>
            <a:ext cx="5588000" cy="4177665"/>
          </a:xfrm>
          <a:prstGeom prst="rect">
            <a:avLst/>
          </a:prstGeom>
        </p:spPr>
        <p:txBody>
          <a:bodyPr vert="horz" lIns="92957" tIns="46478" rIns="92957" bIns="464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04"/>
            <a:ext cx="3026833" cy="464185"/>
          </a:xfrm>
          <a:prstGeom prst="rect">
            <a:avLst/>
          </a:prstGeom>
        </p:spPr>
        <p:txBody>
          <a:bodyPr vert="horz" lIns="92957" tIns="46478" rIns="92957" bIns="4647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3" y="8817904"/>
            <a:ext cx="3026833" cy="464185"/>
          </a:xfrm>
          <a:prstGeom prst="rect">
            <a:avLst/>
          </a:prstGeom>
        </p:spPr>
        <p:txBody>
          <a:bodyPr vert="horz" lIns="92957" tIns="46478" rIns="92957" bIns="46478" rtlCol="0" anchor="b"/>
          <a:lstStyle>
            <a:lvl1pPr algn="r">
              <a:defRPr sz="1200"/>
            </a:lvl1pPr>
          </a:lstStyle>
          <a:p>
            <a:fld id="{B849F58B-522D-43AE-9196-6FF1A84B551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696913"/>
            <a:ext cx="6184900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buFont typeface="Arial" pitchFamily="34" charset="0"/>
              <a:buNone/>
            </a:pPr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F58B-522D-43AE-9196-6FF1A84B551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783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696913"/>
            <a:ext cx="6184900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 defTabSz="858164">
              <a:defRPr/>
            </a:pPr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F58B-522D-43AE-9196-6FF1A84B551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40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9F58B-522D-43AE-9196-6FF1A84B551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023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696913"/>
            <a:ext cx="6184900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 defTabSz="858164">
              <a:defRPr/>
            </a:pPr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F58B-522D-43AE-9196-6FF1A84B551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137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696913"/>
            <a:ext cx="6184900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 defTabSz="858164">
              <a:defRPr/>
            </a:pPr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F58B-522D-43AE-9196-6FF1A84B551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815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696913"/>
            <a:ext cx="6184900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 defTabSz="858164">
              <a:defRPr/>
            </a:pPr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F58B-522D-43AE-9196-6FF1A84B551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60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5EA31-1F26-44D6-99A8-702D0F52951F}"/>
              </a:ext>
            </a:extLst>
          </p:cNvPr>
          <p:cNvSpPr/>
          <p:nvPr userDrawn="1"/>
        </p:nvSpPr>
        <p:spPr>
          <a:xfrm>
            <a:off x="0" y="0"/>
            <a:ext cx="3600000" cy="51444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Cover Subtitle"/>
          <p:cNvSpPr>
            <a:spLocks noGrp="1"/>
          </p:cNvSpPr>
          <p:nvPr>
            <p:ph type="subTitle" idx="1" hasCustomPrompt="1"/>
          </p:nvPr>
        </p:nvSpPr>
        <p:spPr>
          <a:xfrm>
            <a:off x="3816000" y="3240000"/>
            <a:ext cx="5005738" cy="2492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1800" b="0" kern="1200" cap="none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subtitle</a:t>
            </a:r>
          </a:p>
        </p:txBody>
      </p:sp>
      <p:sp>
        <p:nvSpPr>
          <p:cNvPr id="16" name="Cover Title"/>
          <p:cNvSpPr>
            <a:spLocks noGrp="1"/>
          </p:cNvSpPr>
          <p:nvPr>
            <p:ph type="ctrTitle" hasCustomPrompt="1"/>
          </p:nvPr>
        </p:nvSpPr>
        <p:spPr>
          <a:xfrm>
            <a:off x="3816000" y="2040956"/>
            <a:ext cx="5005738" cy="83715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GB" sz="3200" b="1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25" name="Privacy"/>
          <p:cNvSpPr>
            <a:spLocks noGrp="1"/>
          </p:cNvSpPr>
          <p:nvPr>
            <p:ph type="body" sz="quarter" idx="15" hasCustomPrompt="1"/>
          </p:nvPr>
        </p:nvSpPr>
        <p:spPr>
          <a:xfrm>
            <a:off x="7516894" y="148838"/>
            <a:ext cx="130484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None/>
              <a:defRPr lang="en-US" sz="1000" b="0" kern="1200" cap="all" spc="200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Type of privacy</a:t>
            </a:r>
          </a:p>
        </p:txBody>
      </p:sp>
      <p:sp>
        <p:nvSpPr>
          <p:cNvPr id="12" name="DatePresentation"/>
          <p:cNvSpPr>
            <a:spLocks noGrp="1"/>
          </p:cNvSpPr>
          <p:nvPr>
            <p:ph type="body" sz="quarter" idx="13" hasCustomPrompt="1"/>
          </p:nvPr>
        </p:nvSpPr>
        <p:spPr>
          <a:xfrm>
            <a:off x="3816000" y="156532"/>
            <a:ext cx="38792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None/>
              <a:defRPr lang="en-US" sz="1000" b="0" kern="1200" cap="all" spc="200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C103AA-93E6-4C23-9DA4-9FEBE6A55434}"/>
              </a:ext>
            </a:extLst>
          </p:cNvPr>
          <p:cNvSpPr/>
          <p:nvPr userDrawn="1"/>
        </p:nvSpPr>
        <p:spPr>
          <a:xfrm>
            <a:off x="2125786" y="2980800"/>
            <a:ext cx="3672000" cy="9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Quicksand Light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F5509E-AB7B-4E07-8BA2-2B03EE1F2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9"/>
          <a:stretch/>
        </p:blipFill>
        <p:spPr>
          <a:xfrm>
            <a:off x="3816000" y="4494214"/>
            <a:ext cx="3045797" cy="5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8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Righ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9525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25436" y="364617"/>
            <a:ext cx="5578475" cy="23083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999" y="4500000"/>
            <a:ext cx="5579911" cy="144073"/>
          </a:xfrm>
          <a:prstGeom prst="rect">
            <a:avLst/>
          </a:prstGeom>
        </p:spPr>
        <p:txBody>
          <a:bodyPr tIns="0" rIns="0" bIns="36000" anchor="b" anchorCtr="0"/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45554-7D16-47DF-A0A5-E6986D7FF91A}"/>
              </a:ext>
            </a:extLst>
          </p:cNvPr>
          <p:cNvSpPr/>
          <p:nvPr userDrawn="1"/>
        </p:nvSpPr>
        <p:spPr>
          <a:xfrm>
            <a:off x="144000" y="648000"/>
            <a:ext cx="2016000" cy="54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noProof="0">
              <a:latin typeface="Quicksand Light" pitchFamily="2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E686FAEA-0798-4A94-A949-6314EA6C5F9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5438" y="756000"/>
            <a:ext cx="5580000" cy="1938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400" b="1" i="0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/>
              <a:t>Click to add sub-title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D5E082-19E9-4D8D-9F6C-D1503B0154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850" y="1150938"/>
            <a:ext cx="5580000" cy="131112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defRPr lang="en-US" dirty="0"/>
            </a:lvl1pPr>
            <a:lvl2pPr marL="315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59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03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defRPr lang="en-US" dirty="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2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Lef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9525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925" y="4500000"/>
            <a:ext cx="5270400" cy="144073"/>
          </a:xfrm>
          <a:prstGeom prst="rect">
            <a:avLst/>
          </a:prstGeom>
        </p:spPr>
        <p:txBody>
          <a:bodyPr tIns="0" rIns="0" bIns="36000" anchor="b" anchorCtr="0"/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B620084-3877-4EDA-8E7A-9F6B0576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338" y="1150938"/>
            <a:ext cx="5270400" cy="135524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315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59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03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8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9525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</p:nvPr>
        </p:nvSpPr>
        <p:spPr>
          <a:xfrm>
            <a:off x="325438" y="364617"/>
            <a:ext cx="8496000" cy="230832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ToC Content"/>
          <p:cNvSpPr>
            <a:spLocks noGrp="1"/>
          </p:cNvSpPr>
          <p:nvPr>
            <p:ph idx="1" hasCustomPrompt="1"/>
          </p:nvPr>
        </p:nvSpPr>
        <p:spPr>
          <a:xfrm>
            <a:off x="325438" y="1152000"/>
            <a:ext cx="8497887" cy="494494"/>
          </a:xfrm>
          <a:prstGeom prst="rect">
            <a:avLst/>
          </a:prstGeom>
        </p:spPr>
        <p:txBody>
          <a:bodyPr rIns="0">
            <a:spAutoFit/>
          </a:bodyPr>
          <a:lstStyle>
            <a:lvl1pPr marL="360000" indent="-360000">
              <a:spcBef>
                <a:spcPts val="1000"/>
              </a:spcBef>
              <a:spcAft>
                <a:spcPts val="200"/>
              </a:spcAft>
              <a:buClr>
                <a:srgbClr val="E60028"/>
              </a:buClr>
              <a:buSzPct val="100000"/>
              <a:buFont typeface="+mj-lt"/>
              <a:buNone/>
              <a:tabLst>
                <a:tab pos="8429625" algn="r"/>
              </a:tabLst>
              <a:defRPr sz="1800" b="1" cap="all" baseline="0">
                <a:solidFill>
                  <a:srgbClr val="E60028"/>
                </a:solidFill>
                <a:latin typeface="+mn-lt"/>
              </a:defRPr>
            </a:lvl1pPr>
            <a:lvl2pPr marL="720000" indent="-360000">
              <a:spcBef>
                <a:spcPts val="200"/>
              </a:spcBef>
              <a:buClrTx/>
              <a:buSzPct val="100000"/>
              <a:buFont typeface="+mj-lt"/>
              <a:buAutoNum type="alphaUcPeriod"/>
              <a:tabLst>
                <a:tab pos="8429625" algn="r"/>
              </a:tabLst>
              <a:defRPr sz="1400" cap="none" baseline="0">
                <a:latin typeface="+mn-lt"/>
              </a:defRPr>
            </a:lvl2pPr>
            <a:lvl3pPr marL="360000" indent="0">
              <a:spcBef>
                <a:spcPts val="2800"/>
              </a:spcBef>
              <a:buNone/>
              <a:tabLst>
                <a:tab pos="8429625" algn="r"/>
              </a:tabLst>
              <a:defRPr sz="1400" b="0" cap="all" baseline="0">
                <a:solidFill>
                  <a:srgbClr val="E60028"/>
                </a:solidFill>
              </a:defRPr>
            </a:lvl3pPr>
            <a:lvl4pPr marL="720000" indent="-360000">
              <a:spcBef>
                <a:spcPts val="200"/>
              </a:spcBef>
              <a:buClrTx/>
              <a:buFont typeface="+mj-lt"/>
              <a:buAutoNum type="alphaUcPeriod"/>
              <a:tabLst>
                <a:tab pos="8429625" algn="r"/>
              </a:tabLst>
              <a:defRPr sz="1200" cap="none" baseline="0"/>
            </a:lvl4pPr>
            <a:lvl5pPr marL="540000" indent="0">
              <a:buNone/>
              <a:tabLst>
                <a:tab pos="7988300" algn="r"/>
              </a:tabLst>
              <a:defRPr sz="800" cap="all" baseline="0"/>
            </a:lvl5pPr>
          </a:lstStyle>
          <a:p>
            <a:pPr lvl="0"/>
            <a:r>
              <a:rPr lang="en-US" noProof="0"/>
              <a:t>CLICK TO add section title</a:t>
            </a:r>
          </a:p>
          <a:p>
            <a:pPr lvl="1"/>
            <a:r>
              <a:rPr lang="en-US" noProof="0"/>
              <a:t>Increase level to add subsection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E0767-2C7B-4A8B-88C1-F85FEC17A762}"/>
              </a:ext>
            </a:extLst>
          </p:cNvPr>
          <p:cNvSpPr/>
          <p:nvPr userDrawn="1"/>
        </p:nvSpPr>
        <p:spPr>
          <a:xfrm>
            <a:off x="144000" y="648000"/>
            <a:ext cx="2016000" cy="54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noProof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78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9525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Disclaimer Text"/>
          <p:cNvSpPr>
            <a:spLocks noGrp="1"/>
          </p:cNvSpPr>
          <p:nvPr>
            <p:ph type="body" sz="quarter" idx="14" hasCustomPrompt="1"/>
          </p:nvPr>
        </p:nvSpPr>
        <p:spPr>
          <a:xfrm>
            <a:off x="325438" y="1150938"/>
            <a:ext cx="8497887" cy="131574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900" b="0" i="0">
                <a:solidFill>
                  <a:schemeClr val="tx1"/>
                </a:solidFill>
                <a:latin typeface="+mn-lt"/>
                <a:ea typeface="Source Sans Pro" pitchFamily="34" charset="0"/>
              </a:defRPr>
            </a:lvl1pPr>
            <a:lvl2pPr marL="180000" indent="-180000"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itchFamily="34" charset="0"/>
              <a:buChar char="-"/>
              <a:defRPr sz="1100" b="0" i="1">
                <a:solidFill>
                  <a:schemeClr val="tx1"/>
                </a:solidFill>
              </a:defRPr>
            </a:lvl2pPr>
            <a:lvl3pPr marL="360000" indent="-180000"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itchFamily="34" charset="0"/>
              <a:buChar char="-"/>
              <a:defRPr sz="1100" i="1"/>
            </a:lvl3pPr>
            <a:lvl4pPr marL="252000" indent="-108000">
              <a:spcBef>
                <a:spcPts val="100"/>
              </a:spcBef>
              <a:buClr>
                <a:schemeClr val="tx2"/>
              </a:buClr>
              <a:buSzPct val="90000"/>
              <a:buFont typeface="Arial" pitchFamily="34" charset="0"/>
              <a:buChar char="●"/>
              <a:defRPr sz="1100" i="1"/>
            </a:lvl4pPr>
            <a:lvl5pPr marL="360000" indent="-108000">
              <a:spcBef>
                <a:spcPts val="1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1100" i="1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isclaimer Title"/>
          <p:cNvSpPr>
            <a:spLocks noGrp="1"/>
          </p:cNvSpPr>
          <p:nvPr>
            <p:ph type="title" hasCustomPrompt="1"/>
          </p:nvPr>
        </p:nvSpPr>
        <p:spPr>
          <a:xfrm>
            <a:off x="325438" y="364617"/>
            <a:ext cx="8496000" cy="230832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9" name="Sources">
            <a:extLst>
              <a:ext uri="{FF2B5EF4-FFF2-40B4-BE49-F238E27FC236}">
                <a16:creationId xmlns:a16="http://schemas.microsoft.com/office/drawing/2014/main" id="{66CDEB1D-B8F5-47BA-8571-0C6D5BB9DF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4500000"/>
            <a:ext cx="8496000" cy="144073"/>
          </a:xfrm>
          <a:prstGeom prst="rect">
            <a:avLst/>
          </a:prstGeom>
        </p:spPr>
        <p:txBody>
          <a:bodyPr tIns="0" rIns="0" bIns="36000" anchor="b" anchorCtr="0"/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C1BBD5-C468-4B07-AEDC-B9D783237610}"/>
              </a:ext>
            </a:extLst>
          </p:cNvPr>
          <p:cNvSpPr/>
          <p:nvPr userDrawn="1"/>
        </p:nvSpPr>
        <p:spPr>
          <a:xfrm>
            <a:off x="144000" y="648000"/>
            <a:ext cx="2016000" cy="54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noProof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77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993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3801" y="2186130"/>
            <a:ext cx="5536800" cy="77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9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3801" y="2186130"/>
            <a:ext cx="5536800" cy="7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9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_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3801" y="2186130"/>
            <a:ext cx="5536800" cy="7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2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73EC37-AD7B-4ED2-8DBF-BAD7D02E03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9"/>
          <a:stretch/>
        </p:blipFill>
        <p:spPr>
          <a:xfrm>
            <a:off x="3816000" y="4494214"/>
            <a:ext cx="3045797" cy="530728"/>
          </a:xfrm>
          <a:prstGeom prst="rect">
            <a:avLst/>
          </a:prstGeom>
        </p:spPr>
      </p:pic>
      <p:sp>
        <p:nvSpPr>
          <p:cNvPr id="22" name="Picture Placeholder">
            <a:extLst>
              <a:ext uri="{FF2B5EF4-FFF2-40B4-BE49-F238E27FC236}">
                <a16:creationId xmlns:a16="http://schemas.microsoft.com/office/drawing/2014/main" id="{2EF15FF5-02DC-489F-B615-26E24897311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600000" cy="51435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Click to insert </a:t>
            </a:r>
            <a:r>
              <a:rPr lang="fr-FR" err="1"/>
              <a:t>picture</a:t>
            </a:r>
            <a:endParaRPr lang="en-US"/>
          </a:p>
        </p:txBody>
      </p:sp>
      <p:sp>
        <p:nvSpPr>
          <p:cNvPr id="14" name="Cover Subtitle"/>
          <p:cNvSpPr>
            <a:spLocks noGrp="1"/>
          </p:cNvSpPr>
          <p:nvPr>
            <p:ph type="subTitle" idx="1" hasCustomPrompt="1"/>
          </p:nvPr>
        </p:nvSpPr>
        <p:spPr>
          <a:xfrm>
            <a:off x="3816000" y="3240000"/>
            <a:ext cx="5005738" cy="2492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1800" b="0" kern="1200" cap="none" spc="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subtitle</a:t>
            </a:r>
          </a:p>
        </p:txBody>
      </p:sp>
      <p:sp>
        <p:nvSpPr>
          <p:cNvPr id="16" name="Cover Title"/>
          <p:cNvSpPr>
            <a:spLocks noGrp="1"/>
          </p:cNvSpPr>
          <p:nvPr>
            <p:ph type="ctrTitle" hasCustomPrompt="1"/>
          </p:nvPr>
        </p:nvSpPr>
        <p:spPr>
          <a:xfrm>
            <a:off x="3816000" y="2040956"/>
            <a:ext cx="5005738" cy="83715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GB" sz="3200" b="1" kern="1200" spc="0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25" name="Privacy"/>
          <p:cNvSpPr>
            <a:spLocks noGrp="1"/>
          </p:cNvSpPr>
          <p:nvPr>
            <p:ph type="body" sz="quarter" idx="15" hasCustomPrompt="1"/>
          </p:nvPr>
        </p:nvSpPr>
        <p:spPr>
          <a:xfrm>
            <a:off x="7516894" y="148838"/>
            <a:ext cx="130484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None/>
              <a:defRPr lang="en-US" sz="1000" b="0" kern="1200" cap="all" spc="200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Type of privacy</a:t>
            </a:r>
          </a:p>
        </p:txBody>
      </p:sp>
      <p:sp>
        <p:nvSpPr>
          <p:cNvPr id="12" name="DatePresentation"/>
          <p:cNvSpPr>
            <a:spLocks noGrp="1"/>
          </p:cNvSpPr>
          <p:nvPr>
            <p:ph type="body" sz="quarter" idx="13" hasCustomPrompt="1"/>
          </p:nvPr>
        </p:nvSpPr>
        <p:spPr>
          <a:xfrm>
            <a:off x="3816000" y="156532"/>
            <a:ext cx="38792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None/>
              <a:defRPr lang="en-US" sz="1000" b="0" kern="1200" cap="all" spc="200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2355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1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08000" y="2512800"/>
            <a:ext cx="3960000" cy="83715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fr-FR" sz="3200" b="1" spc="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1008000" y="1378800"/>
            <a:ext cx="617157" cy="863313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>
            <a:lvl1pPr marL="0" indent="0">
              <a:buNone/>
              <a:defRPr lang="fr-FR" sz="6600" cap="all" spc="0" noProof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505800" lvl="0" indent="-685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#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8000" y="3628800"/>
            <a:ext cx="3960000" cy="2769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400"/>
              </a:spcBef>
              <a:buNone/>
              <a:defRPr lang="en-GB" sz="18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subsection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BE19C-1469-4296-A028-12303FE1AB84}"/>
              </a:ext>
            </a:extLst>
          </p:cNvPr>
          <p:cNvSpPr/>
          <p:nvPr userDrawn="1"/>
        </p:nvSpPr>
        <p:spPr>
          <a:xfrm>
            <a:off x="5184000" y="0"/>
            <a:ext cx="3960000" cy="51444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1A9E0-8BC8-4711-81B6-F5BEB3131FAF}"/>
              </a:ext>
            </a:extLst>
          </p:cNvPr>
          <p:cNvSpPr/>
          <p:nvPr userDrawn="1"/>
        </p:nvSpPr>
        <p:spPr>
          <a:xfrm>
            <a:off x="387653" y="2250000"/>
            <a:ext cx="5218281" cy="9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Quicksand Light" pitchFamily="2" charset="0"/>
            </a:endParaRPr>
          </a:p>
        </p:txBody>
      </p:sp>
      <p:pic>
        <p:nvPicPr>
          <p:cNvPr id="10" name="Picture 9" descr="logo_SG.wmf">
            <a:extLst>
              <a:ext uri="{FF2B5EF4-FFF2-40B4-BE49-F238E27FC236}">
                <a16:creationId xmlns:a16="http://schemas.microsoft.com/office/drawing/2014/main" id="{57474D9E-C50A-46B8-8AE6-27473658BF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00" y="4616513"/>
            <a:ext cx="1798638" cy="3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4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08000" y="2512800"/>
            <a:ext cx="3960000" cy="83715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fr-FR" sz="3200" b="1" spc="0" noProof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1008000" y="1378800"/>
            <a:ext cx="617157" cy="863313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>
            <a:lvl1pPr marL="0" indent="0">
              <a:buNone/>
              <a:defRPr lang="fr-FR" sz="6600" cap="all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505800" lvl="0" indent="-685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#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8000" y="3628800"/>
            <a:ext cx="3960000" cy="2769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1800" b="0" kern="1200" cap="none" baseline="0" dirty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400"/>
              </a:spcBef>
              <a:buNone/>
              <a:defRPr lang="en-GB" sz="18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subsection title</a:t>
            </a:r>
          </a:p>
        </p:txBody>
      </p:sp>
      <p:sp>
        <p:nvSpPr>
          <p:cNvPr id="10" name="Picture Placeholder">
            <a:extLst>
              <a:ext uri="{FF2B5EF4-FFF2-40B4-BE49-F238E27FC236}">
                <a16:creationId xmlns:a16="http://schemas.microsoft.com/office/drawing/2014/main" id="{92FE1E90-E065-4F26-BC40-02F0B35BAEC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0"/>
            <a:ext cx="3960000" cy="51435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Click to insert </a:t>
            </a:r>
            <a:r>
              <a:rPr lang="fr-FR" err="1"/>
              <a:t>picture</a:t>
            </a:r>
            <a:endParaRPr lang="en-US"/>
          </a:p>
        </p:txBody>
      </p:sp>
      <p:pic>
        <p:nvPicPr>
          <p:cNvPr id="7" name="Picture 6" descr="logo_SG.wmf">
            <a:extLst>
              <a:ext uri="{FF2B5EF4-FFF2-40B4-BE49-F238E27FC236}">
                <a16:creationId xmlns:a16="http://schemas.microsoft.com/office/drawing/2014/main" id="{AE6C9EE2-C878-48AA-99F1-7C3990831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00" y="4616513"/>
            <a:ext cx="1798638" cy="3512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1069E1-928B-4E39-8998-56326ABD0933}"/>
              </a:ext>
            </a:extLst>
          </p:cNvPr>
          <p:cNvSpPr/>
          <p:nvPr userDrawn="1"/>
        </p:nvSpPr>
        <p:spPr>
          <a:xfrm>
            <a:off x="387653" y="2250000"/>
            <a:ext cx="3204000" cy="9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7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2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92000" y="1575451"/>
            <a:ext cx="3960000" cy="83715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fr-FR" sz="3200" b="1" spc="0" noProof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000" y="2728016"/>
            <a:ext cx="3960000" cy="2769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400"/>
              </a:spcBef>
              <a:buNone/>
              <a:defRPr lang="en-GB" sz="18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subsection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BE19C-1469-4296-A028-12303FE1AB84}"/>
              </a:ext>
            </a:extLst>
          </p:cNvPr>
          <p:cNvSpPr/>
          <p:nvPr userDrawn="1"/>
        </p:nvSpPr>
        <p:spPr>
          <a:xfrm>
            <a:off x="5184000" y="0"/>
            <a:ext cx="3960000" cy="51444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1A9E0-8BC8-4711-81B6-F5BEB3131FAF}"/>
              </a:ext>
            </a:extLst>
          </p:cNvPr>
          <p:cNvSpPr/>
          <p:nvPr userDrawn="1"/>
        </p:nvSpPr>
        <p:spPr>
          <a:xfrm>
            <a:off x="387653" y="2491988"/>
            <a:ext cx="5218281" cy="9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Quicksand Light" pitchFamily="2" charset="0"/>
            </a:endParaRPr>
          </a:p>
        </p:txBody>
      </p:sp>
      <p:pic>
        <p:nvPicPr>
          <p:cNvPr id="7" name="Picture 6" descr="logo_SG.wmf">
            <a:extLst>
              <a:ext uri="{FF2B5EF4-FFF2-40B4-BE49-F238E27FC236}">
                <a16:creationId xmlns:a16="http://schemas.microsoft.com/office/drawing/2014/main" id="{103C150A-F55A-4DC8-9370-323A5931EA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000" y="4616513"/>
            <a:ext cx="1798638" cy="3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2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92000" y="1576800"/>
            <a:ext cx="4140000" cy="83715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en-US" sz="3200" b="1" spc="0" noProof="0" dirty="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000" y="2728800"/>
            <a:ext cx="4140000" cy="2769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400"/>
              </a:spcBef>
              <a:buNone/>
              <a:defRPr lang="en-GB" sz="1800" b="1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subsection title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F5A6D089-4F00-427C-9F3B-72C8307ECF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0"/>
            <a:ext cx="3960000" cy="51435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Click to insert </a:t>
            </a:r>
            <a:r>
              <a:rPr lang="fr-FR" err="1"/>
              <a:t>picture</a:t>
            </a:r>
            <a:endParaRPr lang="en-US"/>
          </a:p>
        </p:txBody>
      </p:sp>
      <p:pic>
        <p:nvPicPr>
          <p:cNvPr id="6" name="Picture 5" descr="logo_SG.wmf">
            <a:extLst>
              <a:ext uri="{FF2B5EF4-FFF2-40B4-BE49-F238E27FC236}">
                <a16:creationId xmlns:a16="http://schemas.microsoft.com/office/drawing/2014/main" id="{0C0DDCB3-9534-4212-88AC-1191165DEB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000" y="4616513"/>
            <a:ext cx="1798638" cy="3512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6ED1B9-9D93-4DC5-9C26-E085B3ECE031}"/>
              </a:ext>
            </a:extLst>
          </p:cNvPr>
          <p:cNvSpPr/>
          <p:nvPr userDrawn="1"/>
        </p:nvSpPr>
        <p:spPr>
          <a:xfrm>
            <a:off x="387653" y="2491988"/>
            <a:ext cx="3204000" cy="9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5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9525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25437" y="364617"/>
            <a:ext cx="8496000" cy="230832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4500000"/>
            <a:ext cx="8496000" cy="144073"/>
          </a:xfrm>
          <a:prstGeom prst="rect">
            <a:avLst/>
          </a:prstGeom>
        </p:spPr>
        <p:txBody>
          <a:bodyPr tIns="0" rIns="0" bIns="36000" anchor="b" anchorCtr="0"/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8E765-7214-4A36-B32A-D18CCEC2BFC9}"/>
              </a:ext>
            </a:extLst>
          </p:cNvPr>
          <p:cNvSpPr/>
          <p:nvPr userDrawn="1"/>
        </p:nvSpPr>
        <p:spPr>
          <a:xfrm>
            <a:off x="144000" y="648000"/>
            <a:ext cx="2016000" cy="54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noProof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01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9525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24000" y="333839"/>
            <a:ext cx="8496000" cy="261610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defRPr lang="en-US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6" name="Sources">
            <a:extLst>
              <a:ext uri="{FF2B5EF4-FFF2-40B4-BE49-F238E27FC236}">
                <a16:creationId xmlns:a16="http://schemas.microsoft.com/office/drawing/2014/main" id="{44691C9B-787E-48C1-BDA5-A310AD5E3E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4500000"/>
            <a:ext cx="8496000" cy="144073"/>
          </a:xfrm>
          <a:prstGeom prst="rect">
            <a:avLst/>
          </a:prstGeom>
        </p:spPr>
        <p:txBody>
          <a:bodyPr tIns="0" rIns="0" bIns="36000" anchor="b" anchorCtr="0"/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0168931-F605-4E53-922E-B5DE7077265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5438" y="756000"/>
            <a:ext cx="8496000" cy="1938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400" b="1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/>
              <a:t>Click to add sub-title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88D0F-DDF7-4033-A15A-D24B8AE8FA21}"/>
              </a:ext>
            </a:extLst>
          </p:cNvPr>
          <p:cNvSpPr/>
          <p:nvPr userDrawn="1"/>
        </p:nvSpPr>
        <p:spPr>
          <a:xfrm>
            <a:off x="144000" y="648000"/>
            <a:ext cx="2016000" cy="54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noProof="0">
              <a:latin typeface="Quicksand Light" pitchFamily="2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AF0065-3D22-49D7-BC76-C1227846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150938"/>
            <a:ext cx="8496000" cy="135524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315450" indent="-171450">
              <a:buFont typeface="Wingdings" panose="05000000000000000000" pitchFamily="2" charset="2"/>
              <a:buChar char=""/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59450" indent="-171450">
              <a:buFont typeface="Source Sans Pro" panose="020B0503030403020204" pitchFamily="34" charset="0"/>
              <a:buChar char="–"/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03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9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9525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25436" y="364617"/>
            <a:ext cx="8496302" cy="23083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999" y="4500000"/>
            <a:ext cx="8497439" cy="144073"/>
          </a:xfrm>
          <a:prstGeom prst="rect">
            <a:avLst/>
          </a:prstGeom>
        </p:spPr>
        <p:txBody>
          <a:bodyPr tIns="0" rIns="0" bIns="36000" anchor="b" anchorCtr="0"/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45554-7D16-47DF-A0A5-E6986D7FF91A}"/>
              </a:ext>
            </a:extLst>
          </p:cNvPr>
          <p:cNvSpPr/>
          <p:nvPr userDrawn="1"/>
        </p:nvSpPr>
        <p:spPr>
          <a:xfrm>
            <a:off x="144000" y="648000"/>
            <a:ext cx="2016000" cy="54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noProof="0">
              <a:latin typeface="Quicksand Light" pitchFamily="2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E686FAEA-0798-4A94-A949-6314EA6C5F9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5438" y="756000"/>
            <a:ext cx="8496000" cy="1938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400" b="1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/>
              <a:t>Click to add sub-title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463BCE-CCCF-4B8F-8FB1-E4FA8101B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89438" y="1159405"/>
            <a:ext cx="4032000" cy="30744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wrap="square" lIns="36000" tIns="36000" rIns="36000" bIns="36000" rtlCol="0">
            <a:noAutofit/>
          </a:bodyPr>
          <a:lstStyle>
            <a:lvl1pPr marL="72000" indent="-72000" algn="l" defTabSz="914400" rtl="0" eaLnBrk="1" latinLnBrk="0" hangingPunct="1">
              <a:spcBef>
                <a:spcPts val="4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Source Sans Pro" panose="020B0503030403020204" pitchFamily="34" charset="0"/>
              <a:buChar char="_"/>
              <a:defRPr lang="en-US" sz="1100" b="1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lang="en-US" sz="11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  <a:lvl5pPr>
              <a:defRPr lang="en-US" sz="1400" dirty="0"/>
            </a:lvl5pPr>
          </a:lstStyle>
          <a:p>
            <a:pPr marL="144000" lvl="0" indent="-144000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"/>
            </a:pPr>
            <a:r>
              <a:rPr lang="fr-FR"/>
              <a:t>Modifier les styles du texte du masque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008761F-CD57-48A0-B67A-B7F82D1E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150938"/>
            <a:ext cx="4140000" cy="135524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315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59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03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2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Logo SG">
            <a:extLst>
              <a:ext uri="{FF2B5EF4-FFF2-40B4-BE49-F238E27FC236}">
                <a16:creationId xmlns:a16="http://schemas.microsoft.com/office/drawing/2014/main" id="{0D4B289A-E6DD-43CB-B81A-D39B8675B6F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438" y="4698423"/>
            <a:ext cx="1100931" cy="224400"/>
          </a:xfrm>
          <a:prstGeom prst="rect">
            <a:avLst/>
          </a:prstGeom>
        </p:spPr>
      </p:pic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24000" y="364617"/>
            <a:ext cx="8496000" cy="230832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/>
          <a:p>
            <a:r>
              <a:rPr lang="en-US" noProof="0"/>
              <a:t>Click to add title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79F76B3-F79E-4FEA-864E-A44B5ACD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150939"/>
            <a:ext cx="8496000" cy="13997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04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  <p:sldLayoutId id="2147484139" r:id="rId17"/>
  </p:sldLayoutIdLst>
  <p:hf hdr="0" ftr="0"/>
  <p:txStyles>
    <p:titleStyle>
      <a:lvl1pPr algn="l" defTabSz="914400" rtl="0" eaLnBrk="1" fontAlgn="base" latinLnBrk="0" hangingPunct="1">
        <a:lnSpc>
          <a:spcPct val="75000"/>
        </a:lnSpc>
        <a:spcBef>
          <a:spcPct val="0"/>
        </a:spcBef>
        <a:spcAft>
          <a:spcPct val="0"/>
        </a:spcAft>
        <a:buNone/>
        <a:defRPr lang="fr-FR" sz="2000" b="0" kern="1200" cap="all" baseline="0" noProof="0" dirty="0">
          <a:solidFill>
            <a:schemeClr val="bg2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90000"/>
        <a:buFont typeface="Arial" pitchFamily="34" charset="0"/>
        <a:buNone/>
        <a:defRPr lang="en-US" sz="1200" b="1" kern="1200" baseline="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88000" indent="-144000" algn="l" defTabSz="914400" rtl="0" eaLnBrk="1" latinLnBrk="0" hangingPunct="1">
        <a:lnSpc>
          <a:spcPct val="90000"/>
        </a:lnSpc>
        <a:spcBef>
          <a:spcPts val="600"/>
        </a:spcBef>
        <a:buClrTx/>
        <a:buSzPct val="100000"/>
        <a:buFont typeface="Wingdings" panose="05000000000000000000" pitchFamily="2" charset="2"/>
        <a:buChar char=""/>
        <a:defRPr lang="en-US" sz="12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432000" indent="-1440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Source Sans Pro" panose="020B0503030403020204" pitchFamily="34" charset="0"/>
        <a:buChar char="–"/>
        <a:defRPr lang="en-US" sz="12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576000" indent="-144000" algn="l" defTabSz="914400" rtl="0" eaLnBrk="1" latinLnBrk="0" hangingPunct="1">
        <a:lnSpc>
          <a:spcPct val="90000"/>
        </a:lnSpc>
        <a:spcBef>
          <a:spcPts val="400"/>
        </a:spcBef>
        <a:buClrTx/>
        <a:buFont typeface="Source Sans Pro" panose="020B0503030403020204" pitchFamily="34" charset="0"/>
        <a:buChar char="-"/>
        <a:defRPr lang="en-US" sz="12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0" indent="0" algn="l" defTabSz="914400" rtl="0" eaLnBrk="1" latinLnBrk="0" hangingPunct="1">
        <a:spcBef>
          <a:spcPts val="2000"/>
        </a:spcBef>
        <a:buClr>
          <a:schemeClr val="tx2"/>
        </a:buClr>
        <a:buFontTx/>
        <a:buNone/>
        <a:defRPr lang="en-US" sz="1200" b="1" kern="1200" cap="all" baseline="0" noProof="0" dirty="0">
          <a:solidFill>
            <a:schemeClr val="bg2"/>
          </a:solidFill>
          <a:latin typeface="+mn-lt"/>
          <a:ea typeface="Source Sans Pro Black" panose="020B0803030403020204" pitchFamily="34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31">
          <p15:clr>
            <a:srgbClr val="000000"/>
          </p15:clr>
        </p15:guide>
        <p15:guide id="2" pos="204">
          <p15:clr>
            <a:srgbClr val="000000"/>
          </p15:clr>
        </p15:guide>
        <p15:guide id="3" pos="5556">
          <p15:clr>
            <a:srgbClr val="000000"/>
          </p15:clr>
        </p15:guide>
        <p15:guide id="4" orient="horz" pos="725">
          <p15:clr>
            <a:srgbClr val="000000"/>
          </p15:clr>
        </p15:guide>
        <p15:guide id="5" pos="288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9.svg"/><Relationship Id="rId3" Type="http://schemas.openxmlformats.org/officeDocument/2006/relationships/image" Target="../media/image24.svg"/><Relationship Id="rId7" Type="http://schemas.openxmlformats.org/officeDocument/2006/relationships/image" Target="../media/image30.svg"/><Relationship Id="rId12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26.svg"/><Relationship Id="rId5" Type="http://schemas.openxmlformats.org/officeDocument/2006/relationships/image" Target="../media/image32.svg"/><Relationship Id="rId15" Type="http://schemas.openxmlformats.org/officeDocument/2006/relationships/image" Target="../media/image34.svg"/><Relationship Id="rId10" Type="http://schemas.openxmlformats.org/officeDocument/2006/relationships/image" Target="../media/image25.png"/><Relationship Id="rId4" Type="http://schemas.openxmlformats.org/officeDocument/2006/relationships/image" Target="../media/image31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39C08A-1407-411B-9061-E1D21D92B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6000" y="2040956"/>
            <a:ext cx="5005738" cy="837152"/>
          </a:xfrm>
        </p:spPr>
        <p:txBody>
          <a:bodyPr/>
          <a:lstStyle/>
          <a:p>
            <a:r>
              <a:rPr lang="fr-FR" dirty="0"/>
              <a:t>CLOUD workshop – </a:t>
            </a:r>
            <a:br>
              <a:rPr lang="fr-FR" dirty="0"/>
            </a:br>
            <a:r>
              <a:rPr lang="fr-FR" dirty="0"/>
              <a:t>IT </a:t>
            </a:r>
            <a:r>
              <a:rPr lang="fr-FR" dirty="0" err="1"/>
              <a:t>Filere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DD8373-1E67-43A0-833F-0BC600CCD1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32584" y="114968"/>
            <a:ext cx="189154" cy="138499"/>
          </a:xfrm>
        </p:spPr>
        <p:txBody>
          <a:bodyPr/>
          <a:lstStyle/>
          <a:p>
            <a:r>
              <a:rPr lang="fr-FR" dirty="0"/>
              <a:t>c0</a:t>
            </a:r>
            <a:endParaRPr lang="en-US" dirty="0"/>
          </a:p>
        </p:txBody>
      </p:sp>
      <p:sp>
        <p:nvSpPr>
          <p:cNvPr id="4" name="Subtitle 8">
            <a:extLst>
              <a:ext uri="{FF2B5EF4-FFF2-40B4-BE49-F238E27FC236}">
                <a16:creationId xmlns:a16="http://schemas.microsoft.com/office/drawing/2014/main" id="{16D5496D-43D1-4949-9E73-BB42A0155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6000" y="3271979"/>
            <a:ext cx="3960000" cy="249299"/>
          </a:xfrm>
        </p:spPr>
        <p:txBody>
          <a:bodyPr/>
          <a:lstStyle/>
          <a:p>
            <a:r>
              <a:rPr lang="en-US" b="1" dirty="0"/>
              <a:t>SGGSC</a:t>
            </a:r>
          </a:p>
        </p:txBody>
      </p:sp>
    </p:spTree>
    <p:extLst>
      <p:ext uri="{BB962C8B-B14F-4D97-AF65-F5344CB8AC3E}">
        <p14:creationId xmlns:p14="http://schemas.microsoft.com/office/powerpoint/2010/main" val="81910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5">
            <a:extLst>
              <a:ext uri="{FF2B5EF4-FFF2-40B4-BE49-F238E27FC236}">
                <a16:creationId xmlns:a16="http://schemas.microsoft.com/office/drawing/2014/main" id="{8627CA29-146E-43D3-8E59-C72ADA41B130}"/>
              </a:ext>
            </a:extLst>
          </p:cNvPr>
          <p:cNvSpPr txBox="1">
            <a:spLocks/>
          </p:cNvSpPr>
          <p:nvPr/>
        </p:nvSpPr>
        <p:spPr>
          <a:xfrm>
            <a:off x="324002" y="358976"/>
            <a:ext cx="7804390" cy="23647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8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fr-FR" sz="2000" b="0" kern="1200" cap="all" baseline="0" noProof="0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CLOUD ADOPTION</a:t>
            </a:r>
          </a:p>
        </p:txBody>
      </p:sp>
      <p:pic>
        <p:nvPicPr>
          <p:cNvPr id="3" name="Graphic 2" descr="Users with solid fill">
            <a:extLst>
              <a:ext uri="{FF2B5EF4-FFF2-40B4-BE49-F238E27FC236}">
                <a16:creationId xmlns:a16="http://schemas.microsoft.com/office/drawing/2014/main" id="{0EE236D2-CBFA-44D4-AB0D-E89D6037D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350" y="1101436"/>
            <a:ext cx="914400" cy="914400"/>
          </a:xfrm>
          <a:prstGeom prst="rect">
            <a:avLst/>
          </a:prstGeom>
        </p:spPr>
      </p:pic>
      <p:pic>
        <p:nvPicPr>
          <p:cNvPr id="5" name="Graphic 4" descr="Workflow with solid fill">
            <a:extLst>
              <a:ext uri="{FF2B5EF4-FFF2-40B4-BE49-F238E27FC236}">
                <a16:creationId xmlns:a16="http://schemas.microsoft.com/office/drawing/2014/main" id="{014CA7A7-1361-433B-92DA-063D7A140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2605" y="1101436"/>
            <a:ext cx="914400" cy="914400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3D3F1888-18AC-4959-9282-29E18EBCD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6860" y="1101436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3284B37-8000-4A40-977E-7EAF51251129}"/>
              </a:ext>
            </a:extLst>
          </p:cNvPr>
          <p:cNvSpPr txBox="1"/>
          <p:nvPr/>
        </p:nvSpPr>
        <p:spPr>
          <a:xfrm>
            <a:off x="1224868" y="2005176"/>
            <a:ext cx="1141364" cy="3185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PEOPLE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EC1544-491B-4C2C-B1CE-68A1A6EF001A}"/>
              </a:ext>
            </a:extLst>
          </p:cNvPr>
          <p:cNvSpPr txBox="1"/>
          <p:nvPr/>
        </p:nvSpPr>
        <p:spPr>
          <a:xfrm>
            <a:off x="3965864" y="2002328"/>
            <a:ext cx="1141364" cy="3185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PROCESS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154DD0-5016-47E6-B217-62C37E2FF400}"/>
              </a:ext>
            </a:extLst>
          </p:cNvPr>
          <p:cNvSpPr txBox="1"/>
          <p:nvPr/>
        </p:nvSpPr>
        <p:spPr>
          <a:xfrm>
            <a:off x="6456467" y="2015836"/>
            <a:ext cx="1464106" cy="318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TECHNOLOGY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B0D99C-CC9E-4302-8EED-157D5ACEE8F1}"/>
              </a:ext>
            </a:extLst>
          </p:cNvPr>
          <p:cNvSpPr txBox="1"/>
          <p:nvPr/>
        </p:nvSpPr>
        <p:spPr>
          <a:xfrm>
            <a:off x="859676" y="2703292"/>
            <a:ext cx="2024853" cy="7036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sz="1200" b="1" dirty="0" err="1">
                <a:cs typeface="Arial" pitchFamily="34" charset="0"/>
              </a:rPr>
              <a:t>Reskilling</a:t>
            </a:r>
            <a:r>
              <a:rPr lang="fr-FR" sz="1200" b="1" dirty="0">
                <a:cs typeface="Arial" pitchFamily="34" charset="0"/>
              </a:rPr>
              <a:t> teams &amp; leaders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sz="1200" b="1" dirty="0">
                <a:cs typeface="Arial" pitchFamily="34" charset="0"/>
              </a:rPr>
              <a:t>Future </a:t>
            </a:r>
            <a:r>
              <a:rPr lang="fr-FR" sz="1200" b="1" dirty="0" err="1">
                <a:cs typeface="Arial" pitchFamily="34" charset="0"/>
              </a:rPr>
              <a:t>Roles</a:t>
            </a:r>
            <a:endParaRPr lang="fr-FR" sz="1200" b="1" dirty="0">
              <a:cs typeface="Arial" pitchFamily="34" charset="0"/>
            </a:endParaRP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sz="1200" b="1" dirty="0" err="1">
                <a:cs typeface="Arial" pitchFamily="34" charset="0"/>
              </a:rPr>
              <a:t>Investing</a:t>
            </a:r>
            <a:r>
              <a:rPr lang="fr-FR" sz="1200" b="1" dirty="0">
                <a:cs typeface="Arial" pitchFamily="34" charset="0"/>
              </a:rPr>
              <a:t> in Talent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91CEF-9D2E-4EC4-B811-4074B181C5E0}"/>
              </a:ext>
            </a:extLst>
          </p:cNvPr>
          <p:cNvSpPr txBox="1"/>
          <p:nvPr/>
        </p:nvSpPr>
        <p:spPr>
          <a:xfrm>
            <a:off x="3877194" y="2703291"/>
            <a:ext cx="2024853" cy="92678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sz="1200" b="1" dirty="0">
                <a:cs typeface="Arial" pitchFamily="34" charset="0"/>
              </a:rPr>
              <a:t>Operating Model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cs typeface="Arial" pitchFamily="34" charset="0"/>
              </a:rPr>
              <a:t>Organization design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cs typeface="Arial" pitchFamily="34" charset="0"/>
              </a:rPr>
              <a:t>Cost monitoring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sz="1200" b="1" dirty="0">
                <a:cs typeface="Arial" pitchFamily="34" charset="0"/>
              </a:rPr>
              <a:t>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DC3A20-2A40-40B3-87A9-731E4DD15502}"/>
              </a:ext>
            </a:extLst>
          </p:cNvPr>
          <p:cNvSpPr txBox="1"/>
          <p:nvPr/>
        </p:nvSpPr>
        <p:spPr>
          <a:xfrm>
            <a:off x="6352655" y="2703291"/>
            <a:ext cx="2024853" cy="92678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cs typeface="Arial" pitchFamily="34" charset="0"/>
              </a:rPr>
              <a:t>How to Migrate ?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cs typeface="Arial" pitchFamily="34" charset="0"/>
              </a:rPr>
              <a:t>Technology choices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cs typeface="Arial" pitchFamily="34" charset="0"/>
              </a:rPr>
              <a:t>Architecture  &amp; Design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cs typeface="Arial" pitchFamily="34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56045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5">
            <a:extLst>
              <a:ext uri="{FF2B5EF4-FFF2-40B4-BE49-F238E27FC236}">
                <a16:creationId xmlns:a16="http://schemas.microsoft.com/office/drawing/2014/main" id="{8627CA29-146E-43D3-8E59-C72ADA41B130}"/>
              </a:ext>
            </a:extLst>
          </p:cNvPr>
          <p:cNvSpPr txBox="1">
            <a:spLocks/>
          </p:cNvSpPr>
          <p:nvPr/>
        </p:nvSpPr>
        <p:spPr>
          <a:xfrm>
            <a:off x="324002" y="317413"/>
            <a:ext cx="7804390" cy="23647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8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fr-FR" sz="2000" b="0" kern="1200" cap="all" baseline="0" noProof="0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Top challenges in large transformation’s</a:t>
            </a:r>
          </a:p>
        </p:txBody>
      </p:sp>
      <p:sp>
        <p:nvSpPr>
          <p:cNvPr id="33" name="Block Arc 32">
            <a:extLst>
              <a:ext uri="{FF2B5EF4-FFF2-40B4-BE49-F238E27FC236}">
                <a16:creationId xmlns:a16="http://schemas.microsoft.com/office/drawing/2014/main" id="{31CF8900-0B39-411F-8A36-34FD37C32BA7}"/>
              </a:ext>
            </a:extLst>
          </p:cNvPr>
          <p:cNvSpPr/>
          <p:nvPr/>
        </p:nvSpPr>
        <p:spPr>
          <a:xfrm flipV="1">
            <a:off x="3191723" y="1382985"/>
            <a:ext cx="2362200" cy="2362200"/>
          </a:xfrm>
          <a:prstGeom prst="blockArc">
            <a:avLst>
              <a:gd name="adj1" fmla="val 10800000"/>
              <a:gd name="adj2" fmla="val 16033173"/>
              <a:gd name="adj3" fmla="val 16208"/>
            </a:avLst>
          </a:prstGeom>
          <a:solidFill>
            <a:srgbClr val="519BA5">
              <a:lumMod val="40000"/>
              <a:lumOff val="60000"/>
            </a:srgbClr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Block Arc 46">
            <a:extLst>
              <a:ext uri="{FF2B5EF4-FFF2-40B4-BE49-F238E27FC236}">
                <a16:creationId xmlns:a16="http://schemas.microsoft.com/office/drawing/2014/main" id="{5B069AA2-EB3E-410E-91BF-43037FC71AC8}"/>
              </a:ext>
            </a:extLst>
          </p:cNvPr>
          <p:cNvSpPr/>
          <p:nvPr/>
        </p:nvSpPr>
        <p:spPr>
          <a:xfrm flipH="1">
            <a:off x="3240507" y="1321151"/>
            <a:ext cx="2362200" cy="2362200"/>
          </a:xfrm>
          <a:prstGeom prst="blockArc">
            <a:avLst>
              <a:gd name="adj1" fmla="val 10800000"/>
              <a:gd name="adj2" fmla="val 16423279"/>
              <a:gd name="adj3" fmla="val 15102"/>
            </a:avLst>
          </a:prstGeom>
          <a:solidFill>
            <a:srgbClr val="519BA5">
              <a:lumMod val="75000"/>
            </a:srgbClr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Block Arc 51">
            <a:extLst>
              <a:ext uri="{FF2B5EF4-FFF2-40B4-BE49-F238E27FC236}">
                <a16:creationId xmlns:a16="http://schemas.microsoft.com/office/drawing/2014/main" id="{EC59D0EB-9C04-4304-B371-19124930E9DE}"/>
              </a:ext>
            </a:extLst>
          </p:cNvPr>
          <p:cNvSpPr/>
          <p:nvPr/>
        </p:nvSpPr>
        <p:spPr>
          <a:xfrm flipH="1" flipV="1">
            <a:off x="3244098" y="1387529"/>
            <a:ext cx="2362200" cy="2362200"/>
          </a:xfrm>
          <a:prstGeom prst="blockArc">
            <a:avLst>
              <a:gd name="adj1" fmla="val 10748953"/>
              <a:gd name="adj2" fmla="val 16199983"/>
              <a:gd name="adj3" fmla="val 15726"/>
            </a:avLst>
          </a:prstGeom>
          <a:solidFill>
            <a:srgbClr val="A4262C">
              <a:lumMod val="40000"/>
              <a:lumOff val="60000"/>
            </a:srgbClr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91C2A9-C5A2-4646-89A4-1E87345E678B}"/>
              </a:ext>
            </a:extLst>
          </p:cNvPr>
          <p:cNvSpPr txBox="1"/>
          <p:nvPr/>
        </p:nvSpPr>
        <p:spPr>
          <a:xfrm>
            <a:off x="3608521" y="2414873"/>
            <a:ext cx="1626171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90265E-E0CC-44B9-92E8-793036DD20E5}"/>
              </a:ext>
            </a:extLst>
          </p:cNvPr>
          <p:cNvGrpSpPr/>
          <p:nvPr/>
        </p:nvGrpSpPr>
        <p:grpSpPr>
          <a:xfrm>
            <a:off x="2594737" y="1321151"/>
            <a:ext cx="3641314" cy="2482469"/>
            <a:chOff x="2594737" y="1321151"/>
            <a:chExt cx="3641314" cy="2482469"/>
          </a:xfrm>
        </p:grpSpPr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B235A87-44C1-4625-93F4-49983B360601}"/>
                </a:ext>
              </a:extLst>
            </p:cNvPr>
            <p:cNvGrpSpPr/>
            <p:nvPr/>
          </p:nvGrpSpPr>
          <p:grpSpPr>
            <a:xfrm flipV="1">
              <a:off x="5409261" y="3352384"/>
              <a:ext cx="638443" cy="451236"/>
              <a:chOff x="7826610" y="1402915"/>
              <a:chExt cx="638443" cy="338427"/>
            </a:xfrm>
          </p:grpSpPr>
          <p:cxnSp>
            <p:nvCxnSpPr>
              <p:cNvPr id="19" name="Straight Connector 25">
                <a:extLst>
                  <a:ext uri="{FF2B5EF4-FFF2-40B4-BE49-F238E27FC236}">
                    <a16:creationId xmlns:a16="http://schemas.microsoft.com/office/drawing/2014/main" id="{BE7B14CB-8AB2-4104-BD69-5EEDCBEB1978}"/>
                  </a:ext>
                </a:extLst>
              </p:cNvPr>
              <p:cNvCxnSpPr/>
              <p:nvPr/>
            </p:nvCxnSpPr>
            <p:spPr>
              <a:xfrm flipV="1">
                <a:off x="7826610" y="1402915"/>
                <a:ext cx="340819" cy="338427"/>
              </a:xfrm>
              <a:prstGeom prst="line">
                <a:avLst/>
              </a:prstGeom>
              <a:noFill/>
              <a:ln w="28575" cap="flat" cmpd="sng" algn="ctr">
                <a:solidFill>
                  <a:srgbClr val="A4262C">
                    <a:lumMod val="40000"/>
                    <a:lumOff val="6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" name="Straight Arrow Connector 26">
                <a:extLst>
                  <a:ext uri="{FF2B5EF4-FFF2-40B4-BE49-F238E27FC236}">
                    <a16:creationId xmlns:a16="http://schemas.microsoft.com/office/drawing/2014/main" id="{9847F3FE-0B1D-4622-A58F-4A8400C26082}"/>
                  </a:ext>
                </a:extLst>
              </p:cNvPr>
              <p:cNvCxnSpPr/>
              <p:nvPr/>
            </p:nvCxnSpPr>
            <p:spPr>
              <a:xfrm flipV="1">
                <a:off x="8150801" y="1409079"/>
                <a:ext cx="314252" cy="1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A4262C">
                    <a:lumMod val="40000"/>
                    <a:lumOff val="60000"/>
                  </a:srgbClr>
                </a:solidFill>
                <a:prstDash val="solid"/>
                <a:tailEnd type="oval"/>
              </a:ln>
              <a:effectLst/>
            </p:spPr>
          </p:cxnSp>
        </p:grp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EEF6C622-EDBC-4861-BACF-6980211B4700}"/>
                </a:ext>
              </a:extLst>
            </p:cNvPr>
            <p:cNvSpPr/>
            <p:nvPr/>
          </p:nvSpPr>
          <p:spPr>
            <a:xfrm>
              <a:off x="3191723" y="1321151"/>
              <a:ext cx="2362200" cy="2362200"/>
            </a:xfrm>
            <a:prstGeom prst="blockArc">
              <a:avLst>
                <a:gd name="adj1" fmla="val 10841677"/>
                <a:gd name="adj2" fmla="val 15895177"/>
                <a:gd name="adj3" fmla="val 15593"/>
              </a:avLst>
            </a:prstGeom>
            <a:solidFill>
              <a:srgbClr val="EC6C2D">
                <a:lumMod val="60000"/>
                <a:lumOff val="40000"/>
              </a:srgbClr>
            </a:solidFill>
            <a:ln w="63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7" name="Group 24">
              <a:extLst>
                <a:ext uri="{FF2B5EF4-FFF2-40B4-BE49-F238E27FC236}">
                  <a16:creationId xmlns:a16="http://schemas.microsoft.com/office/drawing/2014/main" id="{7C4EA1D1-DF82-4994-8D72-88D43AEEE6EB}"/>
                </a:ext>
              </a:extLst>
            </p:cNvPr>
            <p:cNvGrpSpPr/>
            <p:nvPr/>
          </p:nvGrpSpPr>
          <p:grpSpPr>
            <a:xfrm rot="18417167" flipH="1">
              <a:off x="2501133" y="1819657"/>
              <a:ext cx="638443" cy="451236"/>
              <a:chOff x="7826610" y="1402915"/>
              <a:chExt cx="638443" cy="338427"/>
            </a:xfrm>
          </p:grpSpPr>
          <p:cxnSp>
            <p:nvCxnSpPr>
              <p:cNvPr id="38" name="Straight Connector 25">
                <a:extLst>
                  <a:ext uri="{FF2B5EF4-FFF2-40B4-BE49-F238E27FC236}">
                    <a16:creationId xmlns:a16="http://schemas.microsoft.com/office/drawing/2014/main" id="{BE04C781-ED6B-44EB-98F1-2A5F67923E69}"/>
                  </a:ext>
                </a:extLst>
              </p:cNvPr>
              <p:cNvCxnSpPr/>
              <p:nvPr/>
            </p:nvCxnSpPr>
            <p:spPr>
              <a:xfrm flipV="1">
                <a:off x="7826610" y="1402915"/>
                <a:ext cx="340819" cy="338427"/>
              </a:xfrm>
              <a:prstGeom prst="line">
                <a:avLst/>
              </a:prstGeom>
              <a:noFill/>
              <a:ln w="28575" cap="flat" cmpd="sng" algn="ctr">
                <a:solidFill>
                  <a:srgbClr val="EC6C2D">
                    <a:lumMod val="60000"/>
                    <a:lumOff val="4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9" name="Straight Arrow Connector 26">
                <a:extLst>
                  <a:ext uri="{FF2B5EF4-FFF2-40B4-BE49-F238E27FC236}">
                    <a16:creationId xmlns:a16="http://schemas.microsoft.com/office/drawing/2014/main" id="{FE3272C9-36BE-485D-8611-95B7B1A51B69}"/>
                  </a:ext>
                </a:extLst>
              </p:cNvPr>
              <p:cNvCxnSpPr/>
              <p:nvPr/>
            </p:nvCxnSpPr>
            <p:spPr>
              <a:xfrm flipV="1">
                <a:off x="8150801" y="1409079"/>
                <a:ext cx="314252" cy="1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EC6C2D">
                    <a:lumMod val="60000"/>
                    <a:lumOff val="40000"/>
                  </a:srgbClr>
                </a:solidFill>
                <a:prstDash val="solid"/>
                <a:tailEnd type="oval"/>
              </a:ln>
              <a:effectLst/>
            </p:spPr>
          </p:cxnSp>
        </p:grpSp>
        <p:grpSp>
          <p:nvGrpSpPr>
            <p:cNvPr id="48" name="Group 24">
              <a:extLst>
                <a:ext uri="{FF2B5EF4-FFF2-40B4-BE49-F238E27FC236}">
                  <a16:creationId xmlns:a16="http://schemas.microsoft.com/office/drawing/2014/main" id="{65037599-7EF2-4078-B9C9-E58E77119077}"/>
                </a:ext>
              </a:extLst>
            </p:cNvPr>
            <p:cNvGrpSpPr/>
            <p:nvPr/>
          </p:nvGrpSpPr>
          <p:grpSpPr>
            <a:xfrm>
              <a:off x="5597608" y="1643108"/>
              <a:ext cx="638443" cy="451236"/>
              <a:chOff x="7826610" y="1402915"/>
              <a:chExt cx="638443" cy="338427"/>
            </a:xfrm>
          </p:grpSpPr>
          <p:cxnSp>
            <p:nvCxnSpPr>
              <p:cNvPr id="49" name="Straight Connector 25">
                <a:extLst>
                  <a:ext uri="{FF2B5EF4-FFF2-40B4-BE49-F238E27FC236}">
                    <a16:creationId xmlns:a16="http://schemas.microsoft.com/office/drawing/2014/main" id="{FFED9BD9-0A0E-4145-9712-1CB68B2E228B}"/>
                  </a:ext>
                </a:extLst>
              </p:cNvPr>
              <p:cNvCxnSpPr/>
              <p:nvPr/>
            </p:nvCxnSpPr>
            <p:spPr>
              <a:xfrm flipV="1">
                <a:off x="7826610" y="1402915"/>
                <a:ext cx="340819" cy="338427"/>
              </a:xfrm>
              <a:prstGeom prst="line">
                <a:avLst/>
              </a:prstGeom>
              <a:noFill/>
              <a:ln w="28575" cap="flat" cmpd="sng" algn="ctr">
                <a:solidFill>
                  <a:srgbClr val="519BA5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50" name="Straight Arrow Connector 26">
                <a:extLst>
                  <a:ext uri="{FF2B5EF4-FFF2-40B4-BE49-F238E27FC236}">
                    <a16:creationId xmlns:a16="http://schemas.microsoft.com/office/drawing/2014/main" id="{6C7FB1B1-39FD-4C60-89FF-27B12B08DE34}"/>
                  </a:ext>
                </a:extLst>
              </p:cNvPr>
              <p:cNvCxnSpPr/>
              <p:nvPr/>
            </p:nvCxnSpPr>
            <p:spPr>
              <a:xfrm flipV="1">
                <a:off x="8150801" y="1409079"/>
                <a:ext cx="314252" cy="1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19BA5">
                    <a:lumMod val="75000"/>
                  </a:srgbClr>
                </a:solidFill>
                <a:prstDash val="solid"/>
                <a:tailEnd type="oval"/>
              </a:ln>
              <a:effectLst/>
            </p:spPr>
          </p:cxnSp>
        </p:grpSp>
        <p:grpSp>
          <p:nvGrpSpPr>
            <p:cNvPr id="61" name="Group 24">
              <a:extLst>
                <a:ext uri="{FF2B5EF4-FFF2-40B4-BE49-F238E27FC236}">
                  <a16:creationId xmlns:a16="http://schemas.microsoft.com/office/drawing/2014/main" id="{B9C4651E-DCA1-407A-9576-72DA145BA4E1}"/>
                </a:ext>
              </a:extLst>
            </p:cNvPr>
            <p:cNvGrpSpPr/>
            <p:nvPr/>
          </p:nvGrpSpPr>
          <p:grpSpPr>
            <a:xfrm flipH="1" flipV="1">
              <a:off x="2643638" y="3259061"/>
              <a:ext cx="638443" cy="451236"/>
              <a:chOff x="7826610" y="1402915"/>
              <a:chExt cx="638443" cy="338427"/>
            </a:xfrm>
          </p:grpSpPr>
          <p:cxnSp>
            <p:nvCxnSpPr>
              <p:cNvPr id="62" name="Straight Connector 25">
                <a:extLst>
                  <a:ext uri="{FF2B5EF4-FFF2-40B4-BE49-F238E27FC236}">
                    <a16:creationId xmlns:a16="http://schemas.microsoft.com/office/drawing/2014/main" id="{907B8518-2AE7-4058-8E13-B72B08F93586}"/>
                  </a:ext>
                </a:extLst>
              </p:cNvPr>
              <p:cNvCxnSpPr/>
              <p:nvPr/>
            </p:nvCxnSpPr>
            <p:spPr>
              <a:xfrm flipV="1">
                <a:off x="7826610" y="1402915"/>
                <a:ext cx="340819" cy="338427"/>
              </a:xfrm>
              <a:prstGeom prst="line">
                <a:avLst/>
              </a:prstGeom>
              <a:noFill/>
              <a:ln w="28575" cap="flat" cmpd="sng" algn="ctr">
                <a:solidFill>
                  <a:srgbClr val="C1BCBC"/>
                </a:solidFill>
                <a:prstDash val="solid"/>
              </a:ln>
              <a:effectLst/>
            </p:spPr>
          </p:cxnSp>
          <p:cxnSp>
            <p:nvCxnSpPr>
              <p:cNvPr id="63" name="Straight Arrow Connector 26">
                <a:extLst>
                  <a:ext uri="{FF2B5EF4-FFF2-40B4-BE49-F238E27FC236}">
                    <a16:creationId xmlns:a16="http://schemas.microsoft.com/office/drawing/2014/main" id="{DB3BD236-FE47-406A-8879-F8C6D5BED088}"/>
                  </a:ext>
                </a:extLst>
              </p:cNvPr>
              <p:cNvCxnSpPr/>
              <p:nvPr/>
            </p:nvCxnSpPr>
            <p:spPr>
              <a:xfrm flipV="1">
                <a:off x="8150801" y="1409079"/>
                <a:ext cx="314252" cy="1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1BCBC"/>
                </a:solidFill>
                <a:prstDash val="solid"/>
                <a:tailEnd type="oval"/>
              </a:ln>
              <a:effectLst/>
            </p:spPr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0EB167-2970-4886-A1AF-9FFF00531DE4}"/>
              </a:ext>
            </a:extLst>
          </p:cNvPr>
          <p:cNvGrpSpPr/>
          <p:nvPr/>
        </p:nvGrpSpPr>
        <p:grpSpPr>
          <a:xfrm>
            <a:off x="6397674" y="1169041"/>
            <a:ext cx="2381187" cy="1086202"/>
            <a:chOff x="6397674" y="1169041"/>
            <a:chExt cx="2381187" cy="1086202"/>
          </a:xfrm>
        </p:grpSpPr>
        <p:sp>
          <p:nvSpPr>
            <p:cNvPr id="51" name="TextBox 38">
              <a:extLst>
                <a:ext uri="{FF2B5EF4-FFF2-40B4-BE49-F238E27FC236}">
                  <a16:creationId xmlns:a16="http://schemas.microsoft.com/office/drawing/2014/main" id="{2AA227F5-984D-416E-86F3-A92167053661}"/>
                </a:ext>
              </a:extLst>
            </p:cNvPr>
            <p:cNvSpPr txBox="1"/>
            <p:nvPr/>
          </p:nvSpPr>
          <p:spPr>
            <a:xfrm>
              <a:off x="6397674" y="1331913"/>
              <a:ext cx="23811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itchFamily="34" charset="0"/>
                  <a:cs typeface="Arial" pitchFamily="34" charset="0"/>
                </a:rPr>
                <a:t>Transforming culture and ways of working</a:t>
              </a:r>
            </a:p>
          </p:txBody>
        </p:sp>
        <p:sp>
          <p:nvSpPr>
            <p:cNvPr id="2" name="Parallelogram 1">
              <a:extLst>
                <a:ext uri="{FF2B5EF4-FFF2-40B4-BE49-F238E27FC236}">
                  <a16:creationId xmlns:a16="http://schemas.microsoft.com/office/drawing/2014/main" id="{A0BB8C47-3C2A-4A55-A62B-6004771AA9D9}"/>
                </a:ext>
              </a:extLst>
            </p:cNvPr>
            <p:cNvSpPr/>
            <p:nvPr/>
          </p:nvSpPr>
          <p:spPr>
            <a:xfrm>
              <a:off x="6940866" y="1169041"/>
              <a:ext cx="390698" cy="211931"/>
            </a:xfrm>
            <a:prstGeom prst="parallelogram">
              <a:avLst/>
            </a:prstGeom>
            <a:solidFill>
              <a:schemeClr val="accent2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1000" b="1" dirty="0">
                  <a:solidFill>
                    <a:schemeClr val="bg1"/>
                  </a:solidFill>
                  <a:ea typeface="Source Sans Pro" pitchFamily="34" charset="0"/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E435F6F-138A-438C-95CB-560D8F4D91D8}"/>
              </a:ext>
            </a:extLst>
          </p:cNvPr>
          <p:cNvGrpSpPr/>
          <p:nvPr/>
        </p:nvGrpSpPr>
        <p:grpSpPr>
          <a:xfrm>
            <a:off x="6397674" y="3113349"/>
            <a:ext cx="2381187" cy="631836"/>
            <a:chOff x="6397674" y="3110959"/>
            <a:chExt cx="2381187" cy="631836"/>
          </a:xfrm>
        </p:grpSpPr>
        <p:sp>
          <p:nvSpPr>
            <p:cNvPr id="56" name="TextBox 38">
              <a:extLst>
                <a:ext uri="{FF2B5EF4-FFF2-40B4-BE49-F238E27FC236}">
                  <a16:creationId xmlns:a16="http://schemas.microsoft.com/office/drawing/2014/main" id="{8C5D2440-4283-4B35-AA58-6CA088B399AE}"/>
                </a:ext>
              </a:extLst>
            </p:cNvPr>
            <p:cNvSpPr txBox="1"/>
            <p:nvPr/>
          </p:nvSpPr>
          <p:spPr>
            <a:xfrm>
              <a:off x="6397674" y="3373463"/>
              <a:ext cx="2381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itchFamily="34" charset="0"/>
                  <a:cs typeface="Arial" pitchFamily="34" charset="0"/>
                </a:rPr>
                <a:t>Lack of leadership</a:t>
              </a:r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F2955DDE-72BC-45B5-AC0E-6023A07264A5}"/>
                </a:ext>
              </a:extLst>
            </p:cNvPr>
            <p:cNvSpPr/>
            <p:nvPr/>
          </p:nvSpPr>
          <p:spPr>
            <a:xfrm>
              <a:off x="6925537" y="3110959"/>
              <a:ext cx="429768" cy="211931"/>
            </a:xfrm>
            <a:prstGeom prst="parallelogram">
              <a:avLst/>
            </a:prstGeom>
            <a:solidFill>
              <a:schemeClr val="accent2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1000" b="1" dirty="0">
                  <a:solidFill>
                    <a:schemeClr val="bg1"/>
                  </a:solidFill>
                  <a:ea typeface="Source Sans Pro" pitchFamily="34" charset="0"/>
                </a:rPr>
                <a:t>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522AE7-5FE1-438A-923A-9E3D58F1DEAC}"/>
              </a:ext>
            </a:extLst>
          </p:cNvPr>
          <p:cNvGrpSpPr/>
          <p:nvPr/>
        </p:nvGrpSpPr>
        <p:grpSpPr>
          <a:xfrm>
            <a:off x="210076" y="3161532"/>
            <a:ext cx="2381187" cy="858262"/>
            <a:chOff x="210076" y="3161532"/>
            <a:chExt cx="2381187" cy="85826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1DF23B-24F1-4810-92BC-1FDD662153C2}"/>
                </a:ext>
              </a:extLst>
            </p:cNvPr>
            <p:cNvSpPr txBox="1"/>
            <p:nvPr/>
          </p:nvSpPr>
          <p:spPr>
            <a:xfrm>
              <a:off x="210076" y="3373463"/>
              <a:ext cx="2381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400">
                <a:defRPr/>
              </a:pPr>
              <a:r>
                <a:rPr lang="en-US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itchFamily="34" charset="0"/>
                  <a:cs typeface="Arial" pitchFamily="34" charset="0"/>
                </a:rPr>
                <a:t>Establishing a clear vision</a:t>
              </a:r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652272FF-02AE-4E89-B06C-BADD2C12B665}"/>
                </a:ext>
              </a:extLst>
            </p:cNvPr>
            <p:cNvSpPr/>
            <p:nvPr/>
          </p:nvSpPr>
          <p:spPr>
            <a:xfrm>
              <a:off x="1464490" y="3161532"/>
              <a:ext cx="429768" cy="211931"/>
            </a:xfrm>
            <a:prstGeom prst="parallelogram">
              <a:avLst/>
            </a:prstGeom>
            <a:solidFill>
              <a:schemeClr val="accent2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1000" b="1" dirty="0">
                  <a:solidFill>
                    <a:schemeClr val="bg1"/>
                  </a:solidFill>
                  <a:ea typeface="Source Sans Pro" pitchFamily="34" charset="0"/>
                </a:rPr>
                <a:t>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65C67EE-6145-46E3-A76E-5C1DCB2B6833}"/>
              </a:ext>
            </a:extLst>
          </p:cNvPr>
          <p:cNvGrpSpPr/>
          <p:nvPr/>
        </p:nvGrpSpPr>
        <p:grpSpPr>
          <a:xfrm>
            <a:off x="118881" y="1482700"/>
            <a:ext cx="2280778" cy="1198296"/>
            <a:chOff x="118881" y="1482700"/>
            <a:chExt cx="2280778" cy="119829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CDC1F5-8260-4B21-A975-002CE9C0CDA8}"/>
                </a:ext>
              </a:extLst>
            </p:cNvPr>
            <p:cNvSpPr txBox="1"/>
            <p:nvPr/>
          </p:nvSpPr>
          <p:spPr>
            <a:xfrm>
              <a:off x="118881" y="1757666"/>
              <a:ext cx="22807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400">
                <a:defRPr/>
              </a:pPr>
              <a:r>
                <a:rPr lang="en-US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itchFamily="34" charset="0"/>
                  <a:cs typeface="Arial" pitchFamily="34" charset="0"/>
                </a:rPr>
                <a:t>Overcoming technological challenges &amp; skills</a:t>
              </a:r>
              <a:endParaRPr lang="en-US" b="1" dirty="0">
                <a:solidFill>
                  <a:srgbClr val="519BA5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BB2813FE-A571-48D5-8A19-399DF1B433F6}"/>
                </a:ext>
              </a:extLst>
            </p:cNvPr>
            <p:cNvSpPr/>
            <p:nvPr/>
          </p:nvSpPr>
          <p:spPr>
            <a:xfrm>
              <a:off x="1548572" y="1482700"/>
              <a:ext cx="429768" cy="211931"/>
            </a:xfrm>
            <a:prstGeom prst="parallelogram">
              <a:avLst/>
            </a:prstGeom>
            <a:solidFill>
              <a:schemeClr val="accent2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1000" b="1" dirty="0">
                  <a:solidFill>
                    <a:schemeClr val="bg1"/>
                  </a:solidFill>
                  <a:ea typeface="Source Sans Pro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23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905F6BE-A2F8-4D9D-8B2E-41B05FFAB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89" y="2512800"/>
            <a:ext cx="4796011" cy="383951"/>
          </a:xfrm>
        </p:spPr>
        <p:txBody>
          <a:bodyPr/>
          <a:lstStyle/>
          <a:p>
            <a:r>
              <a:rPr lang="fr-FR" dirty="0"/>
              <a:t>LABS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B12A996-3031-4E65-BFBA-E2A5378AEE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843" y="1298311"/>
            <a:ext cx="748603" cy="914096"/>
          </a:xfrm>
        </p:spPr>
        <p:txBody>
          <a:bodyPr/>
          <a:lstStyle/>
          <a:p>
            <a:r>
              <a:rPr lang="fr-FR" dirty="0"/>
              <a:t>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9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0BE48CE-5545-4757-90ED-E9D51D8E1F92}"/>
              </a:ext>
            </a:extLst>
          </p:cNvPr>
          <p:cNvSpPr/>
          <p:nvPr/>
        </p:nvSpPr>
        <p:spPr>
          <a:xfrm>
            <a:off x="3174020" y="737905"/>
            <a:ext cx="5806946" cy="3196856"/>
          </a:xfrm>
          <a:prstGeom prst="roundRect">
            <a:avLst/>
          </a:prstGeom>
          <a:solidFill>
            <a:srgbClr val="CCECF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endParaRPr lang="en-US" sz="1200" dirty="0">
              <a:ea typeface="Source Sans Pro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72033FC-9394-4467-8554-B52EFC8729BF}"/>
              </a:ext>
            </a:extLst>
          </p:cNvPr>
          <p:cNvSpPr/>
          <p:nvPr/>
        </p:nvSpPr>
        <p:spPr>
          <a:xfrm>
            <a:off x="89426" y="744279"/>
            <a:ext cx="2909179" cy="31968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endParaRPr lang="en-US" sz="1200" dirty="0">
              <a:ea typeface="Source Sans Pro" pitchFamily="34" charset="0"/>
            </a:endParaRPr>
          </a:p>
        </p:txBody>
      </p:sp>
      <p:sp>
        <p:nvSpPr>
          <p:cNvPr id="43" name="Title 5">
            <a:extLst>
              <a:ext uri="{FF2B5EF4-FFF2-40B4-BE49-F238E27FC236}">
                <a16:creationId xmlns:a16="http://schemas.microsoft.com/office/drawing/2014/main" id="{8627CA29-146E-43D3-8E59-C72ADA41B130}"/>
              </a:ext>
            </a:extLst>
          </p:cNvPr>
          <p:cNvSpPr txBox="1">
            <a:spLocks/>
          </p:cNvSpPr>
          <p:nvPr/>
        </p:nvSpPr>
        <p:spPr>
          <a:xfrm>
            <a:off x="324002" y="343338"/>
            <a:ext cx="7804390" cy="23647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8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fr-FR" sz="2000" b="0" kern="1200" cap="all" baseline="0" noProof="0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LAB 1 – create a </a:t>
            </a:r>
            <a:r>
              <a:rPr lang="en-US" dirty="0" err="1"/>
              <a:t>vm</a:t>
            </a:r>
            <a:r>
              <a:rPr lang="en-US" dirty="0"/>
              <a:t> using azure portal</a:t>
            </a:r>
          </a:p>
        </p:txBody>
      </p:sp>
      <p:pic>
        <p:nvPicPr>
          <p:cNvPr id="3" name="Graphic 2" descr="User outline">
            <a:extLst>
              <a:ext uri="{FF2B5EF4-FFF2-40B4-BE49-F238E27FC236}">
                <a16:creationId xmlns:a16="http://schemas.microsoft.com/office/drawing/2014/main" id="{6145BE50-79C0-425F-B6D2-2313B47F4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26" y="864674"/>
            <a:ext cx="824973" cy="824973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4C47296-78C2-410E-A3E6-4B1713A27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7010" y="821759"/>
            <a:ext cx="914400" cy="914400"/>
          </a:xfrm>
          <a:prstGeom prst="rect">
            <a:avLst/>
          </a:prstGeom>
        </p:spPr>
      </p:pic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3A3EFA3F-D07E-4385-AA0F-237642F274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6010" y="817851"/>
            <a:ext cx="914400" cy="914400"/>
          </a:xfrm>
          <a:prstGeom prst="rect">
            <a:avLst/>
          </a:prstGeom>
        </p:spPr>
      </p:pic>
      <p:pic>
        <p:nvPicPr>
          <p:cNvPr id="15" name="Graphic 14" descr="Cmd Terminal with solid fill">
            <a:extLst>
              <a:ext uri="{FF2B5EF4-FFF2-40B4-BE49-F238E27FC236}">
                <a16:creationId xmlns:a16="http://schemas.microsoft.com/office/drawing/2014/main" id="{FA4690B9-5ECB-4E40-9FB4-AA06708782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4110" y="2651277"/>
            <a:ext cx="914400" cy="914400"/>
          </a:xfrm>
          <a:prstGeom prst="rect">
            <a:avLst/>
          </a:prstGeom>
        </p:spPr>
      </p:pic>
      <p:pic>
        <p:nvPicPr>
          <p:cNvPr id="17" name="Graphic 16" descr="Document outline">
            <a:extLst>
              <a:ext uri="{FF2B5EF4-FFF2-40B4-BE49-F238E27FC236}">
                <a16:creationId xmlns:a16="http://schemas.microsoft.com/office/drawing/2014/main" id="{2E7C79FF-B71E-4753-B132-B47462F902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13004" y="818887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04AB02-BDAA-464B-B476-2C50CEFCFBFD}"/>
              </a:ext>
            </a:extLst>
          </p:cNvPr>
          <p:cNvSpPr txBox="1"/>
          <p:nvPr/>
        </p:nvSpPr>
        <p:spPr>
          <a:xfrm>
            <a:off x="3493829" y="1676480"/>
            <a:ext cx="20156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https://portal.azure.com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7059905-B6F0-4273-8C58-DAB6BEAC2A7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914399" y="1277161"/>
            <a:ext cx="672611" cy="1798"/>
          </a:xfrm>
          <a:prstGeom prst="bentConnector3">
            <a:avLst/>
          </a:prstGeom>
          <a:ln w="12700">
            <a:solidFill>
              <a:srgbClr val="6A77F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9440C85-99D3-4374-B711-E1E12B20C437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2501410" y="1276087"/>
            <a:ext cx="1411594" cy="2872"/>
          </a:xfrm>
          <a:prstGeom prst="bentConnector3">
            <a:avLst/>
          </a:prstGeom>
          <a:ln w="12700">
            <a:solidFill>
              <a:srgbClr val="6A77F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2652393-EB74-460B-88C1-1DE112BA345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 flipV="1">
            <a:off x="4827404" y="1275051"/>
            <a:ext cx="2998606" cy="1036"/>
          </a:xfrm>
          <a:prstGeom prst="bentConnector3">
            <a:avLst/>
          </a:prstGeom>
          <a:ln w="12700">
            <a:solidFill>
              <a:srgbClr val="6A77F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D0DC972-30D0-49D7-BA23-581B3284F981}"/>
              </a:ext>
            </a:extLst>
          </p:cNvPr>
          <p:cNvCxnSpPr>
            <a:cxnSpLocks/>
            <a:stCxn id="17" idx="2"/>
            <a:endCxn id="15" idx="1"/>
          </p:cNvCxnSpPr>
          <p:nvPr/>
        </p:nvCxnSpPr>
        <p:spPr>
          <a:xfrm rot="16200000" flipH="1">
            <a:off x="3904562" y="2198929"/>
            <a:ext cx="1375190" cy="443906"/>
          </a:xfrm>
          <a:prstGeom prst="bentConnector2">
            <a:avLst/>
          </a:prstGeom>
          <a:ln w="63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76438A0-8241-42D3-BFC3-FBC415C251C3}"/>
              </a:ext>
            </a:extLst>
          </p:cNvPr>
          <p:cNvCxnSpPr>
            <a:cxnSpLocks/>
            <a:stCxn id="15" idx="3"/>
            <a:endCxn id="11" idx="2"/>
          </p:cNvCxnSpPr>
          <p:nvPr/>
        </p:nvCxnSpPr>
        <p:spPr>
          <a:xfrm flipV="1">
            <a:off x="5728510" y="1732251"/>
            <a:ext cx="2554700" cy="1376226"/>
          </a:xfrm>
          <a:prstGeom prst="bentConnector2">
            <a:avLst/>
          </a:prstGeom>
          <a:ln w="63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673CCA6-58F0-49C2-A8FE-C4105FFAE741}"/>
              </a:ext>
            </a:extLst>
          </p:cNvPr>
          <p:cNvSpPr txBox="1"/>
          <p:nvPr/>
        </p:nvSpPr>
        <p:spPr>
          <a:xfrm>
            <a:off x="5244596" y="961497"/>
            <a:ext cx="2118135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[1] Create Linux Ubuntu Virtual Machine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1AAF3C-BFFD-4A10-AD22-06AB93A725A5}"/>
              </a:ext>
            </a:extLst>
          </p:cNvPr>
          <p:cNvSpPr txBox="1"/>
          <p:nvPr/>
        </p:nvSpPr>
        <p:spPr>
          <a:xfrm>
            <a:off x="5751677" y="2829562"/>
            <a:ext cx="893441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[2] SSH into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Vm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417F48-6A3C-494B-A0EF-14E5856432AC}"/>
              </a:ext>
            </a:extLst>
          </p:cNvPr>
          <p:cNvSpPr txBox="1"/>
          <p:nvPr/>
        </p:nvSpPr>
        <p:spPr>
          <a:xfrm>
            <a:off x="4790943" y="3405005"/>
            <a:ext cx="1107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Cloud Shell (bash)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AE7378-992A-47ED-A39D-71B4688DE05D}"/>
              </a:ext>
            </a:extLst>
          </p:cNvPr>
          <p:cNvSpPr txBox="1"/>
          <p:nvPr/>
        </p:nvSpPr>
        <p:spPr>
          <a:xfrm>
            <a:off x="7970587" y="1594439"/>
            <a:ext cx="617724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LINUX VM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D3C374-326C-4D65-81BC-AEC957D57AFC}"/>
              </a:ext>
            </a:extLst>
          </p:cNvPr>
          <p:cNvSpPr txBox="1"/>
          <p:nvPr/>
        </p:nvSpPr>
        <p:spPr>
          <a:xfrm>
            <a:off x="1817224" y="1601657"/>
            <a:ext cx="425364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Laptop</a:t>
            </a:r>
          </a:p>
        </p:txBody>
      </p:sp>
      <p:pic>
        <p:nvPicPr>
          <p:cNvPr id="69" name="Graphic 68" descr="Cloud outline">
            <a:extLst>
              <a:ext uri="{FF2B5EF4-FFF2-40B4-BE49-F238E27FC236}">
                <a16:creationId xmlns:a16="http://schemas.microsoft.com/office/drawing/2014/main" id="{DDE70E65-0B48-484C-B4CD-365E8275B5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5229" y="1525721"/>
            <a:ext cx="1222750" cy="1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6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DA34-749D-638A-BF12-AD1CEBF1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7" y="346553"/>
            <a:ext cx="8496000" cy="233397"/>
          </a:xfrm>
        </p:spPr>
        <p:txBody>
          <a:bodyPr/>
          <a:lstStyle/>
          <a:p>
            <a:r>
              <a:rPr lang="en-IN" dirty="0"/>
              <a:t>DEVOPS &amp; Infra as code</a:t>
            </a:r>
          </a:p>
        </p:txBody>
      </p:sp>
      <p:pic>
        <p:nvPicPr>
          <p:cNvPr id="2050" name="Picture 2" descr="blog">
            <a:extLst>
              <a:ext uri="{FF2B5EF4-FFF2-40B4-BE49-F238E27FC236}">
                <a16:creationId xmlns:a16="http://schemas.microsoft.com/office/drawing/2014/main" id="{D57C8C3C-D89A-D9EE-08ED-9FC94BC0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83" y="1588575"/>
            <a:ext cx="4808213" cy="271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47EFA50-33CF-027A-7EE3-C05C66811CFC}"/>
              </a:ext>
            </a:extLst>
          </p:cNvPr>
          <p:cNvGrpSpPr/>
          <p:nvPr/>
        </p:nvGrpSpPr>
        <p:grpSpPr>
          <a:xfrm>
            <a:off x="300750" y="1806378"/>
            <a:ext cx="3607055" cy="2274659"/>
            <a:chOff x="201154" y="3080006"/>
            <a:chExt cx="2689279" cy="1511649"/>
          </a:xfrm>
        </p:grpSpPr>
        <p:pic>
          <p:nvPicPr>
            <p:cNvPr id="7" name="Picture 4" descr="Infrastructure as code">
              <a:extLst>
                <a:ext uri="{FF2B5EF4-FFF2-40B4-BE49-F238E27FC236}">
                  <a16:creationId xmlns:a16="http://schemas.microsoft.com/office/drawing/2014/main" id="{83697A72-CD1F-3962-D1F8-9206983D33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154" y="3080006"/>
              <a:ext cx="2689279" cy="151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CA160C-0F65-9EB7-47D5-234C0626B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5135" y="3778337"/>
              <a:ext cx="416813" cy="378456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734BD9E-5A2B-581C-7A1B-064BA297B87C}"/>
              </a:ext>
            </a:extLst>
          </p:cNvPr>
          <p:cNvSpPr/>
          <p:nvPr/>
        </p:nvSpPr>
        <p:spPr>
          <a:xfrm>
            <a:off x="4184540" y="1602516"/>
            <a:ext cx="681925" cy="230832"/>
          </a:xfrm>
          <a:prstGeom prst="rect">
            <a:avLst/>
          </a:prstGeom>
          <a:solidFill>
            <a:srgbClr val="EEEDEE"/>
          </a:solidFill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endParaRPr lang="en-IN" sz="1200" dirty="0">
              <a:ea typeface="Source Sans Pro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3212D-6791-B86D-6E9E-56030162989C}"/>
              </a:ext>
            </a:extLst>
          </p:cNvPr>
          <p:cNvSpPr txBox="1"/>
          <p:nvPr/>
        </p:nvSpPr>
        <p:spPr>
          <a:xfrm>
            <a:off x="630292" y="794039"/>
            <a:ext cx="314405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>
                <a:cs typeface="Arial" pitchFamily="34" charset="0"/>
              </a:rPr>
              <a:t>Repeatable and consistent Infrastructure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6CEC2C-3C25-5F92-85E8-F41ADAB9178B}"/>
              </a:ext>
            </a:extLst>
          </p:cNvPr>
          <p:cNvSpPr/>
          <p:nvPr/>
        </p:nvSpPr>
        <p:spPr>
          <a:xfrm>
            <a:off x="362701" y="875593"/>
            <a:ext cx="162492" cy="137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endParaRPr lang="en-US" sz="1200" dirty="0">
              <a:ea typeface="Source Sans Pro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A76D5-016B-CBBB-269F-D1E4EC359A9D}"/>
              </a:ext>
            </a:extLst>
          </p:cNvPr>
          <p:cNvSpPr txBox="1"/>
          <p:nvPr/>
        </p:nvSpPr>
        <p:spPr>
          <a:xfrm>
            <a:off x="630292" y="1101448"/>
            <a:ext cx="2629493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>
                <a:cs typeface="Arial" pitchFamily="34" charset="0"/>
              </a:rPr>
              <a:t>Documented &amp; version  controlled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B57280-85B3-6E46-4394-61CB2F85BC4E}"/>
              </a:ext>
            </a:extLst>
          </p:cNvPr>
          <p:cNvSpPr/>
          <p:nvPr/>
        </p:nvSpPr>
        <p:spPr>
          <a:xfrm>
            <a:off x="362701" y="1183002"/>
            <a:ext cx="162492" cy="137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endParaRPr lang="en-US" sz="1200" dirty="0">
              <a:ea typeface="Source Sans Pro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1EAC4-F09D-723D-C4C8-93BAC84F08C3}"/>
              </a:ext>
            </a:extLst>
          </p:cNvPr>
          <p:cNvSpPr txBox="1"/>
          <p:nvPr/>
        </p:nvSpPr>
        <p:spPr>
          <a:xfrm>
            <a:off x="4393810" y="768212"/>
            <a:ext cx="248682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>
                <a:cs typeface="Arial" pitchFamily="34" charset="0"/>
              </a:rPr>
              <a:t>Agility and speed of deployment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11C0C7-B401-4B18-1D14-87A15C5C8491}"/>
              </a:ext>
            </a:extLst>
          </p:cNvPr>
          <p:cNvSpPr/>
          <p:nvPr/>
        </p:nvSpPr>
        <p:spPr>
          <a:xfrm>
            <a:off x="4126219" y="849766"/>
            <a:ext cx="162492" cy="137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endParaRPr lang="en-US" sz="1200" dirty="0">
              <a:ea typeface="Source Sans Pro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FA2E44-45BF-5B25-DAE9-6077371C49DE}"/>
              </a:ext>
            </a:extLst>
          </p:cNvPr>
          <p:cNvGrpSpPr/>
          <p:nvPr/>
        </p:nvGrpSpPr>
        <p:grpSpPr>
          <a:xfrm>
            <a:off x="2104279" y="4081036"/>
            <a:ext cx="3265888" cy="576208"/>
            <a:chOff x="2104279" y="4081036"/>
            <a:chExt cx="3265888" cy="576208"/>
          </a:xfrm>
        </p:grpSpPr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9C70108-FA1E-1CC6-343F-71FF4B1160F6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16200000" flipH="1">
              <a:off x="3449119" y="2736196"/>
              <a:ext cx="576207" cy="3265888"/>
            </a:xfrm>
            <a:prstGeom prst="bentConnector2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F1A8B33-FEC6-A73B-02ED-9D8112DE2076}"/>
                </a:ext>
              </a:extLst>
            </p:cNvPr>
            <p:cNvCxnSpPr/>
            <p:nvPr/>
          </p:nvCxnSpPr>
          <p:spPr>
            <a:xfrm flipV="1">
              <a:off x="5370167" y="4127865"/>
              <a:ext cx="0" cy="529379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114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BCBC8F0-F3C5-4A79-98F4-0828A11482A9}"/>
              </a:ext>
            </a:extLst>
          </p:cNvPr>
          <p:cNvSpPr/>
          <p:nvPr/>
        </p:nvSpPr>
        <p:spPr>
          <a:xfrm>
            <a:off x="3174021" y="737905"/>
            <a:ext cx="5806946" cy="3196856"/>
          </a:xfrm>
          <a:prstGeom prst="roundRect">
            <a:avLst/>
          </a:prstGeom>
          <a:solidFill>
            <a:srgbClr val="CCECF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endParaRPr lang="en-US" sz="1200" dirty="0">
              <a:ea typeface="Source Sans Pro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BA453BA-F804-4D3B-865A-025AD87C5BF6}"/>
              </a:ext>
            </a:extLst>
          </p:cNvPr>
          <p:cNvSpPr/>
          <p:nvPr/>
        </p:nvSpPr>
        <p:spPr>
          <a:xfrm>
            <a:off x="89426" y="744279"/>
            <a:ext cx="2909179" cy="31968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endParaRPr lang="en-US" sz="1200" dirty="0">
              <a:ea typeface="Source Sans Pro" pitchFamily="34" charset="0"/>
            </a:endParaRPr>
          </a:p>
        </p:txBody>
      </p:sp>
      <p:sp>
        <p:nvSpPr>
          <p:cNvPr id="43" name="Title 5">
            <a:extLst>
              <a:ext uri="{FF2B5EF4-FFF2-40B4-BE49-F238E27FC236}">
                <a16:creationId xmlns:a16="http://schemas.microsoft.com/office/drawing/2014/main" id="{8627CA29-146E-43D3-8E59-C72ADA41B130}"/>
              </a:ext>
            </a:extLst>
          </p:cNvPr>
          <p:cNvSpPr txBox="1">
            <a:spLocks/>
          </p:cNvSpPr>
          <p:nvPr/>
        </p:nvSpPr>
        <p:spPr>
          <a:xfrm>
            <a:off x="324002" y="343338"/>
            <a:ext cx="7804390" cy="23647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8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fr-FR" sz="2000" b="0" kern="1200" cap="all" baseline="0" noProof="0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LAB 2 – Infra As </a:t>
            </a:r>
            <a:r>
              <a:rPr lang="en-US" dirty="0" err="1"/>
              <a:t>CODe</a:t>
            </a:r>
            <a:r>
              <a:rPr lang="en-US" dirty="0"/>
              <a:t> (IAC)</a:t>
            </a:r>
          </a:p>
        </p:txBody>
      </p:sp>
      <p:pic>
        <p:nvPicPr>
          <p:cNvPr id="3" name="Graphic 2" descr="User outline">
            <a:extLst>
              <a:ext uri="{FF2B5EF4-FFF2-40B4-BE49-F238E27FC236}">
                <a16:creationId xmlns:a16="http://schemas.microsoft.com/office/drawing/2014/main" id="{6145BE50-79C0-425F-B6D2-2313B47F4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26" y="1176563"/>
            <a:ext cx="824973" cy="824973"/>
          </a:xfrm>
          <a:prstGeom prst="rect">
            <a:avLst/>
          </a:prstGeom>
        </p:spPr>
      </p:pic>
      <p:pic>
        <p:nvPicPr>
          <p:cNvPr id="17" name="Graphic 16" descr="Document outline">
            <a:extLst>
              <a:ext uri="{FF2B5EF4-FFF2-40B4-BE49-F238E27FC236}">
                <a16:creationId xmlns:a16="http://schemas.microsoft.com/office/drawing/2014/main" id="{2E7C79FF-B71E-4753-B132-B47462F90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1526" y="113757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04AB02-BDAA-464B-B476-2C50CEFCFBFD}"/>
              </a:ext>
            </a:extLst>
          </p:cNvPr>
          <p:cNvSpPr txBox="1"/>
          <p:nvPr/>
        </p:nvSpPr>
        <p:spPr>
          <a:xfrm>
            <a:off x="3119970" y="1971576"/>
            <a:ext cx="20156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https://portal.azure.com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7059905-B6F0-4273-8C58-DAB6BEAC2A7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914399" y="1589050"/>
            <a:ext cx="304018" cy="1798"/>
          </a:xfrm>
          <a:prstGeom prst="bentConnector3">
            <a:avLst/>
          </a:prstGeom>
          <a:ln w="12700">
            <a:solidFill>
              <a:srgbClr val="6A77F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9440C85-99D3-4374-B711-E1E12B20C437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2132817" y="1590848"/>
            <a:ext cx="1288709" cy="3922"/>
          </a:xfrm>
          <a:prstGeom prst="bentConnector3">
            <a:avLst/>
          </a:prstGeom>
          <a:ln w="12700">
            <a:solidFill>
              <a:srgbClr val="6A77F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76438A0-8241-42D3-BFC3-FBC415C251C3}"/>
              </a:ext>
            </a:extLst>
          </p:cNvPr>
          <p:cNvCxnSpPr>
            <a:cxnSpLocks/>
            <a:stCxn id="54" idx="2"/>
            <a:endCxn id="42" idx="1"/>
          </p:cNvCxnSpPr>
          <p:nvPr/>
        </p:nvCxnSpPr>
        <p:spPr>
          <a:xfrm rot="16200000" flipH="1">
            <a:off x="1136163" y="2649899"/>
            <a:ext cx="1269270" cy="218970"/>
          </a:xfrm>
          <a:prstGeom prst="bentConnector2">
            <a:avLst/>
          </a:prstGeom>
          <a:ln w="63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673CCA6-58F0-49C2-A8FE-C4105FFAE741}"/>
              </a:ext>
            </a:extLst>
          </p:cNvPr>
          <p:cNvSpPr txBox="1"/>
          <p:nvPr/>
        </p:nvSpPr>
        <p:spPr>
          <a:xfrm>
            <a:off x="5624635" y="785596"/>
            <a:ext cx="176736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[1] Create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Postgresql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DB server using Template (ARM)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CD0DF1D-6105-4EEB-BCE6-949176AB3B51}"/>
              </a:ext>
            </a:extLst>
          </p:cNvPr>
          <p:cNvGrpSpPr/>
          <p:nvPr/>
        </p:nvGrpSpPr>
        <p:grpSpPr>
          <a:xfrm>
            <a:off x="4649970" y="716547"/>
            <a:ext cx="1107579" cy="1140187"/>
            <a:chOff x="4649970" y="716551"/>
            <a:chExt cx="1107579" cy="1140187"/>
          </a:xfrm>
        </p:grpSpPr>
        <p:pic>
          <p:nvPicPr>
            <p:cNvPr id="15" name="Graphic 14" descr="Cmd Terminal with solid fill">
              <a:extLst>
                <a:ext uri="{FF2B5EF4-FFF2-40B4-BE49-F238E27FC236}">
                  <a16:creationId xmlns:a16="http://schemas.microsoft.com/office/drawing/2014/main" id="{FA4690B9-5ECB-4E40-9FB4-AA0670878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77497" y="716551"/>
              <a:ext cx="914400" cy="9144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17F48-6A3C-494B-A0EF-14E5856432AC}"/>
                </a:ext>
              </a:extLst>
            </p:cNvPr>
            <p:cNvSpPr txBox="1"/>
            <p:nvPr/>
          </p:nvSpPr>
          <p:spPr>
            <a:xfrm>
              <a:off x="4649970" y="1456628"/>
              <a:ext cx="110757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Cloud Shell</a:t>
              </a:r>
            </a:p>
            <a:p>
              <a:r>
                <a:rPr lang="en-US" sz="1000">
                  <a:latin typeface="Courier New" panose="02070309020205020404" pitchFamily="49" charset="0"/>
                  <a:cs typeface="Courier New" panose="02070309020205020404" pitchFamily="49" charset="0"/>
                </a:rPr>
                <a:t>(bash)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9363E2F-60E7-4C7A-9174-12244DFC40C8}"/>
              </a:ext>
            </a:extLst>
          </p:cNvPr>
          <p:cNvGrpSpPr/>
          <p:nvPr/>
        </p:nvGrpSpPr>
        <p:grpSpPr>
          <a:xfrm>
            <a:off x="5222379" y="2938466"/>
            <a:ext cx="914400" cy="1024850"/>
            <a:chOff x="5222379" y="2874671"/>
            <a:chExt cx="914400" cy="1024850"/>
          </a:xfrm>
        </p:grpSpPr>
        <p:pic>
          <p:nvPicPr>
            <p:cNvPr id="11" name="Graphic 10" descr="Server with solid fill">
              <a:extLst>
                <a:ext uri="{FF2B5EF4-FFF2-40B4-BE49-F238E27FC236}">
                  <a16:creationId xmlns:a16="http://schemas.microsoft.com/office/drawing/2014/main" id="{3A3EFA3F-D07E-4385-AA0F-237642F27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22379" y="2874671"/>
              <a:ext cx="914400" cy="9144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EAE7378-992A-47ED-A39D-71B4688DE05D}"/>
                </a:ext>
              </a:extLst>
            </p:cNvPr>
            <p:cNvSpPr txBox="1"/>
            <p:nvPr/>
          </p:nvSpPr>
          <p:spPr>
            <a:xfrm>
              <a:off x="5370717" y="3688318"/>
              <a:ext cx="617724" cy="211203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900" dirty="0">
                  <a:latin typeface="Arial" pitchFamily="34" charset="0"/>
                  <a:cs typeface="Arial" pitchFamily="34" charset="0"/>
                </a:rPr>
                <a:t>LINUX VM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9B0D2A3-BBA9-4812-BEBA-59B886A2584C}"/>
              </a:ext>
            </a:extLst>
          </p:cNvPr>
          <p:cNvGrpSpPr/>
          <p:nvPr/>
        </p:nvGrpSpPr>
        <p:grpSpPr>
          <a:xfrm>
            <a:off x="1218417" y="1133648"/>
            <a:ext cx="914400" cy="991101"/>
            <a:chOff x="1587010" y="1133648"/>
            <a:chExt cx="914400" cy="991101"/>
          </a:xfrm>
        </p:grpSpPr>
        <p:pic>
          <p:nvPicPr>
            <p:cNvPr id="5" name="Graphic 4" descr="Monitor with solid fill">
              <a:extLst>
                <a:ext uri="{FF2B5EF4-FFF2-40B4-BE49-F238E27FC236}">
                  <a16:creationId xmlns:a16="http://schemas.microsoft.com/office/drawing/2014/main" id="{A4C47296-78C2-410E-A3E6-4B1713A27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87010" y="1133648"/>
              <a:ext cx="914400" cy="9144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ED3C374-326C-4D65-81BC-AEC957D57AFC}"/>
                </a:ext>
              </a:extLst>
            </p:cNvPr>
            <p:cNvSpPr txBox="1"/>
            <p:nvPr/>
          </p:nvSpPr>
          <p:spPr>
            <a:xfrm>
              <a:off x="1817224" y="1913546"/>
              <a:ext cx="425364" cy="211203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900" dirty="0">
                  <a:latin typeface="Arial" pitchFamily="34" charset="0"/>
                  <a:cs typeface="Arial" pitchFamily="34" charset="0"/>
                </a:rPr>
                <a:t>Laptop</a:t>
              </a:r>
            </a:p>
          </p:txBody>
        </p:sp>
      </p:grp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906D1FC-1FD9-446A-810A-494D633CF9A3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 flipV="1">
            <a:off x="4335926" y="1173747"/>
            <a:ext cx="341571" cy="421023"/>
          </a:xfrm>
          <a:prstGeom prst="bentConnector3">
            <a:avLst/>
          </a:prstGeom>
          <a:ln w="12700">
            <a:solidFill>
              <a:srgbClr val="6A77F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87971834-930B-4AC1-A347-8677CA84CC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07079" y="718445"/>
            <a:ext cx="914400" cy="914400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89C245B-1BD2-4B62-9045-427B4E2A76F6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5591897" y="1173747"/>
            <a:ext cx="1715182" cy="1898"/>
          </a:xfrm>
          <a:prstGeom prst="bentConnector3">
            <a:avLst/>
          </a:prstGeom>
          <a:ln w="12700">
            <a:solidFill>
              <a:srgbClr val="6A77F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5605181-D629-4130-8700-5959669DB5AE}"/>
              </a:ext>
            </a:extLst>
          </p:cNvPr>
          <p:cNvGrpSpPr/>
          <p:nvPr/>
        </p:nvGrpSpPr>
        <p:grpSpPr>
          <a:xfrm>
            <a:off x="1774786" y="2936819"/>
            <a:ext cx="1107579" cy="1000475"/>
            <a:chOff x="3681550" y="2036598"/>
            <a:chExt cx="1107579" cy="1000475"/>
          </a:xfrm>
        </p:grpSpPr>
        <p:pic>
          <p:nvPicPr>
            <p:cNvPr id="42" name="Graphic 41" descr="Cmd Terminal with solid fill">
              <a:extLst>
                <a:ext uri="{FF2B5EF4-FFF2-40B4-BE49-F238E27FC236}">
                  <a16:creationId xmlns:a16="http://schemas.microsoft.com/office/drawing/2014/main" id="{233126EC-9268-40F2-B255-9370841CA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87047" y="2036598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21C858A-25D2-4AC3-9EF9-B736F34102BF}"/>
                </a:ext>
              </a:extLst>
            </p:cNvPr>
            <p:cNvSpPr txBox="1"/>
            <p:nvPr/>
          </p:nvSpPr>
          <p:spPr>
            <a:xfrm>
              <a:off x="3681550" y="2790852"/>
              <a:ext cx="110757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Command Line</a:t>
              </a:r>
            </a:p>
          </p:txBody>
        </p: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409D2DF-1F75-468D-84E3-494676A96F32}"/>
              </a:ext>
            </a:extLst>
          </p:cNvPr>
          <p:cNvCxnSpPr>
            <a:cxnSpLocks/>
            <a:stCxn id="42" idx="3"/>
            <a:endCxn id="11" idx="1"/>
          </p:cNvCxnSpPr>
          <p:nvPr/>
        </p:nvCxnSpPr>
        <p:spPr>
          <a:xfrm>
            <a:off x="2794683" y="3394019"/>
            <a:ext cx="2427696" cy="1647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72C3E8-7231-43BB-963E-ABA4DF1BDCB4}"/>
              </a:ext>
            </a:extLst>
          </p:cNvPr>
          <p:cNvGrpSpPr/>
          <p:nvPr/>
        </p:nvGrpSpPr>
        <p:grpSpPr>
          <a:xfrm>
            <a:off x="3231524" y="2936819"/>
            <a:ext cx="1425638" cy="422272"/>
            <a:chOff x="4025341" y="2786966"/>
            <a:chExt cx="1425638" cy="42227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51AAF3C-BFFD-4A10-AD22-06AB93A725A5}"/>
                </a:ext>
              </a:extLst>
            </p:cNvPr>
            <p:cNvSpPr txBox="1"/>
            <p:nvPr/>
          </p:nvSpPr>
          <p:spPr>
            <a:xfrm>
              <a:off x="4025341" y="2786966"/>
              <a:ext cx="893441" cy="211203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900" dirty="0">
                  <a:latin typeface="Arial" pitchFamily="34" charset="0"/>
                  <a:cs typeface="Arial" pitchFamily="34" charset="0"/>
                </a:rPr>
                <a:t>[2] SSH into </a:t>
              </a:r>
              <a:r>
                <a:rPr lang="en-US" sz="900" dirty="0" err="1">
                  <a:latin typeface="Arial" pitchFamily="34" charset="0"/>
                  <a:cs typeface="Arial" pitchFamily="34" charset="0"/>
                </a:rPr>
                <a:t>Vm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E07A05-39A7-4D18-AF92-964571E4E98E}"/>
                </a:ext>
              </a:extLst>
            </p:cNvPr>
            <p:cNvSpPr txBox="1"/>
            <p:nvPr/>
          </p:nvSpPr>
          <p:spPr>
            <a:xfrm>
              <a:off x="4025341" y="2998035"/>
              <a:ext cx="1425638" cy="211203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900" dirty="0">
                  <a:latin typeface="Arial" pitchFamily="34" charset="0"/>
                  <a:cs typeface="Arial" pitchFamily="34" charset="0"/>
                </a:rPr>
                <a:t>[3] Install </a:t>
              </a:r>
              <a:r>
                <a:rPr lang="en-US" sz="900" dirty="0" err="1">
                  <a:latin typeface="Arial" pitchFamily="34" charset="0"/>
                  <a:cs typeface="Arial" pitchFamily="34" charset="0"/>
                </a:rPr>
                <a:t>postgresql</a:t>
              </a:r>
              <a:r>
                <a:rPr lang="en-US" sz="900" dirty="0">
                  <a:latin typeface="Arial" pitchFamily="34" charset="0"/>
                  <a:cs typeface="Arial" pitchFamily="34" charset="0"/>
                </a:rPr>
                <a:t> Client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76FD3C9-C61A-4638-B3E1-268CDA02A30B}"/>
              </a:ext>
            </a:extLst>
          </p:cNvPr>
          <p:cNvSpPr txBox="1"/>
          <p:nvPr/>
        </p:nvSpPr>
        <p:spPr>
          <a:xfrm>
            <a:off x="6136779" y="3112823"/>
            <a:ext cx="209248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[4] Connect to the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postgresql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DB server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01FB60A-57C6-4883-B91A-AE9E13AB68CD}"/>
              </a:ext>
            </a:extLst>
          </p:cNvPr>
          <p:cNvCxnSpPr>
            <a:cxnSpLocks/>
            <a:stCxn id="11" idx="3"/>
            <a:endCxn id="14" idx="2"/>
          </p:cNvCxnSpPr>
          <p:nvPr/>
        </p:nvCxnSpPr>
        <p:spPr>
          <a:xfrm flipV="1">
            <a:off x="6136779" y="1632845"/>
            <a:ext cx="1627500" cy="1762821"/>
          </a:xfrm>
          <a:prstGeom prst="bentConnector2">
            <a:avLst/>
          </a:prstGeom>
          <a:ln w="63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 descr="Cloud outline">
            <a:extLst>
              <a:ext uri="{FF2B5EF4-FFF2-40B4-BE49-F238E27FC236}">
                <a16:creationId xmlns:a16="http://schemas.microsoft.com/office/drawing/2014/main" id="{4898F677-F570-46F1-B730-4A37180ED8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5230" y="1525721"/>
            <a:ext cx="1222750" cy="1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56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FF0F9-A7CD-4679-A322-31A1701AA377}"/>
              </a:ext>
            </a:extLst>
          </p:cNvPr>
          <p:cNvSpPr/>
          <p:nvPr/>
        </p:nvSpPr>
        <p:spPr>
          <a:xfrm>
            <a:off x="196304" y="810113"/>
            <a:ext cx="8751392" cy="384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endParaRPr lang="en-US" sz="1200" dirty="0">
              <a:ea typeface="Source Sans Pro" pitchFamily="34" charset="0"/>
            </a:endParaRPr>
          </a:p>
        </p:txBody>
      </p:sp>
      <p:sp>
        <p:nvSpPr>
          <p:cNvPr id="43" name="Title 5">
            <a:extLst>
              <a:ext uri="{FF2B5EF4-FFF2-40B4-BE49-F238E27FC236}">
                <a16:creationId xmlns:a16="http://schemas.microsoft.com/office/drawing/2014/main" id="{8627CA29-146E-43D3-8E59-C72ADA41B130}"/>
              </a:ext>
            </a:extLst>
          </p:cNvPr>
          <p:cNvSpPr txBox="1">
            <a:spLocks/>
          </p:cNvSpPr>
          <p:nvPr/>
        </p:nvSpPr>
        <p:spPr>
          <a:xfrm>
            <a:off x="324002" y="343338"/>
            <a:ext cx="7804390" cy="23647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8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fr-FR" sz="2000" b="0" kern="1200" cap="all" baseline="0" noProof="0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COST OPTIMIZATION TECHNIQUES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7BA4B4-4182-406A-9038-95E34875A2D4}"/>
              </a:ext>
            </a:extLst>
          </p:cNvPr>
          <p:cNvSpPr txBox="1"/>
          <p:nvPr/>
        </p:nvSpPr>
        <p:spPr>
          <a:xfrm>
            <a:off x="361195" y="1168831"/>
            <a:ext cx="7976470" cy="183773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59626B"/>
                </a:solidFill>
                <a:effectLst/>
                <a:latin typeface="Ubuntu"/>
                <a:ea typeface="Times New Roman" panose="02020603050405020304" pitchFamily="18" charset="0"/>
                <a:cs typeface="Times New Roman" panose="02020603050405020304" pitchFamily="18" charset="0"/>
              </a:rPr>
              <a:t>Right-Size </a:t>
            </a:r>
            <a:r>
              <a:rPr lang="en-IN" sz="1800" dirty="0">
                <a:solidFill>
                  <a:srgbClr val="59626B"/>
                </a:solidFill>
                <a:effectLst/>
                <a:latin typeface="Ubuntu"/>
                <a:ea typeface="Times New Roman" panose="02020603050405020304" pitchFamily="18" charset="0"/>
                <a:cs typeface="Times New Roman" panose="02020603050405020304" pitchFamily="18" charset="0"/>
              </a:rPr>
              <a:t>your Compute &amp; Storage resources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59626B"/>
                </a:solidFill>
                <a:effectLst/>
                <a:latin typeface="Ubuntu"/>
                <a:ea typeface="Times New Roman" panose="02020603050405020304" pitchFamily="18" charset="0"/>
                <a:cs typeface="Times New Roman" panose="02020603050405020304" pitchFamily="18" charset="0"/>
              </a:rPr>
              <a:t>Provisioning :</a:t>
            </a:r>
            <a:r>
              <a:rPr lang="en-IN" sz="1800" dirty="0">
                <a:solidFill>
                  <a:srgbClr val="59626B"/>
                </a:solidFill>
                <a:effectLst/>
                <a:latin typeface="Ubuntu"/>
                <a:ea typeface="Times New Roman" panose="02020603050405020304" pitchFamily="18" charset="0"/>
                <a:cs typeface="Times New Roman" panose="02020603050405020304" pitchFamily="18" charset="0"/>
              </a:rPr>
              <a:t> Automate provisioning of your environments thru </a:t>
            </a:r>
            <a:r>
              <a:rPr lang="en-IN" sz="1800" dirty="0" err="1">
                <a:solidFill>
                  <a:srgbClr val="59626B"/>
                </a:solidFill>
                <a:effectLst/>
                <a:latin typeface="Ubuntu"/>
                <a:ea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endParaRPr lang="en-IN" sz="1800" dirty="0">
              <a:solidFill>
                <a:srgbClr val="59626B"/>
              </a:solidFill>
              <a:effectLst/>
              <a:latin typeface="Ubuntu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59626B"/>
                </a:solidFill>
                <a:effectLst/>
                <a:latin typeface="Ubuntu"/>
                <a:ea typeface="Times New Roman" panose="02020603050405020304" pitchFamily="18" charset="0"/>
                <a:cs typeface="Times New Roman" panose="02020603050405020304" pitchFamily="18" charset="0"/>
              </a:rPr>
              <a:t>CI/CD:</a:t>
            </a:r>
            <a:r>
              <a:rPr lang="en-IN" sz="1800" dirty="0">
                <a:solidFill>
                  <a:srgbClr val="59626B"/>
                </a:solidFill>
                <a:effectLst/>
                <a:latin typeface="Ubuntu"/>
                <a:ea typeface="Times New Roman" panose="02020603050405020304" pitchFamily="18" charset="0"/>
                <a:cs typeface="Times New Roman" panose="02020603050405020304" pitchFamily="18" charset="0"/>
              </a:rPr>
              <a:t> Use pipelines to automate your build, test, deploy and provisioning thru CI/CD pipelines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solidFill>
                  <a:srgbClr val="59626B"/>
                </a:solidFill>
                <a:latin typeface="Ubuntu"/>
                <a:ea typeface="Calibri" panose="020F0502020204030204" pitchFamily="34" charset="0"/>
                <a:cs typeface="Times New Roman" panose="02020603050405020304" pitchFamily="18" charset="0"/>
              </a:rPr>
              <a:t>Right Architecture </a:t>
            </a:r>
            <a:r>
              <a:rPr lang="en-IN" dirty="0">
                <a:solidFill>
                  <a:srgbClr val="59626B"/>
                </a:solidFill>
                <a:latin typeface="Ubuntu"/>
                <a:ea typeface="Calibri" panose="020F0502020204030204" pitchFamily="34" charset="0"/>
                <a:cs typeface="Times New Roman" panose="02020603050405020304" pitchFamily="18" charset="0"/>
              </a:rPr>
              <a:t>and Design patterns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59626B"/>
                </a:solidFill>
                <a:effectLst/>
                <a:latin typeface="Ubuntu"/>
                <a:ea typeface="Calibri" panose="020F0502020204030204" pitchFamily="34" charset="0"/>
                <a:cs typeface="Times New Roman" panose="02020603050405020304" pitchFamily="18" charset="0"/>
              </a:rPr>
              <a:t>Monitor </a:t>
            </a:r>
            <a:r>
              <a:rPr lang="en-IN" sz="1800" dirty="0">
                <a:solidFill>
                  <a:srgbClr val="59626B"/>
                </a:solidFill>
                <a:effectLst/>
                <a:latin typeface="Ubuntu"/>
                <a:ea typeface="Calibri" panose="020F0502020204030204" pitchFamily="34" charset="0"/>
                <a:cs typeface="Times New Roman" panose="02020603050405020304" pitchFamily="18" charset="0"/>
              </a:rPr>
              <a:t>your resource c</a:t>
            </a:r>
            <a:r>
              <a:rPr lang="en-IN" dirty="0">
                <a:solidFill>
                  <a:srgbClr val="59626B"/>
                </a:solidFill>
                <a:latin typeface="Ubuntu"/>
                <a:ea typeface="Calibri" panose="020F0502020204030204" pitchFamily="34" charset="0"/>
                <a:cs typeface="Times New Roman" panose="02020603050405020304" pitchFamily="18" charset="0"/>
              </a:rPr>
              <a:t>onsumption patterns and cost</a:t>
            </a:r>
            <a:endParaRPr lang="en-US" sz="1800" dirty="0">
              <a:solidFill>
                <a:srgbClr val="5962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06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905F6BE-A2F8-4D9D-8B2E-41B05FFAB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89" y="2512800"/>
            <a:ext cx="4796011" cy="383951"/>
          </a:xfrm>
        </p:spPr>
        <p:txBody>
          <a:bodyPr/>
          <a:lstStyle/>
          <a:p>
            <a:r>
              <a:rPr lang="fr-FR" dirty="0"/>
              <a:t>Next </a:t>
            </a:r>
            <a:r>
              <a:rPr lang="fr-FR" dirty="0" err="1"/>
              <a:t>steps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B12A996-3031-4E65-BFBA-E2A5378AEE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843" y="1298311"/>
            <a:ext cx="831959" cy="914096"/>
          </a:xfrm>
        </p:spPr>
        <p:txBody>
          <a:bodyPr/>
          <a:lstStyle/>
          <a:p>
            <a:r>
              <a:rPr lang="fr-FR" dirty="0"/>
              <a:t>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5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5">
            <a:extLst>
              <a:ext uri="{FF2B5EF4-FFF2-40B4-BE49-F238E27FC236}">
                <a16:creationId xmlns:a16="http://schemas.microsoft.com/office/drawing/2014/main" id="{8627CA29-146E-43D3-8E59-C72ADA41B130}"/>
              </a:ext>
            </a:extLst>
          </p:cNvPr>
          <p:cNvSpPr txBox="1">
            <a:spLocks/>
          </p:cNvSpPr>
          <p:nvPr/>
        </p:nvSpPr>
        <p:spPr>
          <a:xfrm>
            <a:off x="325436" y="323053"/>
            <a:ext cx="8496302" cy="230832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78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fr-FR" sz="2000" b="0" kern="1200" cap="all" baseline="0" noProof="0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1900" b="0" kern="1200" cap="all" baseline="0" noProof="0" dirty="0">
                <a:latin typeface="+mj-lt"/>
                <a:ea typeface="+mj-ea"/>
                <a:cs typeface="Arial" pitchFamily="34" charset="0"/>
              </a:rPr>
              <a:t>Continue your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07D90-9104-4F1E-980A-82A4EA6B7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20" y="1214394"/>
            <a:ext cx="4195327" cy="2890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40F7A3-E514-4340-9152-31DC2B66B072}"/>
              </a:ext>
            </a:extLst>
          </p:cNvPr>
          <p:cNvSpPr txBox="1"/>
          <p:nvPr/>
        </p:nvSpPr>
        <p:spPr>
          <a:xfrm>
            <a:off x="251865" y="944837"/>
            <a:ext cx="2749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http://go/sgcloudacademy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BBD629-7897-4FE4-879A-CF46EF9B5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756" y="1213293"/>
            <a:ext cx="4145572" cy="2890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D1AF79-D45C-4878-8A03-4659E431D4DD}"/>
              </a:ext>
            </a:extLst>
          </p:cNvPr>
          <p:cNvSpPr txBox="1"/>
          <p:nvPr/>
        </p:nvSpPr>
        <p:spPr>
          <a:xfrm>
            <a:off x="4671755" y="684823"/>
            <a:ext cx="43450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https://learn.microsoft.com/en-us/certifications/exams/az-900</a:t>
            </a:r>
          </a:p>
        </p:txBody>
      </p:sp>
    </p:spTree>
    <p:extLst>
      <p:ext uri="{BB962C8B-B14F-4D97-AF65-F5344CB8AC3E}">
        <p14:creationId xmlns:p14="http://schemas.microsoft.com/office/powerpoint/2010/main" val="3120664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37069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9766-41B4-46B2-9D29-1D5EEACE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Table of contents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5CB06-5988-4700-BDFD-41751629C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91" y="703250"/>
            <a:ext cx="8497887" cy="344709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  <a:buAutoNum type="arabicPeriod"/>
            </a:pPr>
            <a:r>
              <a:rPr lang="fr-FR" dirty="0"/>
              <a:t>SET-UP </a:t>
            </a:r>
            <a:r>
              <a:rPr lang="fr-FR" dirty="0" err="1"/>
              <a:t>your</a:t>
            </a:r>
            <a:r>
              <a:rPr lang="fr-FR" dirty="0"/>
              <a:t> cloud </a:t>
            </a:r>
            <a:r>
              <a:rPr lang="fr-FR" dirty="0" err="1"/>
              <a:t>environment</a:t>
            </a:r>
            <a:r>
              <a:rPr lang="fr-FR" dirty="0"/>
              <a:t>	- 20’’</a:t>
            </a:r>
          </a:p>
          <a:p>
            <a:pPr lvl="1">
              <a:lnSpc>
                <a:spcPct val="100000"/>
              </a:lnSpc>
              <a:buAutoNum type="arabicPeriod"/>
            </a:pPr>
            <a:r>
              <a:rPr lang="fr-FR" dirty="0"/>
              <a:t>GET YOU A PLAYING FIELD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fr-FR" dirty="0"/>
              <a:t>FAMILIARIZE WITH ESSENTIAL CONCEPTS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fr-FR" dirty="0"/>
              <a:t>Cloud transformation - </a:t>
            </a:r>
            <a:r>
              <a:rPr lang="fr-FR" dirty="0" err="1"/>
              <a:t>Context</a:t>
            </a:r>
            <a:r>
              <a:rPr lang="fr-FR" dirty="0"/>
              <a:t> setting 	- 20’’</a:t>
            </a:r>
          </a:p>
          <a:p>
            <a:pPr lvl="1">
              <a:lnSpc>
                <a:spcPct val="100000"/>
              </a:lnSpc>
              <a:buAutoNum type="arabicPeriod"/>
            </a:pPr>
            <a:r>
              <a:rPr lang="fr-FR" dirty="0"/>
              <a:t>SG GO TO CLOUD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fr-FR" dirty="0"/>
              <a:t>CONSIDERATIONS FOR CLOUD ADOPTION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fr-FR" dirty="0"/>
              <a:t>Hands-on </a:t>
            </a:r>
            <a:r>
              <a:rPr lang="fr-FR" dirty="0" err="1"/>
              <a:t>lab</a:t>
            </a:r>
            <a:r>
              <a:rPr lang="fr-FR" dirty="0"/>
              <a:t>	- 60’’</a:t>
            </a:r>
          </a:p>
          <a:p>
            <a:pPr lvl="1">
              <a:lnSpc>
                <a:spcPct val="100000"/>
              </a:lnSpc>
              <a:buAutoNum type="arabicPeriod"/>
            </a:pPr>
            <a:r>
              <a:rPr lang="fr-FR" dirty="0"/>
              <a:t>CREATE A LINUX VM IN AZURE CLOUD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fr-FR" dirty="0"/>
              <a:t>CREATE POSTGRESQL DATABASE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rgbClr val="E60028"/>
              </a:buClr>
              <a:buNone/>
            </a:pPr>
            <a:r>
              <a:rPr lang="fr-FR" sz="1800" b="1" cap="all" dirty="0">
                <a:solidFill>
                  <a:srgbClr val="E60028"/>
                </a:solidFill>
              </a:rPr>
              <a:t>4.    DISCUSSION	- 10’’</a:t>
            </a:r>
          </a:p>
          <a:p>
            <a:pPr>
              <a:lnSpc>
                <a:spcPct val="100000"/>
              </a:lnSpc>
            </a:pPr>
            <a:r>
              <a:rPr lang="fr-FR" dirty="0"/>
              <a:t>5.    NEXT STEPS	 - 10’’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8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905F6BE-A2F8-4D9D-8B2E-41B05FFAB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89" y="2512800"/>
            <a:ext cx="4796011" cy="753283"/>
          </a:xfrm>
        </p:spPr>
        <p:txBody>
          <a:bodyPr/>
          <a:lstStyle/>
          <a:p>
            <a:r>
              <a:rPr lang="fr-FR" dirty="0"/>
              <a:t>setting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sandbox</a:t>
            </a:r>
            <a:r>
              <a:rPr lang="fr-FR" dirty="0"/>
              <a:t> cloud </a:t>
            </a:r>
            <a:r>
              <a:rPr lang="fr-FR" dirty="0" err="1"/>
              <a:t>environment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B12A996-3031-4E65-BFBA-E2A5378AEE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843" y="1298311"/>
            <a:ext cx="581891" cy="914096"/>
          </a:xfrm>
        </p:spPr>
        <p:txBody>
          <a:bodyPr/>
          <a:lstStyle/>
          <a:p>
            <a:r>
              <a:rPr lang="fr-FR"/>
              <a:t>1.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5">
            <a:extLst>
              <a:ext uri="{FF2B5EF4-FFF2-40B4-BE49-F238E27FC236}">
                <a16:creationId xmlns:a16="http://schemas.microsoft.com/office/drawing/2014/main" id="{8627CA29-146E-43D3-8E59-C72ADA41B130}"/>
              </a:ext>
            </a:extLst>
          </p:cNvPr>
          <p:cNvSpPr txBox="1">
            <a:spLocks/>
          </p:cNvSpPr>
          <p:nvPr/>
        </p:nvSpPr>
        <p:spPr>
          <a:xfrm>
            <a:off x="324002" y="317412"/>
            <a:ext cx="7804390" cy="23647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8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fr-FR" sz="2000" b="0" kern="1200" cap="all" baseline="0" noProof="0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TOOLS you will use today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C83371-93CB-4373-B779-F8F4B49538EC}"/>
              </a:ext>
            </a:extLst>
          </p:cNvPr>
          <p:cNvGrpSpPr/>
          <p:nvPr/>
        </p:nvGrpSpPr>
        <p:grpSpPr>
          <a:xfrm>
            <a:off x="1371881" y="1281000"/>
            <a:ext cx="2961941" cy="939066"/>
            <a:chOff x="6018688" y="1281000"/>
            <a:chExt cx="2961941" cy="93906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2FD8330-A503-4518-B46C-52CBA3C25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8688" y="1492158"/>
              <a:ext cx="2547677" cy="727908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5E94A63-3521-4F50-98C6-D1EEC38581FC}"/>
                </a:ext>
              </a:extLst>
            </p:cNvPr>
            <p:cNvSpPr txBox="1"/>
            <p:nvPr/>
          </p:nvSpPr>
          <p:spPr>
            <a:xfrm>
              <a:off x="6172185" y="1281000"/>
              <a:ext cx="28084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https://www.pluralsight.com/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AB67E33B-F54D-47CB-A2A6-94C3862E2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999" y="2476326"/>
            <a:ext cx="1336251" cy="58680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0C0A225-6720-4BF4-B96A-D6EA59BE3C73}"/>
              </a:ext>
            </a:extLst>
          </p:cNvPr>
          <p:cNvSpPr txBox="1"/>
          <p:nvPr/>
        </p:nvSpPr>
        <p:spPr>
          <a:xfrm>
            <a:off x="1507849" y="2954795"/>
            <a:ext cx="25476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https://portal.azure.com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FDA986-E618-4037-92FE-5DA5E35A7CA2}"/>
              </a:ext>
            </a:extLst>
          </p:cNvPr>
          <p:cNvGrpSpPr/>
          <p:nvPr/>
        </p:nvGrpSpPr>
        <p:grpSpPr>
          <a:xfrm>
            <a:off x="1695777" y="3292807"/>
            <a:ext cx="1982432" cy="842711"/>
            <a:chOff x="6342584" y="3292807"/>
            <a:chExt cx="1982432" cy="8427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859222-0C64-4F97-AE3C-FAB6EBF69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46723" y="3292807"/>
              <a:ext cx="1203928" cy="618866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9FEEC58-2EF5-449E-8935-66AF7A380E81}"/>
                </a:ext>
              </a:extLst>
            </p:cNvPr>
            <p:cNvSpPr txBox="1"/>
            <p:nvPr/>
          </p:nvSpPr>
          <p:spPr>
            <a:xfrm>
              <a:off x="6342584" y="3889297"/>
              <a:ext cx="19824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https://github.com/</a:t>
              </a:r>
            </a:p>
          </p:txBody>
        </p:sp>
      </p:grpSp>
      <p:sp>
        <p:nvSpPr>
          <p:cNvPr id="5" name="Right Brace 4">
            <a:extLst>
              <a:ext uri="{FF2B5EF4-FFF2-40B4-BE49-F238E27FC236}">
                <a16:creationId xmlns:a16="http://schemas.microsoft.com/office/drawing/2014/main" id="{B7BB1D85-18EB-407D-8C6C-02A5AA4E8945}"/>
              </a:ext>
            </a:extLst>
          </p:cNvPr>
          <p:cNvSpPr/>
          <p:nvPr/>
        </p:nvSpPr>
        <p:spPr>
          <a:xfrm rot="10800000">
            <a:off x="887395" y="914399"/>
            <a:ext cx="247074" cy="3094427"/>
          </a:xfrm>
          <a:prstGeom prst="righ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2" descr="yH5BAEAAAAALAAAAAABAAEAAAIBRAA7 - Microsoft Teams Logo">
            <a:extLst>
              <a:ext uri="{FF2B5EF4-FFF2-40B4-BE49-F238E27FC236}">
                <a16:creationId xmlns:a16="http://schemas.microsoft.com/office/drawing/2014/main" id="{6950D2E0-C6BC-45E6-8854-EBCCED460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968" y="533898"/>
            <a:ext cx="919483" cy="91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093F1A13-8D3A-4103-B0A1-2EC9FBBDF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81" y="1825861"/>
            <a:ext cx="546613" cy="54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085B3D6-3610-4F57-9F9F-45C6E7D336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010" y="2608030"/>
            <a:ext cx="657225" cy="6000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4A8BDAF-B268-4A41-B353-DE7A8CA87B19}"/>
              </a:ext>
            </a:extLst>
          </p:cNvPr>
          <p:cNvSpPr txBox="1"/>
          <p:nvPr/>
        </p:nvSpPr>
        <p:spPr>
          <a:xfrm>
            <a:off x="328377" y="2388129"/>
            <a:ext cx="436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7BCC67-F7D3-41C0-9DF0-135B75C451E2}"/>
              </a:ext>
            </a:extLst>
          </p:cNvPr>
          <p:cNvSpPr txBox="1"/>
          <p:nvPr/>
        </p:nvSpPr>
        <p:spPr>
          <a:xfrm>
            <a:off x="1695777" y="4288519"/>
            <a:ext cx="5910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https://github.com/pathaksatyan/AzureCloud101/tree/IT-Filere-Cloud-Nov-2022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A75EB6-262B-4D77-B772-C08DE64AEA74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2645720" y="2220066"/>
            <a:ext cx="0" cy="454310"/>
          </a:xfrm>
          <a:prstGeom prst="line">
            <a:avLst/>
          </a:prstGeom>
          <a:ln w="12700"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Microsoft Notepad | Logopedia | Fandom">
            <a:extLst>
              <a:ext uri="{FF2B5EF4-FFF2-40B4-BE49-F238E27FC236}">
                <a16:creationId xmlns:a16="http://schemas.microsoft.com/office/drawing/2014/main" id="{07C0EC88-BE44-4816-8397-1E8DB5F0B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2" y="3976872"/>
            <a:ext cx="563394" cy="56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BAB07C5-188A-498F-A1FB-969894F6C290}"/>
              </a:ext>
            </a:extLst>
          </p:cNvPr>
          <p:cNvSpPr txBox="1"/>
          <p:nvPr/>
        </p:nvSpPr>
        <p:spPr>
          <a:xfrm>
            <a:off x="277453" y="4453783"/>
            <a:ext cx="1005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Notepad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FBBD26-4130-4E79-9C62-647CAB828A72}"/>
              </a:ext>
            </a:extLst>
          </p:cNvPr>
          <p:cNvSpPr/>
          <p:nvPr/>
        </p:nvSpPr>
        <p:spPr>
          <a:xfrm>
            <a:off x="4795290" y="2346009"/>
            <a:ext cx="3542370" cy="7153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endParaRPr lang="en-US" sz="1200">
              <a:ea typeface="Source Sans Pro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F477DD-C9C9-47F6-AFBA-D2FB2429F3EB}"/>
              </a:ext>
            </a:extLst>
          </p:cNvPr>
          <p:cNvSpPr txBox="1"/>
          <p:nvPr/>
        </p:nvSpPr>
        <p:spPr>
          <a:xfrm>
            <a:off x="5089795" y="2515302"/>
            <a:ext cx="2953357" cy="2881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Public Cloud provider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EC504D4-00E7-4C68-8AAC-729B690FE6F7}"/>
              </a:ext>
            </a:extLst>
          </p:cNvPr>
          <p:cNvGrpSpPr/>
          <p:nvPr/>
        </p:nvGrpSpPr>
        <p:grpSpPr>
          <a:xfrm>
            <a:off x="4795289" y="1485340"/>
            <a:ext cx="3542371" cy="715360"/>
            <a:chOff x="414629" y="3772234"/>
            <a:chExt cx="4493345" cy="7153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F043F0-F66B-453B-8488-26BB5AFF8140}"/>
                </a:ext>
              </a:extLst>
            </p:cNvPr>
            <p:cNvSpPr/>
            <p:nvPr/>
          </p:nvSpPr>
          <p:spPr>
            <a:xfrm>
              <a:off x="414629" y="3772234"/>
              <a:ext cx="4493345" cy="71536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ts val="1200"/>
                </a:spcBef>
              </a:pPr>
              <a:endParaRPr lang="en-US" sz="1200">
                <a:ea typeface="Source Sans Pro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9544A3-E4C9-4CFC-BE45-307583FE3912}"/>
                </a:ext>
              </a:extLst>
            </p:cNvPr>
            <p:cNvSpPr txBox="1"/>
            <p:nvPr/>
          </p:nvSpPr>
          <p:spPr>
            <a:xfrm>
              <a:off x="712880" y="4010616"/>
              <a:ext cx="3746207" cy="288147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Technology skills learning platform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C29258-7C0D-44FF-9F45-269CC3EC2E56}"/>
              </a:ext>
            </a:extLst>
          </p:cNvPr>
          <p:cNvGrpSpPr/>
          <p:nvPr/>
        </p:nvGrpSpPr>
        <p:grpSpPr>
          <a:xfrm>
            <a:off x="4795289" y="3270350"/>
            <a:ext cx="3542371" cy="715360"/>
            <a:chOff x="575342" y="3617762"/>
            <a:chExt cx="4493345" cy="7153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72C5D2-8060-4E98-ACF2-D82F5716FE9F}"/>
                </a:ext>
              </a:extLst>
            </p:cNvPr>
            <p:cNvSpPr/>
            <p:nvPr/>
          </p:nvSpPr>
          <p:spPr>
            <a:xfrm>
              <a:off x="575342" y="3617762"/>
              <a:ext cx="4493345" cy="71536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ts val="1200"/>
                </a:spcBef>
              </a:pPr>
              <a:endParaRPr lang="en-US" sz="1200">
                <a:ea typeface="Source Sans Pro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E6667C-EAD5-453C-A7E6-6EDC2C445E28}"/>
                </a:ext>
              </a:extLst>
            </p:cNvPr>
            <p:cNvSpPr txBox="1"/>
            <p:nvPr/>
          </p:nvSpPr>
          <p:spPr>
            <a:xfrm>
              <a:off x="873593" y="3773017"/>
              <a:ext cx="3746207" cy="288147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Collaborative version control platform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9E12290-18AE-439C-965C-A9F536DC9C5C}"/>
              </a:ext>
            </a:extLst>
          </p:cNvPr>
          <p:cNvGrpSpPr/>
          <p:nvPr/>
        </p:nvGrpSpPr>
        <p:grpSpPr>
          <a:xfrm>
            <a:off x="4806013" y="616599"/>
            <a:ext cx="3531647" cy="715360"/>
            <a:chOff x="414629" y="3772234"/>
            <a:chExt cx="4493345" cy="7153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82731F8-5BA2-4047-985F-F214F180FF00}"/>
                </a:ext>
              </a:extLst>
            </p:cNvPr>
            <p:cNvSpPr/>
            <p:nvPr/>
          </p:nvSpPr>
          <p:spPr>
            <a:xfrm>
              <a:off x="414629" y="3772234"/>
              <a:ext cx="4493345" cy="71536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ts val="1200"/>
                </a:spcBef>
              </a:pPr>
              <a:endParaRPr lang="en-US" sz="1200">
                <a:ea typeface="Source Sans Pro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484672-F16D-48CA-95F4-4BA28C6269E6}"/>
                </a:ext>
              </a:extLst>
            </p:cNvPr>
            <p:cNvSpPr txBox="1"/>
            <p:nvPr/>
          </p:nvSpPr>
          <p:spPr>
            <a:xfrm>
              <a:off x="712880" y="4010616"/>
              <a:ext cx="3746207" cy="288147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Video conferencing and 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064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FEE93C-A2CF-4442-A747-E94432CB6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9856"/>
          <a:stretch/>
        </p:blipFill>
        <p:spPr bwMode="auto">
          <a:xfrm>
            <a:off x="90488" y="50800"/>
            <a:ext cx="8963025" cy="45974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B71304C-8A75-4B74-A688-23CB7BF1A1A3}"/>
              </a:ext>
            </a:extLst>
          </p:cNvPr>
          <p:cNvSpPr txBox="1">
            <a:spLocks/>
          </p:cNvSpPr>
          <p:nvPr/>
        </p:nvSpPr>
        <p:spPr>
          <a:xfrm>
            <a:off x="2236123" y="134530"/>
            <a:ext cx="6602240" cy="45719"/>
          </a:xfrm>
          <a:prstGeom prst="rect">
            <a:avLst/>
          </a:prstGeom>
        </p:spPr>
        <p:txBody>
          <a:bodyPr/>
          <a:lstStyle>
            <a:lvl1pPr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fr-FR" sz="2000" b="0" kern="1200" cap="all" baseline="0" noProof="0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Azure portal – 1 / 2</a:t>
            </a:r>
          </a:p>
        </p:txBody>
      </p:sp>
    </p:spTree>
    <p:extLst>
      <p:ext uri="{BB962C8B-B14F-4D97-AF65-F5344CB8AC3E}">
        <p14:creationId xmlns:p14="http://schemas.microsoft.com/office/powerpoint/2010/main" val="45835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>
            <a:extLst>
              <a:ext uri="{FF2B5EF4-FFF2-40B4-BE49-F238E27FC236}">
                <a16:creationId xmlns:a16="http://schemas.microsoft.com/office/drawing/2014/main" id="{23FECD4F-BDD4-6BE2-697E-D4A88027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6" y="350661"/>
            <a:ext cx="8496302" cy="236475"/>
          </a:xfrm>
        </p:spPr>
        <p:txBody>
          <a:bodyPr/>
          <a:lstStyle/>
          <a:p>
            <a:r>
              <a:rPr lang="en-US" dirty="0"/>
              <a:t>Azure portal – 2 /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4B6DB1-695F-4DB0-A136-2A63A6A1D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097612"/>
              </p:ext>
            </p:extLst>
          </p:nvPr>
        </p:nvGraphicFramePr>
        <p:xfrm>
          <a:off x="633075" y="935722"/>
          <a:ext cx="7031260" cy="32986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5479">
                  <a:extLst>
                    <a:ext uri="{9D8B030D-6E8A-4147-A177-3AD203B41FA5}">
                      <a16:colId xmlns:a16="http://schemas.microsoft.com/office/drawing/2014/main" val="787396468"/>
                    </a:ext>
                  </a:extLst>
                </a:gridCol>
                <a:gridCol w="6495781">
                  <a:extLst>
                    <a:ext uri="{9D8B030D-6E8A-4147-A177-3AD203B41FA5}">
                      <a16:colId xmlns:a16="http://schemas.microsoft.com/office/drawing/2014/main" val="2437026694"/>
                    </a:ext>
                  </a:extLst>
                </a:gridCol>
              </a:tblGrid>
              <a:tr h="2043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Key</a:t>
                      </a:r>
                      <a:endParaRPr lang="en-US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7" marR="4417" marT="2208" marB="22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7" marR="4417" marT="2208" marB="2208"/>
                </a:tc>
                <a:extLst>
                  <a:ext uri="{0D108BD9-81ED-4DB2-BD59-A6C34878D82A}">
                    <a16:rowId xmlns:a16="http://schemas.microsoft.com/office/drawing/2014/main" val="3285396355"/>
                  </a:ext>
                </a:extLst>
              </a:tr>
              <a:tr h="2043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7" marR="4417" marT="2208" marB="22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Page header. Appears at the top of every portal page and holds global elements.</a:t>
                      </a:r>
                      <a:endParaRPr lang="en-US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7" marR="4417" marT="2208" marB="2208"/>
                </a:tc>
                <a:extLst>
                  <a:ext uri="{0D108BD9-81ED-4DB2-BD59-A6C34878D82A}">
                    <a16:rowId xmlns:a16="http://schemas.microsoft.com/office/drawing/2014/main" val="33496503"/>
                  </a:ext>
                </a:extLst>
              </a:tr>
              <a:tr h="3021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7" marR="4417" marT="2208" marB="22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Global search. Use the search bar to quickly find a specific resource, a service, or documentation.</a:t>
                      </a:r>
                      <a:endParaRPr lang="en-US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7" marR="4417" marT="2208" marB="2208"/>
                </a:tc>
                <a:extLst>
                  <a:ext uri="{0D108BD9-81ED-4DB2-BD59-A6C34878D82A}">
                    <a16:rowId xmlns:a16="http://schemas.microsoft.com/office/drawing/2014/main" val="2640630759"/>
                  </a:ext>
                </a:extLst>
              </a:tr>
              <a:tr h="43481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7" marR="4417" marT="2208" marB="22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Global controls. Like all global elements, these features persist across the portal and include: Cloud Shell, subscription filter, notifications, portal settings, help and support, and send us feedback.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7" marR="4417" marT="2208" marB="2208"/>
                </a:tc>
                <a:extLst>
                  <a:ext uri="{0D108BD9-81ED-4DB2-BD59-A6C34878D82A}">
                    <a16:rowId xmlns:a16="http://schemas.microsoft.com/office/drawing/2014/main" val="2623508680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7" marR="4417" marT="2208" marB="22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Your account. View information about your account, switch directories, sign out, or sign in with a different account.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7" marR="4417" marT="2208" marB="2208"/>
                </a:tc>
                <a:extLst>
                  <a:ext uri="{0D108BD9-81ED-4DB2-BD59-A6C34878D82A}">
                    <a16:rowId xmlns:a16="http://schemas.microsoft.com/office/drawing/2014/main" val="410629574"/>
                  </a:ext>
                </a:extLst>
              </a:tr>
              <a:tr h="43481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7" marR="4417" marT="2208" marB="22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Azure portal menu. This global element can help you to navigate between services. Sometimes referred to as the sidebar.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7" marR="4417" marT="2208" marB="2208"/>
                </a:tc>
                <a:extLst>
                  <a:ext uri="{0D108BD9-81ED-4DB2-BD59-A6C34878D82A}">
                    <a16:rowId xmlns:a16="http://schemas.microsoft.com/office/drawing/2014/main" val="1222642220"/>
                  </a:ext>
                </a:extLst>
              </a:tr>
              <a:tr h="603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7" marR="4417" marT="2208" marB="22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Resource menu. Many services include a resource menu to help you manage the service. You may see this element referred to as the left pane. Here, you'll see commands that are contextual to your current focus.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7" marR="4417" marT="2208" marB="2208"/>
                </a:tc>
                <a:extLst>
                  <a:ext uri="{0D108BD9-81ED-4DB2-BD59-A6C34878D82A}">
                    <a16:rowId xmlns:a16="http://schemas.microsoft.com/office/drawing/2014/main" val="3144178362"/>
                  </a:ext>
                </a:extLst>
              </a:tr>
              <a:tr h="2043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7" marR="4417" marT="2208" marB="22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Command bar. These controls are contextual to your current focus.</a:t>
                      </a:r>
                      <a:endParaRPr lang="en-US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7" marR="4417" marT="2208" marB="2208"/>
                </a:tc>
                <a:extLst>
                  <a:ext uri="{0D108BD9-81ED-4DB2-BD59-A6C34878D82A}">
                    <a16:rowId xmlns:a16="http://schemas.microsoft.com/office/drawing/2014/main" val="3609210914"/>
                  </a:ext>
                </a:extLst>
              </a:tr>
              <a:tr h="2043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7" marR="4417" marT="2208" marB="22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Working pane. Displays details about the resource that is currently in focus.</a:t>
                      </a:r>
                      <a:endParaRPr lang="en-US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7" marR="4417" marT="2208" marB="2208"/>
                </a:tc>
                <a:extLst>
                  <a:ext uri="{0D108BD9-81ED-4DB2-BD59-A6C34878D82A}">
                    <a16:rowId xmlns:a16="http://schemas.microsoft.com/office/drawing/2014/main" val="3901473475"/>
                  </a:ext>
                </a:extLst>
              </a:tr>
              <a:tr h="3021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7" marR="4417" marT="2208" marB="22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Breadcrumb. You can use the breadcrumb links to move back a level in your workflow.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7" marR="4417" marT="2208" marB="2208"/>
                </a:tc>
                <a:extLst>
                  <a:ext uri="{0D108BD9-81ED-4DB2-BD59-A6C34878D82A}">
                    <a16:rowId xmlns:a16="http://schemas.microsoft.com/office/drawing/2014/main" val="371922803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DE9B897-6E9B-4D31-A544-6AB90C4699D0}"/>
              </a:ext>
            </a:extLst>
          </p:cNvPr>
          <p:cNvSpPr txBox="1"/>
          <p:nvPr/>
        </p:nvSpPr>
        <p:spPr>
          <a:xfrm>
            <a:off x="83127" y="658723"/>
            <a:ext cx="88530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295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5">
            <a:extLst>
              <a:ext uri="{FF2B5EF4-FFF2-40B4-BE49-F238E27FC236}">
                <a16:creationId xmlns:a16="http://schemas.microsoft.com/office/drawing/2014/main" id="{8627CA29-146E-43D3-8E59-C72ADA41B130}"/>
              </a:ext>
            </a:extLst>
          </p:cNvPr>
          <p:cNvSpPr txBox="1">
            <a:spLocks/>
          </p:cNvSpPr>
          <p:nvPr/>
        </p:nvSpPr>
        <p:spPr>
          <a:xfrm>
            <a:off x="324002" y="343338"/>
            <a:ext cx="7804390" cy="23647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8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fr-FR" sz="2000" b="0" kern="1200" cap="all" baseline="0" noProof="0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Creating and managing resources in azure</a:t>
            </a:r>
          </a:p>
        </p:txBody>
      </p:sp>
      <p:pic>
        <p:nvPicPr>
          <p:cNvPr id="1026" name="Picture 2" descr="Resource Manager request model">
            <a:extLst>
              <a:ext uri="{FF2B5EF4-FFF2-40B4-BE49-F238E27FC236}">
                <a16:creationId xmlns:a16="http://schemas.microsoft.com/office/drawing/2014/main" id="{17AFBB70-8021-452E-B138-FA13CE72F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16" y="1143000"/>
            <a:ext cx="5429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67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905F6BE-A2F8-4D9D-8B2E-41B05FFAB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89" y="2512800"/>
            <a:ext cx="4496511" cy="1122615"/>
          </a:xfrm>
        </p:spPr>
        <p:txBody>
          <a:bodyPr/>
          <a:lstStyle/>
          <a:p>
            <a:r>
              <a:rPr lang="fr-FR" dirty="0"/>
              <a:t>Cloud transformation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B12A996-3031-4E65-BFBA-E2A5378AEE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843" y="1298311"/>
            <a:ext cx="745397" cy="914096"/>
          </a:xfrm>
        </p:spPr>
        <p:txBody>
          <a:bodyPr/>
          <a:lstStyle/>
          <a:p>
            <a:r>
              <a:rPr lang="fr-FR" dirty="0"/>
              <a:t>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6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716E9A-95DE-4ED2-946E-3D6D45976DB5}"/>
              </a:ext>
            </a:extLst>
          </p:cNvPr>
          <p:cNvSpPr/>
          <p:nvPr/>
        </p:nvSpPr>
        <p:spPr>
          <a:xfrm>
            <a:off x="5045827" y="710361"/>
            <a:ext cx="3921696" cy="3840480"/>
          </a:xfrm>
          <a:prstGeom prst="rect">
            <a:avLst/>
          </a:prstGeom>
          <a:solidFill>
            <a:srgbClr val="F3EEE5"/>
          </a:solidFill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endParaRPr lang="en-US" sz="1200" dirty="0">
              <a:ea typeface="Source Sans Pro" pitchFamily="34" charset="0"/>
            </a:endParaRPr>
          </a:p>
        </p:txBody>
      </p:sp>
      <p:sp>
        <p:nvSpPr>
          <p:cNvPr id="43" name="Title 5">
            <a:extLst>
              <a:ext uri="{FF2B5EF4-FFF2-40B4-BE49-F238E27FC236}">
                <a16:creationId xmlns:a16="http://schemas.microsoft.com/office/drawing/2014/main" id="{8627CA29-146E-43D3-8E59-C72ADA41B130}"/>
              </a:ext>
            </a:extLst>
          </p:cNvPr>
          <p:cNvSpPr txBox="1">
            <a:spLocks/>
          </p:cNvSpPr>
          <p:nvPr/>
        </p:nvSpPr>
        <p:spPr>
          <a:xfrm>
            <a:off x="324002" y="343338"/>
            <a:ext cx="7804390" cy="23647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8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fr-FR" sz="2000" b="0" kern="1200" cap="all" baseline="0" noProof="0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HOW TO GET STARTED 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B0D99C-CC9E-4302-8EED-157D5ACEE8F1}"/>
              </a:ext>
            </a:extLst>
          </p:cNvPr>
          <p:cNvSpPr txBox="1"/>
          <p:nvPr/>
        </p:nvSpPr>
        <p:spPr>
          <a:xfrm>
            <a:off x="5104385" y="1331881"/>
            <a:ext cx="3870672" cy="29624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34290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b="1" dirty="0">
                <a:solidFill>
                  <a:srgbClr val="59626B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Business transformation:</a:t>
            </a:r>
            <a:r>
              <a:rPr lang="en-IN" sz="1100" dirty="0">
                <a:solidFill>
                  <a:srgbClr val="59626B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cloud technology helps simplify business transformation and increase the speed of innovation and agility.</a:t>
            </a:r>
            <a:endParaRPr lang="en-US" sz="1100" dirty="0">
              <a:solidFill>
                <a:srgbClr val="59626B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100" b="1" dirty="0">
              <a:solidFill>
                <a:srgbClr val="59626B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b="1" dirty="0">
                <a:solidFill>
                  <a:srgbClr val="59626B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Cost reduction/avoidance:</a:t>
            </a:r>
            <a:r>
              <a:rPr lang="en-IN" sz="1100" dirty="0">
                <a:solidFill>
                  <a:srgbClr val="59626B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cloud technology, when implemented correctly, helps cut down the cost of your IT. PAYG model enables enterprises to utilize resources for as long as it needed.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100" dirty="0">
              <a:solidFill>
                <a:srgbClr val="59626B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b="1" dirty="0">
                <a:solidFill>
                  <a:srgbClr val="59626B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Risk reduction:</a:t>
            </a:r>
            <a:r>
              <a:rPr lang="en-IN" sz="1100" dirty="0">
                <a:solidFill>
                  <a:srgbClr val="59626B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800100" lvl="1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rgbClr val="59626B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Cloud technology strengthens security posture , satisfy regulatory requirements and compliances. </a:t>
            </a:r>
            <a:r>
              <a:rPr lang="en-IN" sz="1100" dirty="0">
                <a:solidFill>
                  <a:srgbClr val="59626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Centralized management of security vulnerabilities, </a:t>
            </a:r>
            <a:r>
              <a:rPr lang="en-IN" sz="1100" dirty="0">
                <a:solidFill>
                  <a:srgbClr val="59626B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end of life for hardware components</a:t>
            </a:r>
          </a:p>
          <a:p>
            <a:pPr marL="800100" lvl="1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rgbClr val="59626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Provides backup &amp; resiliency </a:t>
            </a:r>
            <a:endParaRPr lang="en-IN" sz="1100" dirty="0">
              <a:solidFill>
                <a:srgbClr val="59626B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E8EC0-7B1A-4B74-92DC-484800AC1F6B}"/>
              </a:ext>
            </a:extLst>
          </p:cNvPr>
          <p:cNvSpPr txBox="1"/>
          <p:nvPr/>
        </p:nvSpPr>
        <p:spPr>
          <a:xfrm>
            <a:off x="5076112" y="889620"/>
            <a:ext cx="2659950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b="1" dirty="0">
                <a:cs typeface="Arial" pitchFamily="34" charset="0"/>
              </a:rPr>
              <a:t>DRIVERS FOR CLOUD MIGRATION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065DC5-DEB1-4618-B422-DD2C632016CA}"/>
              </a:ext>
            </a:extLst>
          </p:cNvPr>
          <p:cNvGrpSpPr/>
          <p:nvPr/>
        </p:nvGrpSpPr>
        <p:grpSpPr>
          <a:xfrm>
            <a:off x="362701" y="980016"/>
            <a:ext cx="3735474" cy="3638009"/>
            <a:chOff x="362701" y="980016"/>
            <a:chExt cx="3153125" cy="3638009"/>
          </a:xfrm>
        </p:grpSpPr>
        <p:pic>
          <p:nvPicPr>
            <p:cNvPr id="3" name="Graphic 2" descr="Syncing cloud with solid fill">
              <a:extLst>
                <a:ext uri="{FF2B5EF4-FFF2-40B4-BE49-F238E27FC236}">
                  <a16:creationId xmlns:a16="http://schemas.microsoft.com/office/drawing/2014/main" id="{D2765725-1BA4-41BA-8C89-E65305080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4750" y="3399171"/>
              <a:ext cx="1218854" cy="121885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4D151E-A4EF-4609-855B-9819CF8AB569}"/>
                </a:ext>
              </a:extLst>
            </p:cNvPr>
            <p:cNvSpPr txBox="1"/>
            <p:nvPr/>
          </p:nvSpPr>
          <p:spPr>
            <a:xfrm>
              <a:off x="780541" y="3174938"/>
              <a:ext cx="2438735" cy="288147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400" b="1" dirty="0">
                  <a:cs typeface="Arial" pitchFamily="34" charset="0"/>
                </a:rPr>
                <a:t>CREATE YOUR BUSINESS CASE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E8EC74-E6C7-491C-BF00-A5563733811B}"/>
                </a:ext>
              </a:extLst>
            </p:cNvPr>
            <p:cNvSpPr txBox="1"/>
            <p:nvPr/>
          </p:nvSpPr>
          <p:spPr>
            <a:xfrm>
              <a:off x="771723" y="980016"/>
              <a:ext cx="1691736" cy="288147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400" b="1" dirty="0">
                  <a:cs typeface="Arial" pitchFamily="34" charset="0"/>
                </a:rPr>
                <a:t>START WITH A WHY 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4037C8-B6E7-457E-83DF-1CE60CB4C690}"/>
                </a:ext>
              </a:extLst>
            </p:cNvPr>
            <p:cNvSpPr txBox="1"/>
            <p:nvPr/>
          </p:nvSpPr>
          <p:spPr>
            <a:xfrm>
              <a:off x="1007662" y="1351676"/>
              <a:ext cx="2508164" cy="47281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1300" b="1" dirty="0">
                  <a:cs typeface="Arial" pitchFamily="34" charset="0"/>
                </a:rPr>
                <a:t>What Business goals do you want to accomplish 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443427-F892-412D-836E-E37321D6EF2C}"/>
                </a:ext>
              </a:extLst>
            </p:cNvPr>
            <p:cNvSpPr txBox="1"/>
            <p:nvPr/>
          </p:nvSpPr>
          <p:spPr>
            <a:xfrm>
              <a:off x="1007662" y="1990313"/>
              <a:ext cx="2253431" cy="47281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1300" b="1" dirty="0">
                  <a:cs typeface="Arial" pitchFamily="34" charset="0"/>
                </a:rPr>
                <a:t>What Technical goals do you want to accomplish 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E71936-A8E6-4A11-95AE-32D9B86ED55C}"/>
                </a:ext>
              </a:extLst>
            </p:cNvPr>
            <p:cNvSpPr txBox="1"/>
            <p:nvPr/>
          </p:nvSpPr>
          <p:spPr>
            <a:xfrm>
              <a:off x="771723" y="2630601"/>
              <a:ext cx="1860052" cy="288147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400" b="1" dirty="0">
                  <a:cs typeface="Arial" pitchFamily="34" charset="0"/>
                </a:rPr>
                <a:t>CATALOG / INVENTORY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7C4145E-150F-482D-836E-6A2E90DAD10C}"/>
                </a:ext>
              </a:extLst>
            </p:cNvPr>
            <p:cNvGrpSpPr/>
            <p:nvPr/>
          </p:nvGrpSpPr>
          <p:grpSpPr>
            <a:xfrm>
              <a:off x="362701" y="1061570"/>
              <a:ext cx="137160" cy="2360034"/>
              <a:chOff x="362701" y="1061570"/>
              <a:chExt cx="137160" cy="236003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EDB0068-F488-4935-B981-8BDB37557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281" y="1124090"/>
                <a:ext cx="0" cy="2269913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5D9299B-F5D7-4419-ACAC-5832E78A9614}"/>
                  </a:ext>
                </a:extLst>
              </p:cNvPr>
              <p:cNvSpPr/>
              <p:nvPr/>
            </p:nvSpPr>
            <p:spPr>
              <a:xfrm>
                <a:off x="362701" y="1061570"/>
                <a:ext cx="137160" cy="13716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endParaRPr lang="en-US" sz="1200" dirty="0">
                  <a:ea typeface="Source Sans Pro" pitchFamily="34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6E07F66-3C7A-4533-84AE-33D7C0A5BA0C}"/>
                  </a:ext>
                </a:extLst>
              </p:cNvPr>
              <p:cNvSpPr/>
              <p:nvPr/>
            </p:nvSpPr>
            <p:spPr>
              <a:xfrm>
                <a:off x="362701" y="2706094"/>
                <a:ext cx="137160" cy="13716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endParaRPr lang="en-US" sz="1200" dirty="0">
                  <a:ea typeface="Source Sans Pro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D4BE653-CCE7-4382-9C89-8020FC982C4E}"/>
                  </a:ext>
                </a:extLst>
              </p:cNvPr>
              <p:cNvSpPr/>
              <p:nvPr/>
            </p:nvSpPr>
            <p:spPr>
              <a:xfrm>
                <a:off x="362701" y="3284444"/>
                <a:ext cx="137160" cy="13716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endParaRPr lang="en-US" sz="1200" dirty="0">
                  <a:ea typeface="Source Sans Pro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1149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LAYOUT_CONST" val="32"/>
</p:tagLst>
</file>

<file path=ppt/theme/theme1.xml><?xml version="1.0" encoding="utf-8"?>
<a:theme xmlns:a="http://schemas.openxmlformats.org/drawingml/2006/main" name="6_SG Group Identity">
  <a:themeElements>
    <a:clrScheme name="SG Theme Color 2018">
      <a:dk1>
        <a:srgbClr val="010101"/>
      </a:dk1>
      <a:lt1>
        <a:sysClr val="window" lastClr="FFFFFF"/>
      </a:lt1>
      <a:dk2>
        <a:srgbClr val="E55F50"/>
      </a:dk2>
      <a:lt2>
        <a:srgbClr val="E9041E"/>
      </a:lt2>
      <a:accent1>
        <a:srgbClr val="610F15"/>
      </a:accent1>
      <a:accent2>
        <a:srgbClr val="581D39"/>
      </a:accent2>
      <a:accent3>
        <a:srgbClr val="303A3C"/>
      </a:accent3>
      <a:accent4>
        <a:srgbClr val="292D3F"/>
      </a:accent4>
      <a:accent5>
        <a:srgbClr val="4D385E"/>
      </a:accent5>
      <a:accent6>
        <a:srgbClr val="EB2D90"/>
      </a:accent6>
      <a:hlink>
        <a:srgbClr val="E9041E"/>
      </a:hlink>
      <a:folHlink>
        <a:srgbClr val="E9041E"/>
      </a:folHlink>
    </a:clrScheme>
    <a:fontScheme name="SG Group 2018 Theme">
      <a:majorFont>
        <a:latin typeface="Montserrat Extra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spAutoFit/>
      </a:bodyPr>
      <a:lstStyle>
        <a:defPPr>
          <a:spcBef>
            <a:spcPts val="1200"/>
          </a:spcBef>
          <a:defRPr sz="1200" dirty="0">
            <a:ea typeface="Source Sans Pro" pitchFamily="34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9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E4173809-C234-4463-899D-283D66DC3094}" vid="{680AC50C-474D-4D7E-8ACC-BA9A4660F0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sisl xmlns:xsi="http://www.w3.org/2001/XMLSchema-instance" xmlns:xsd="http://www.w3.org/2001/XMLSchema" xmlns="http://www.boldonjames.com/2008/01/sie/internal/label" sislVersion="0" policy="cd56ee39-2ddd-42dc-ad6e-3cc27c925a9b" origin="userSelected">
  <element uid="id_classification_eurestricted" value=""/>
</sis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4A85DDE00C27428AF34CD750AB62B0" ma:contentTypeVersion="6" ma:contentTypeDescription="Create a new document." ma:contentTypeScope="" ma:versionID="f557f3ce13a3132b926f56427954e451">
  <xsd:schema xmlns:xsd="http://www.w3.org/2001/XMLSchema" xmlns:xs="http://www.w3.org/2001/XMLSchema" xmlns:p="http://schemas.microsoft.com/office/2006/metadata/properties" xmlns:ns2="eae0795d-5bb7-4def-95c3-18cd287549c1" xmlns:ns3="2e836416-c621-4a50-aef7-53f72cb6ae97" targetNamespace="http://schemas.microsoft.com/office/2006/metadata/properties" ma:root="true" ma:fieldsID="4d0cc957a3009b784b036c6dd419a996" ns2:_="" ns3:_="">
    <xsd:import namespace="eae0795d-5bb7-4def-95c3-18cd287549c1"/>
    <xsd:import namespace="2e836416-c621-4a50-aef7-53f72cb6ae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e0795d-5bb7-4def-95c3-18cd28754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836416-c621-4a50-aef7-53f72cb6ae9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DU2ZWUzOS0yZGRkLTQyZGMtYWQ2ZS0zY2MyN2M5MjVhOWIiIG9yaWdpbj0idXNlclNlbGVjdGVkIj48ZWxlbWVudCB1aWQ9ImlkX2NsYXNzaWZpY2F0aW9uX2V1cmVzdHJpY3RlZCIgdmFsdWU9IiIgeG1sbnM9Imh0dHA6Ly93d3cuYm9sZG9uamFtZXMuY29tLzIwMDgvMDEvc2llL2ludGVybmFsL2xhYmVsIiAvPjwvc2lzbD48VXNlck5hbWU+RVVSXHNiaWdub24wNDAxMTA8L1VzZXJOYW1lPjxEYXRlVGltZT4wOS8xMS8yMDE4IDE0OjIyOjAzPC9EYXRlVGltZT48TGFiZWxTdHJpbmc+QzAgLSBQdWJsaWMgPC9MYWJlbFN0cmluZz48L2l0ZW0+PC9sYWJlbEhpc3Rvcnk+</Value>
</WrappedLabelHistory>
</file>

<file path=customXml/itemProps1.xml><?xml version="1.0" encoding="utf-8"?>
<ds:datastoreItem xmlns:ds="http://schemas.openxmlformats.org/officeDocument/2006/customXml" ds:itemID="{B5262EC9-87F2-43D4-9E8F-894A14C8298D}">
  <ds:schemaRefs>
    <ds:schemaRef ds:uri="30e01bd8-2850-4a6e-921c-c27d1fb72467"/>
    <ds:schemaRef ds:uri="79a67363-3d40-498e-b5d8-14ddbb1fa7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C963E0-C0A4-49A5-BC05-5D79FD3975A2}">
  <ds:schemaRefs>
    <ds:schemaRef ds:uri="http://www.boldonjames.com/2008/01/sie/internal/label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79B38A3-6840-45DE-B789-3A9B59E36F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e0795d-5bb7-4def-95c3-18cd287549c1"/>
    <ds:schemaRef ds:uri="2e836416-c621-4a50-aef7-53f72cb6ae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2094505-7CFE-4331-AE47-C53AB6446B9E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CE37D52D-D983-48DC-9BF1-167A440E7378}">
  <ds:schemaRefs>
    <ds:schemaRef ds:uri="http://www.boldonjames.com/2016/02/Classifier/internal/wrappedLabelHistory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SG 2018 - Template 16-9 - EN</Template>
  <TotalTime>6565</TotalTime>
  <Words>760</Words>
  <Application>Microsoft Office PowerPoint</Application>
  <PresentationFormat>On-screen Show (16:9)</PresentationFormat>
  <Paragraphs>134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Courier New</vt:lpstr>
      <vt:lpstr>Montserrat ExtraBold</vt:lpstr>
      <vt:lpstr>Quicksand Light</vt:lpstr>
      <vt:lpstr>Source Sans Pro</vt:lpstr>
      <vt:lpstr>Symbol</vt:lpstr>
      <vt:lpstr>Ubuntu</vt:lpstr>
      <vt:lpstr>Wingdings</vt:lpstr>
      <vt:lpstr>Wingdings 3</vt:lpstr>
      <vt:lpstr>6_SG Group Identity</vt:lpstr>
      <vt:lpstr>CLOUD workshop –  IT Filere</vt:lpstr>
      <vt:lpstr>Table of contents</vt:lpstr>
      <vt:lpstr>setting your sandbox cloud environment</vt:lpstr>
      <vt:lpstr>PowerPoint Presentation</vt:lpstr>
      <vt:lpstr>PowerPoint Presentation</vt:lpstr>
      <vt:lpstr>Azure portal – 2 / 2</vt:lpstr>
      <vt:lpstr>PowerPoint Presentation</vt:lpstr>
      <vt:lpstr>Cloud transformation</vt:lpstr>
      <vt:lpstr>PowerPoint Presentation</vt:lpstr>
      <vt:lpstr>PowerPoint Presentation</vt:lpstr>
      <vt:lpstr>PowerPoint Presentation</vt:lpstr>
      <vt:lpstr>LABS</vt:lpstr>
      <vt:lpstr>PowerPoint Presentation</vt:lpstr>
      <vt:lpstr>DEVOPS &amp; Infra as code</vt:lpstr>
      <vt:lpstr>PowerPoint Presentation</vt:lpstr>
      <vt:lpstr>PowerPoint Presentation</vt:lpstr>
      <vt:lpstr>Next steps</vt:lpstr>
      <vt:lpstr>PowerPoint Presentation</vt:lpstr>
      <vt:lpstr>PowerPoint Presentation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SG Group Template</dc:subject>
  <dc:creator>MELISSA HADJARA</dc:creator>
  <cp:keywords>C0 - Public</cp:keywords>
  <cp:lastModifiedBy>Satyan P</cp:lastModifiedBy>
  <cp:revision>26</cp:revision>
  <cp:lastPrinted>2019-06-11T11:29:23Z</cp:lastPrinted>
  <dcterms:created xsi:type="dcterms:W3CDTF">2018-11-12T13:59:44Z</dcterms:created>
  <dcterms:modified xsi:type="dcterms:W3CDTF">2022-11-20T17:12:02Z</dcterms:modified>
  <cp:category>SG Group Template</cp:category>
  <cp:contentStatus>2018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_AssetClass">
    <vt:lpwstr>CORI_UK</vt:lpwstr>
  </property>
  <property fmtid="{D5CDD505-2E9C-101B-9397-08002B2CF9AE}" pid="3" name="FO_TypeTPL">
    <vt:lpwstr>CORI</vt:lpwstr>
  </property>
  <property fmtid="{D5CDD505-2E9C-101B-9397-08002B2CF9AE}" pid="4" name="FO_TPLNew">
    <vt:lpwstr>Yes</vt:lpwstr>
  </property>
  <property fmtid="{D5CDD505-2E9C-101B-9397-08002B2CF9AE}" pid="5" name="docIndexRef">
    <vt:lpwstr>49b380ec-2bde-4a68-bbfd-52de95062198</vt:lpwstr>
  </property>
  <property fmtid="{D5CDD505-2E9C-101B-9397-08002B2CF9AE}" pid="6" name="bjSaver">
    <vt:lpwstr>fB7huj5BR+k1BTBn+ncpwOtJ9ivrYn9l</vt:lpwstr>
  </property>
  <property fmtid="{D5CDD505-2E9C-101B-9397-08002B2CF9AE}" pid="7" name="bjDocumentLabelXML">
    <vt:lpwstr>&lt;?xml version="1.0" encoding="us-ascii"?&gt;&lt;sisl xmlns:xsi="http://www.w3.org/2001/XMLSchema-instance" xmlns:xsd="http://www.w3.org/2001/XMLSchema" sislVersion="0" policy="cd56ee39-2ddd-42dc-ad6e-3cc27c925a9b" origin="userSelected" xmlns="http://www.boldonj</vt:lpwstr>
  </property>
  <property fmtid="{D5CDD505-2E9C-101B-9397-08002B2CF9AE}" pid="8" name="bjDocumentLabelXML-0">
    <vt:lpwstr>ames.com/2008/01/sie/internal/label"&gt;&lt;element uid="id_classification_eurestricted" value="" /&gt;&lt;/sisl&gt;</vt:lpwstr>
  </property>
  <property fmtid="{D5CDD505-2E9C-101B-9397-08002B2CF9AE}" pid="9" name="bjDocumentSecurityLabel">
    <vt:lpwstr>C0 - Public </vt:lpwstr>
  </property>
  <property fmtid="{D5CDD505-2E9C-101B-9397-08002B2CF9AE}" pid="10" name="Classification_DLP">
    <vt:lpwstr>C0_C0</vt:lpwstr>
  </property>
  <property fmtid="{D5CDD505-2E9C-101B-9397-08002B2CF9AE}" pid="11" name="bjLabelHistoryID">
    <vt:lpwstr>{CE37D52D-D983-48DC-9BF1-167A440E7378}</vt:lpwstr>
  </property>
  <property fmtid="{D5CDD505-2E9C-101B-9397-08002B2CF9AE}" pid="12" name="ContentTypeId">
    <vt:lpwstr>0x0101003E4A85DDE00C27428AF34CD750AB62B0</vt:lpwstr>
  </property>
  <property fmtid="{D5CDD505-2E9C-101B-9397-08002B2CF9AE}" pid="13" name="MSIP_Label_1aaa69c8-0478-4e13-9e4c-38511e3b6774_Enabled">
    <vt:lpwstr>true</vt:lpwstr>
  </property>
  <property fmtid="{D5CDD505-2E9C-101B-9397-08002B2CF9AE}" pid="14" name="MSIP_Label_1aaa69c8-0478-4e13-9e4c-38511e3b6774_SetDate">
    <vt:lpwstr>2022-11-12T14:27:20Z</vt:lpwstr>
  </property>
  <property fmtid="{D5CDD505-2E9C-101B-9397-08002B2CF9AE}" pid="15" name="MSIP_Label_1aaa69c8-0478-4e13-9e4c-38511e3b6774_Method">
    <vt:lpwstr>Privileged</vt:lpwstr>
  </property>
  <property fmtid="{D5CDD505-2E9C-101B-9397-08002B2CF9AE}" pid="16" name="MSIP_Label_1aaa69c8-0478-4e13-9e4c-38511e3b6774_Name">
    <vt:lpwstr>1aaa69c8-0478-4e13-9e4c-38511e3b6774</vt:lpwstr>
  </property>
  <property fmtid="{D5CDD505-2E9C-101B-9397-08002B2CF9AE}" pid="17" name="MSIP_Label_1aaa69c8-0478-4e13-9e4c-38511e3b6774_SiteId">
    <vt:lpwstr>c9a7d621-4bc4-4407-b730-f428e656aa9e</vt:lpwstr>
  </property>
  <property fmtid="{D5CDD505-2E9C-101B-9397-08002B2CF9AE}" pid="18" name="MSIP_Label_1aaa69c8-0478-4e13-9e4c-38511e3b6774_ActionId">
    <vt:lpwstr>b24f4df0-d592-440f-95b7-5c9401550d5f</vt:lpwstr>
  </property>
  <property fmtid="{D5CDD505-2E9C-101B-9397-08002B2CF9AE}" pid="19" name="MSIP_Label_1aaa69c8-0478-4e13-9e4c-38511e3b6774_ContentBits">
    <vt:lpwstr>0</vt:lpwstr>
  </property>
</Properties>
</file>