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55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12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6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76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8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9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7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2DE1-179E-4D15-943F-B5AC425B8136}" type="datetimeFigureOut">
              <a:rPr lang="de-CH" smtClean="0"/>
              <a:t>19.06.2019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Piloting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School </a:t>
            </a:r>
            <a:r>
              <a:rPr lang="de-DE" dirty="0" err="1" smtClean="0"/>
              <a:t>class</a:t>
            </a:r>
            <a:r>
              <a:rPr lang="de-DE" dirty="0" smtClean="0"/>
              <a:t> Kloten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11./18.06.2019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4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317308"/>
            <a:ext cx="3340072" cy="823912"/>
          </a:xfrm>
        </p:spPr>
        <p:txBody>
          <a:bodyPr/>
          <a:lstStyle/>
          <a:p>
            <a:r>
              <a:rPr lang="de-DE" dirty="0" smtClean="0"/>
              <a:t>2x3 (24)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314575"/>
            <a:ext cx="3340072" cy="3684588"/>
          </a:xfrm>
        </p:spPr>
        <p:txBody>
          <a:bodyPr>
            <a:noAutofit/>
          </a:bodyPr>
          <a:lstStyle/>
          <a:p>
            <a:pPr lvl="0"/>
            <a:r>
              <a:rPr lang="de-CH" sz="2000" dirty="0" smtClean="0"/>
              <a:t>5 </a:t>
            </a:r>
            <a:r>
              <a:rPr lang="de-CH" sz="2000" dirty="0" err="1" smtClean="0"/>
              <a:t>incomplete</a:t>
            </a:r>
            <a:r>
              <a:rPr lang="de-CH" sz="2000" dirty="0" smtClean="0"/>
              <a:t> </a:t>
            </a:r>
            <a:r>
              <a:rPr lang="de-CH" sz="2000" dirty="0" err="1" smtClean="0"/>
              <a:t>blocks</a:t>
            </a:r>
            <a:endParaRPr lang="de-CH" sz="2000" dirty="0" smtClean="0"/>
          </a:p>
          <a:p>
            <a:pPr lvl="0"/>
            <a:r>
              <a:rPr lang="de-CH" sz="2000" dirty="0" smtClean="0"/>
              <a:t>6 </a:t>
            </a:r>
            <a:r>
              <a:rPr lang="de-CH" sz="2000" dirty="0" err="1" smtClean="0"/>
              <a:t>subjects</a:t>
            </a:r>
            <a:r>
              <a:rPr lang="de-CH" sz="2000" dirty="0" smtClean="0"/>
              <a:t> </a:t>
            </a:r>
            <a:r>
              <a:rPr lang="de-CH" sz="2000" dirty="0" err="1" smtClean="0"/>
              <a:t>only</a:t>
            </a:r>
            <a:r>
              <a:rPr lang="de-CH" sz="2000" dirty="0" smtClean="0"/>
              <a:t> </a:t>
            </a:r>
            <a:r>
              <a:rPr lang="de-CH" sz="2000" dirty="0" err="1" smtClean="0"/>
              <a:t>completed</a:t>
            </a:r>
            <a:r>
              <a:rPr lang="de-CH" sz="2000" dirty="0" smtClean="0"/>
              <a:t> 1 block</a:t>
            </a:r>
          </a:p>
          <a:p>
            <a:pPr lvl="0"/>
            <a:r>
              <a:rPr lang="de-CH" sz="2000" dirty="0" err="1" smtClean="0"/>
              <a:t>Mean</a:t>
            </a:r>
            <a:r>
              <a:rPr lang="de-CH" sz="2000" dirty="0" smtClean="0"/>
              <a:t> </a:t>
            </a:r>
            <a:r>
              <a:rPr lang="de-CH" sz="2000" dirty="0" err="1" smtClean="0"/>
              <a:t>accuracy</a:t>
            </a:r>
            <a:endParaRPr lang="de-CH" sz="2000" dirty="0" smtClean="0"/>
          </a:p>
          <a:p>
            <a:pPr lvl="1"/>
            <a:r>
              <a:rPr lang="de-CH" sz="2000" dirty="0" smtClean="0"/>
              <a:t>B1: 0.64</a:t>
            </a:r>
          </a:p>
          <a:p>
            <a:pPr lvl="1"/>
            <a:r>
              <a:rPr lang="de-CH" sz="2000" dirty="0" smtClean="0"/>
              <a:t>B2: 0.73</a:t>
            </a:r>
          </a:p>
          <a:p>
            <a:pPr lvl="1"/>
            <a:r>
              <a:rPr lang="de-CH" sz="2000" dirty="0" smtClean="0"/>
              <a:t>Overall: 0.68</a:t>
            </a:r>
          </a:p>
          <a:p>
            <a:pPr lvl="0"/>
            <a:r>
              <a:rPr lang="de-CH" sz="2000" dirty="0" err="1" smtClean="0"/>
              <a:t>Mean</a:t>
            </a:r>
            <a:r>
              <a:rPr lang="de-CH" sz="2000" dirty="0" smtClean="0"/>
              <a:t> RT</a:t>
            </a:r>
          </a:p>
          <a:p>
            <a:pPr lvl="1"/>
            <a:r>
              <a:rPr lang="de-CH" sz="2000" dirty="0" smtClean="0"/>
              <a:t>B1: 1.24s</a:t>
            </a:r>
          </a:p>
          <a:p>
            <a:pPr lvl="1"/>
            <a:r>
              <a:rPr lang="de-CH" sz="2000" dirty="0" smtClean="0"/>
              <a:t>B2: 1.26s</a:t>
            </a:r>
          </a:p>
          <a:p>
            <a:pPr lvl="1"/>
            <a:r>
              <a:rPr lang="de-CH" sz="2000" dirty="0" smtClean="0"/>
              <a:t>Overall: 1.25s</a:t>
            </a:r>
          </a:p>
          <a:p>
            <a:endParaRPr lang="de-CH" sz="2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179860" y="1338389"/>
            <a:ext cx="3329426" cy="823912"/>
          </a:xfrm>
        </p:spPr>
        <p:txBody>
          <a:bodyPr/>
          <a:lstStyle/>
          <a:p>
            <a:r>
              <a:rPr lang="de-DE" dirty="0" smtClean="0"/>
              <a:t>2x3 (32)</a:t>
            </a:r>
            <a:endParaRPr lang="de-CH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2188" y="2103070"/>
            <a:ext cx="3279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7389813" y="1690688"/>
            <a:ext cx="386697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7606559" y="1327849"/>
            <a:ext cx="360964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2x4 (32)</a:t>
            </a:r>
            <a:endParaRPr lang="de-CH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4272013" y="2314575"/>
            <a:ext cx="3340072" cy="36845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All </a:t>
            </a:r>
            <a:r>
              <a:rPr lang="de-DE" sz="2000" dirty="0" err="1" smtClean="0"/>
              <a:t>subjects</a:t>
            </a:r>
            <a:r>
              <a:rPr lang="de-DE" sz="2000" dirty="0" smtClean="0"/>
              <a:t> </a:t>
            </a:r>
            <a:r>
              <a:rPr lang="de-DE" sz="2000" dirty="0" err="1" smtClean="0"/>
              <a:t>completed</a:t>
            </a:r>
            <a:r>
              <a:rPr lang="de-DE" sz="2000" dirty="0" smtClean="0"/>
              <a:t> all </a:t>
            </a:r>
            <a:r>
              <a:rPr lang="de-DE" sz="2000" dirty="0" err="1" smtClean="0"/>
              <a:t>blocks</a:t>
            </a:r>
            <a:endParaRPr lang="de-DE" sz="2000" dirty="0" smtClean="0"/>
          </a:p>
          <a:p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accuracy</a:t>
            </a:r>
            <a:r>
              <a:rPr lang="de-DE" sz="2000" dirty="0" smtClean="0"/>
              <a:t>:</a:t>
            </a:r>
          </a:p>
          <a:p>
            <a:pPr lvl="1"/>
            <a:r>
              <a:rPr lang="de-DE" sz="2000" dirty="0" smtClean="0"/>
              <a:t>B1: 0.68</a:t>
            </a:r>
          </a:p>
          <a:p>
            <a:pPr lvl="1"/>
            <a:r>
              <a:rPr lang="de-DE" sz="2000" dirty="0" smtClean="0"/>
              <a:t>B2: 0.68</a:t>
            </a:r>
          </a:p>
          <a:p>
            <a:pPr lvl="1"/>
            <a:r>
              <a:rPr lang="de-DE" sz="2000" dirty="0" smtClean="0"/>
              <a:t>Overall: 0.68</a:t>
            </a:r>
          </a:p>
          <a:p>
            <a:r>
              <a:rPr lang="de-DE" sz="2000" dirty="0" err="1" smtClean="0"/>
              <a:t>Mean</a:t>
            </a:r>
            <a:r>
              <a:rPr lang="de-DE" sz="2000" dirty="0" smtClean="0"/>
              <a:t> RT:</a:t>
            </a:r>
          </a:p>
          <a:p>
            <a:pPr lvl="1"/>
            <a:r>
              <a:rPr lang="de-DE" sz="2000" dirty="0" smtClean="0"/>
              <a:t>B1: 1.27</a:t>
            </a:r>
          </a:p>
          <a:p>
            <a:pPr lvl="1"/>
            <a:r>
              <a:rPr lang="de-DE" sz="2000" dirty="0" smtClean="0"/>
              <a:t>B2: 1.27</a:t>
            </a:r>
          </a:p>
          <a:p>
            <a:pPr lvl="1"/>
            <a:r>
              <a:rPr lang="de-DE" sz="2000" dirty="0" smtClean="0"/>
              <a:t>Overall: 1.27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7704238" y="2314575"/>
            <a:ext cx="3340072" cy="3684588"/>
          </a:xfrm>
        </p:spPr>
        <p:txBody>
          <a:bodyPr>
            <a:noAutofit/>
          </a:bodyPr>
          <a:lstStyle/>
          <a:p>
            <a:pPr lvl="0"/>
            <a:r>
              <a:rPr lang="de-CH" sz="2000" dirty="0" smtClean="0"/>
              <a:t>All </a:t>
            </a:r>
            <a:r>
              <a:rPr lang="de-CH" sz="2000" dirty="0" err="1" smtClean="0"/>
              <a:t>blocks</a:t>
            </a:r>
            <a:r>
              <a:rPr lang="de-CH" sz="2000" dirty="0" smtClean="0"/>
              <a:t> </a:t>
            </a:r>
            <a:r>
              <a:rPr lang="de-CH" sz="2000" dirty="0" err="1" smtClean="0"/>
              <a:t>completed</a:t>
            </a:r>
            <a:endParaRPr lang="de-CH" sz="2000" dirty="0" smtClean="0"/>
          </a:p>
          <a:p>
            <a:pPr lvl="0"/>
            <a:r>
              <a:rPr lang="de-CH" sz="2000" dirty="0" smtClean="0"/>
              <a:t>3 </a:t>
            </a:r>
            <a:r>
              <a:rPr lang="de-CH" sz="2000" dirty="0" err="1" smtClean="0"/>
              <a:t>subjects</a:t>
            </a:r>
            <a:r>
              <a:rPr lang="de-CH" sz="2000" dirty="0" smtClean="0"/>
              <a:t> </a:t>
            </a:r>
            <a:r>
              <a:rPr lang="de-CH" sz="2000" dirty="0" err="1" smtClean="0"/>
              <a:t>only</a:t>
            </a:r>
            <a:r>
              <a:rPr lang="de-CH" sz="2000" dirty="0" smtClean="0"/>
              <a:t> </a:t>
            </a:r>
            <a:r>
              <a:rPr lang="de-CH" sz="2000" dirty="0" err="1" smtClean="0"/>
              <a:t>completed</a:t>
            </a:r>
            <a:r>
              <a:rPr lang="de-CH" sz="2000" dirty="0" smtClean="0"/>
              <a:t> 1 block</a:t>
            </a:r>
          </a:p>
          <a:p>
            <a:pPr lvl="0"/>
            <a:r>
              <a:rPr lang="de-CH" sz="2000" dirty="0" err="1" smtClean="0"/>
              <a:t>Mean</a:t>
            </a:r>
            <a:r>
              <a:rPr lang="de-CH" sz="2000" dirty="0" smtClean="0"/>
              <a:t> </a:t>
            </a:r>
            <a:r>
              <a:rPr lang="de-CH" sz="2000" dirty="0" err="1" smtClean="0"/>
              <a:t>accuracy</a:t>
            </a:r>
            <a:r>
              <a:rPr lang="de-CH" sz="2000" dirty="0" smtClean="0"/>
              <a:t>:</a:t>
            </a:r>
          </a:p>
          <a:p>
            <a:pPr lvl="1"/>
            <a:r>
              <a:rPr lang="de-CH" sz="2000" dirty="0" smtClean="0"/>
              <a:t>B1:  0.62</a:t>
            </a:r>
          </a:p>
          <a:p>
            <a:pPr lvl="1"/>
            <a:r>
              <a:rPr lang="de-CH" sz="2000" dirty="0" smtClean="0"/>
              <a:t>B2: 0.67</a:t>
            </a:r>
          </a:p>
          <a:p>
            <a:pPr lvl="1"/>
            <a:r>
              <a:rPr lang="de-CH" sz="2000" dirty="0" smtClean="0"/>
              <a:t>Overall: 0.64</a:t>
            </a:r>
          </a:p>
          <a:p>
            <a:pPr lvl="0"/>
            <a:r>
              <a:rPr lang="de-CH" sz="2000" dirty="0" err="1" smtClean="0"/>
              <a:t>Mean</a:t>
            </a:r>
            <a:r>
              <a:rPr lang="de-CH" sz="2000" dirty="0" smtClean="0"/>
              <a:t> RT:</a:t>
            </a:r>
          </a:p>
          <a:p>
            <a:pPr lvl="1"/>
            <a:r>
              <a:rPr lang="de-CH" sz="2000" dirty="0" smtClean="0"/>
              <a:t>B1: 1.27s</a:t>
            </a:r>
          </a:p>
          <a:p>
            <a:pPr lvl="1"/>
            <a:r>
              <a:rPr lang="de-CH" sz="2000" dirty="0" smtClean="0"/>
              <a:t>B2: 1.29s</a:t>
            </a:r>
          </a:p>
          <a:p>
            <a:pPr lvl="1"/>
            <a:r>
              <a:rPr lang="de-CH" sz="2000" dirty="0" smtClean="0"/>
              <a:t>Overall: 1.28s</a:t>
            </a:r>
            <a:endParaRPr lang="de-DE" sz="2000" dirty="0" smtClean="0"/>
          </a:p>
          <a:p>
            <a:endParaRPr lang="de-CH" sz="2000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8592"/>
              </p:ext>
            </p:extLst>
          </p:nvPr>
        </p:nvGraphicFramePr>
        <p:xfrm>
          <a:off x="4437183" y="532416"/>
          <a:ext cx="5754370" cy="86518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1719791314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4260069895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14254706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41594847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3353548296"/>
                    </a:ext>
                  </a:extLst>
                </a:gridCol>
                <a:gridCol w="1061085">
                  <a:extLst>
                    <a:ext uri="{9D8B030D-6E8A-4147-A177-3AD203B41FA5}">
                      <a16:colId xmlns:a16="http://schemas.microsoft.com/office/drawing/2014/main" val="4188406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n_trials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mean RT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mean 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Missed (fraction)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3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2x3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24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1.25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0.68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0.1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059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2x3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32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1.27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0.68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0.14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31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2x4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32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1.28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0.64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0.1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0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1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55" y="1525509"/>
            <a:ext cx="3422713" cy="36652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1" y="1525509"/>
            <a:ext cx="3422713" cy="36652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13" y="1525509"/>
            <a:ext cx="3422713" cy="36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trajectories</a:t>
            </a:r>
            <a:r>
              <a:rPr lang="de-DE" dirty="0" smtClean="0"/>
              <a:t> per block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34" y="1874703"/>
            <a:ext cx="3415975" cy="36580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703"/>
            <a:ext cx="3415975" cy="36580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68" y="1874703"/>
            <a:ext cx="3415975" cy="36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2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61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Piloting data School class Kloten</vt:lpstr>
      <vt:lpstr>Overview</vt:lpstr>
      <vt:lpstr>Mean accuracy</vt:lpstr>
      <vt:lpstr>Individual trajectories per block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Haller (phalle)</dc:creator>
  <cp:lastModifiedBy>Patrick Haller (phalle)</cp:lastModifiedBy>
  <cp:revision>4</cp:revision>
  <dcterms:created xsi:type="dcterms:W3CDTF">2019-06-19T11:38:38Z</dcterms:created>
  <dcterms:modified xsi:type="dcterms:W3CDTF">2019-06-19T14:12:44Z</dcterms:modified>
</cp:coreProperties>
</file>