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-3678" y="-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24FF-0A8A-45AB-A5C1-918910408D37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AA22-FD0E-418D-BB44-3D617D7D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24FF-0A8A-45AB-A5C1-918910408D37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AA22-FD0E-418D-BB44-3D617D7D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8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24FF-0A8A-45AB-A5C1-918910408D37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AA22-FD0E-418D-BB44-3D617D7D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24FF-0A8A-45AB-A5C1-918910408D37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AA22-FD0E-418D-BB44-3D617D7D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7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24FF-0A8A-45AB-A5C1-918910408D37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AA22-FD0E-418D-BB44-3D617D7D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6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24FF-0A8A-45AB-A5C1-918910408D37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AA22-FD0E-418D-BB44-3D617D7D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6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24FF-0A8A-45AB-A5C1-918910408D37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AA22-FD0E-418D-BB44-3D617D7D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0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24FF-0A8A-45AB-A5C1-918910408D37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AA22-FD0E-418D-BB44-3D617D7D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6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24FF-0A8A-45AB-A5C1-918910408D37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AA22-FD0E-418D-BB44-3D617D7D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9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24FF-0A8A-45AB-A5C1-918910408D37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AA22-FD0E-418D-BB44-3D617D7D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9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24FF-0A8A-45AB-A5C1-918910408D37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AA22-FD0E-418D-BB44-3D617D7D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24FF-0A8A-45AB-A5C1-918910408D37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8AA22-FD0E-418D-BB44-3D617D7D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3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9382" y="53340"/>
            <a:ext cx="230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Performance overview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9382" y="422672"/>
            <a:ext cx="16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Primary school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92" y="4731523"/>
            <a:ext cx="1819042" cy="18190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482" y="2805076"/>
            <a:ext cx="1819042" cy="18190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66" y="940039"/>
            <a:ext cx="1819042" cy="18190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66" y="2797035"/>
            <a:ext cx="1819042" cy="18190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40" y="4728132"/>
            <a:ext cx="1819042" cy="18190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419" y="567158"/>
            <a:ext cx="1819042" cy="18190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419" y="2547428"/>
            <a:ext cx="1819042" cy="181904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668" y="2547428"/>
            <a:ext cx="1819042" cy="181904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949" y="4783748"/>
            <a:ext cx="1819042" cy="181904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395" y="848638"/>
            <a:ext cx="1819042" cy="181904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75" y="977993"/>
            <a:ext cx="1819042" cy="18190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08" y="2853063"/>
            <a:ext cx="1819042" cy="181904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029" y="4783748"/>
            <a:ext cx="1819042" cy="181904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734" y="545860"/>
            <a:ext cx="1819042" cy="1819042"/>
          </a:xfrm>
          <a:prstGeom prst="rect">
            <a:avLst/>
          </a:prstGeom>
        </p:spPr>
      </p:pic>
      <p:sp>
        <p:nvSpPr>
          <p:cNvPr id="35" name="Down Arrow 34"/>
          <p:cNvSpPr/>
          <p:nvPr/>
        </p:nvSpPr>
        <p:spPr>
          <a:xfrm rot="2169166">
            <a:off x="1327485" y="1714794"/>
            <a:ext cx="129540" cy="345440"/>
          </a:xfrm>
          <a:prstGeom prst="downArrow">
            <a:avLst>
              <a:gd name="adj1" fmla="val 35294"/>
              <a:gd name="adj2" fmla="val 50000"/>
            </a:avLst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393847">
            <a:off x="551065" y="1855831"/>
            <a:ext cx="129540" cy="345440"/>
          </a:xfrm>
          <a:prstGeom prst="downArrow">
            <a:avLst>
              <a:gd name="adj1" fmla="val 35294"/>
              <a:gd name="adj2" fmla="val 50000"/>
            </a:avLst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2169166">
            <a:off x="1426043" y="3748696"/>
            <a:ext cx="129540" cy="345440"/>
          </a:xfrm>
          <a:prstGeom prst="downArrow">
            <a:avLst>
              <a:gd name="adj1" fmla="val 35294"/>
              <a:gd name="adj2" fmla="val 50000"/>
            </a:avLst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240479" y="0"/>
            <a:ext cx="80532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324466" y="0"/>
            <a:ext cx="80532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9382" y="53340"/>
            <a:ext cx="230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Performance overview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9382" y="422672"/>
            <a:ext cx="184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Secondary school</a:t>
            </a:r>
            <a:endParaRPr lang="en-US" b="1" dirty="0"/>
          </a:p>
        </p:txBody>
      </p:sp>
      <p:sp>
        <p:nvSpPr>
          <p:cNvPr id="40" name="Rectangle 39"/>
          <p:cNvSpPr/>
          <p:nvPr/>
        </p:nvSpPr>
        <p:spPr>
          <a:xfrm>
            <a:off x="4240479" y="0"/>
            <a:ext cx="80532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324466" y="0"/>
            <a:ext cx="80532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4" y="1214961"/>
            <a:ext cx="1861446" cy="18614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601" y="1214961"/>
            <a:ext cx="1861446" cy="18614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364" y="1322454"/>
            <a:ext cx="1787933" cy="1787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533" y="3288187"/>
            <a:ext cx="1787933" cy="1787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724" y="1322454"/>
            <a:ext cx="1787933" cy="17879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78" y="3209522"/>
            <a:ext cx="1787933" cy="178793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469854" y="42267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? Adults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891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Zurich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Gorka Fraga Gonzalez (gfraga)</dc:creator>
  <cp:lastModifiedBy>Gorka Fraga Gonzalez (gfraga)</cp:lastModifiedBy>
  <cp:revision>8</cp:revision>
  <dcterms:created xsi:type="dcterms:W3CDTF">2019-03-04T14:46:40Z</dcterms:created>
  <dcterms:modified xsi:type="dcterms:W3CDTF">2019-03-04T17:19:05Z</dcterms:modified>
</cp:coreProperties>
</file>