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26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28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8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3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421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9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3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2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29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0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1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51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17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37F0-9326-448D-97D1-1D15661AE072}" type="datetimeFigureOut">
              <a:rPr lang="en-IN" smtClean="0"/>
              <a:t>04-06-2023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1A8394-DF52-4FC3-AFE6-E45B9C682D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87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ipunatechnologie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943" y="2987858"/>
            <a:ext cx="7766936" cy="164630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90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&lt;html&gt;...&lt;/html</a:t>
            </a:r>
            <a:r>
              <a:rPr lang="en-US" dirty="0" smtClean="0"/>
              <a:t>&gt;</a:t>
            </a:r>
          </a:p>
          <a:p>
            <a:r>
              <a:rPr lang="en-US" dirty="0"/>
              <a:t>Declares the Web page to be written in </a:t>
            </a:r>
            <a:r>
              <a:rPr lang="en-US" dirty="0" smtClean="0"/>
              <a:t>HTML</a:t>
            </a:r>
          </a:p>
          <a:p>
            <a:r>
              <a:rPr lang="en-US" dirty="0"/>
              <a:t>&lt;head&gt;...&lt;/head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It is meta tag it is use to </a:t>
            </a:r>
            <a:r>
              <a:rPr lang="en-US" dirty="0" err="1" smtClean="0"/>
              <a:t>seo</a:t>
            </a:r>
            <a:endParaRPr lang="en-US" dirty="0" smtClean="0"/>
          </a:p>
          <a:p>
            <a:r>
              <a:rPr lang="en-US" dirty="0"/>
              <a:t>&lt;title&gt;...&lt;/title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It is used to give the title of the page</a:t>
            </a:r>
          </a:p>
          <a:p>
            <a:r>
              <a:rPr lang="en-US" dirty="0"/>
              <a:t>&lt;body</a:t>
            </a:r>
            <a:r>
              <a:rPr lang="en-US" dirty="0" smtClean="0"/>
              <a:t>&gt;...</a:t>
            </a:r>
          </a:p>
          <a:p>
            <a:r>
              <a:rPr lang="en-US" dirty="0"/>
              <a:t>Delimits the page's body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598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&lt;h1&gt;NIPUNA technologies&lt;/h1&gt;</a:t>
            </a:r>
          </a:p>
          <a:p>
            <a:r>
              <a:rPr lang="en-US" dirty="0"/>
              <a:t>&lt;</a:t>
            </a:r>
            <a:r>
              <a:rPr lang="en-US" dirty="0" smtClean="0"/>
              <a:t>h2&gt;NIPUNA </a:t>
            </a:r>
            <a:r>
              <a:rPr lang="en-US" dirty="0"/>
              <a:t>technologies&lt;/</a:t>
            </a:r>
            <a:r>
              <a:rPr lang="en-US" dirty="0" smtClean="0"/>
              <a:t>h2&gt;</a:t>
            </a:r>
          </a:p>
          <a:p>
            <a:r>
              <a:rPr lang="en-US" dirty="0"/>
              <a:t>&lt;</a:t>
            </a:r>
            <a:r>
              <a:rPr lang="en-US" dirty="0" smtClean="0"/>
              <a:t>h3&gt;NIPUNA </a:t>
            </a:r>
            <a:r>
              <a:rPr lang="en-US" dirty="0"/>
              <a:t>technologies&lt;/</a:t>
            </a:r>
            <a:r>
              <a:rPr lang="en-US" dirty="0" smtClean="0"/>
              <a:t>h3&gt;</a:t>
            </a:r>
          </a:p>
          <a:p>
            <a:r>
              <a:rPr lang="en-US" dirty="0"/>
              <a:t>&lt;</a:t>
            </a:r>
            <a:r>
              <a:rPr lang="en-US" dirty="0" smtClean="0"/>
              <a:t>h4&gt;NIPUNA </a:t>
            </a:r>
            <a:r>
              <a:rPr lang="en-US" dirty="0"/>
              <a:t>technologies&lt;/</a:t>
            </a:r>
            <a:r>
              <a:rPr lang="en-US" dirty="0" smtClean="0"/>
              <a:t>h4&gt;</a:t>
            </a:r>
          </a:p>
          <a:p>
            <a:r>
              <a:rPr lang="en-US" dirty="0"/>
              <a:t>&lt;</a:t>
            </a:r>
            <a:r>
              <a:rPr lang="en-US" dirty="0" smtClean="0"/>
              <a:t>h5&gt;NIPUNA </a:t>
            </a:r>
            <a:r>
              <a:rPr lang="en-US" dirty="0"/>
              <a:t>technologies&lt;/</a:t>
            </a:r>
            <a:r>
              <a:rPr lang="en-US" dirty="0" smtClean="0"/>
              <a:t>h5&gt;</a:t>
            </a:r>
          </a:p>
          <a:p>
            <a:r>
              <a:rPr lang="en-US" dirty="0"/>
              <a:t>&lt;</a:t>
            </a:r>
            <a:r>
              <a:rPr lang="en-US" dirty="0" smtClean="0"/>
              <a:t>h6&gt;NIPUNA </a:t>
            </a:r>
            <a:r>
              <a:rPr lang="en-US" dirty="0"/>
              <a:t>technologies&lt;/</a:t>
            </a:r>
            <a:r>
              <a:rPr lang="en-US" dirty="0" smtClean="0"/>
              <a:t>h6&gt;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Paragraphs &amp; 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</a:t>
            </a:r>
            <a:r>
              <a:rPr lang="en-US" dirty="0" err="1" smtClean="0"/>
              <a:t>nipuna</a:t>
            </a:r>
            <a:r>
              <a:rPr lang="en-US" dirty="0" smtClean="0"/>
              <a:t> technologies is best it center in Vijayawada&lt;/p&gt;</a:t>
            </a:r>
          </a:p>
          <a:p>
            <a:r>
              <a:rPr lang="en-US" dirty="0" smtClean="0"/>
              <a:t>&lt;b&gt;bold&lt;/b&gt;</a:t>
            </a:r>
          </a:p>
          <a:p>
            <a:r>
              <a:rPr lang="en-US" dirty="0" smtClean="0"/>
              <a:t>&lt;strong&gt;strong&lt;/strong&gt;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&gt;italic text&lt;/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&lt;mark&gt;mark the &lt;/mark&gt;</a:t>
            </a:r>
          </a:p>
          <a:p>
            <a:r>
              <a:rPr lang="en-US" dirty="0" smtClean="0"/>
              <a:t>&lt;del&gt;delete&lt;/del&gt;</a:t>
            </a:r>
          </a:p>
          <a:p>
            <a:r>
              <a:rPr lang="en-US" dirty="0" smtClean="0"/>
              <a:t>&lt;sub&gt;subscript text</a:t>
            </a:r>
          </a:p>
          <a:p>
            <a:r>
              <a:rPr lang="en-US" dirty="0" smtClean="0"/>
              <a:t>&lt;sup&gt;super script</a:t>
            </a:r>
          </a:p>
          <a:p>
            <a:r>
              <a:rPr lang="en-US" dirty="0" smtClean="0"/>
              <a:t>&lt;u&gt;underline&lt;/U&gt;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 style=“color:=red; </a:t>
            </a:r>
            <a:r>
              <a:rPr lang="en-US" dirty="0" err="1" smtClean="0"/>
              <a:t>backgroung</a:t>
            </a:r>
            <a:r>
              <a:rPr lang="en-US" dirty="0" smtClean="0"/>
              <a:t>-color: “&gt;welcome to </a:t>
            </a:r>
            <a:r>
              <a:rPr lang="en-US" dirty="0" err="1" smtClean="0"/>
              <a:t>Nipuna</a:t>
            </a:r>
            <a:r>
              <a:rPr lang="en-US" dirty="0" smtClean="0"/>
              <a:t>&lt;/h1&gt;</a:t>
            </a:r>
          </a:p>
          <a:p>
            <a:r>
              <a:rPr lang="en-US" dirty="0" smtClean="0"/>
              <a:t>Color site: flatuicolor.com</a:t>
            </a:r>
          </a:p>
          <a:p>
            <a:r>
              <a:rPr lang="en-US" dirty="0" smtClean="0"/>
              <a:t>Google font </a:t>
            </a:r>
          </a:p>
          <a:p>
            <a:r>
              <a:rPr lang="en-US" dirty="0" smtClean="0"/>
              <a:t>&lt;button&gt;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herf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://nipunatechnologies.com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target=“_blank” style=“text-decoration: none; “ title=“click to visit”&gt;NIPUNA</a:t>
            </a:r>
            <a:r>
              <a:rPr lang="en-US" dirty="0"/>
              <a:t>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&lt;/Button&gt;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7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flodername</a:t>
            </a:r>
            <a:r>
              <a:rPr lang="en-US" dirty="0" smtClean="0"/>
              <a:t>/</a:t>
            </a:r>
            <a:r>
              <a:rPr lang="en-US" dirty="0" err="1" smtClean="0"/>
              <a:t>imagename,png</a:t>
            </a:r>
            <a:r>
              <a:rPr lang="en-US" dirty="0" smtClean="0"/>
              <a:t>: with=“400” height=“200” alt=“</a:t>
            </a:r>
            <a:r>
              <a:rPr lang="en-US" dirty="0" err="1" smtClean="0"/>
              <a:t>nomatch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&gt;&lt;table row&gt;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&gt;&lt;table heading&gt;&lt;/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&gt;&lt;table heading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&gt;&lt;table heading&gt;&lt;/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&gt;&lt;table heading&gt;&lt;/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smtClean="0"/>
              <a:t> 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1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=“1”&gt;hi&lt;/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&gt;hi&lt;/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 smtClean="0"/>
              <a:t>&lt;table border=“1”cellspecing=“0” cellpading=“0”&gt;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html is two types of list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Oder list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Under list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&lt;p&gt;list of shopping&lt;/p&gt;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 =“</a:t>
            </a:r>
            <a:r>
              <a:rPr lang="en-US" dirty="0" err="1" smtClean="0"/>
              <a:t>square,circle,disc</a:t>
            </a:r>
            <a:r>
              <a:rPr lang="en-US" dirty="0" smtClean="0"/>
              <a:t>&gt;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</a:t>
            </a:r>
            <a:r>
              <a:rPr lang="en-US" dirty="0" smtClean="0"/>
              <a:t>&gt;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3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type=“</a:t>
            </a:r>
            <a:r>
              <a:rPr lang="en-US" dirty="0" err="1" smtClean="0"/>
              <a:t>A,a</a:t>
            </a:r>
            <a:r>
              <a:rPr lang="en-US" dirty="0" smtClean="0"/>
              <a:t>,”&gt;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&lt;Li&gt;laptop&lt;li&gt;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&lt;label&gt;user Name&lt;/label&gt;</a:t>
            </a:r>
          </a:p>
          <a:p>
            <a:r>
              <a:rPr lang="en-US" dirty="0" smtClean="0"/>
              <a:t>&lt;input type=“text” placeholder=“enter the name”&gt;&lt;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label&gt;password&lt;/</a:t>
            </a:r>
            <a:r>
              <a:rPr lang="en-US" dirty="0"/>
              <a:t>label&gt;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=“password”&gt;&lt;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&lt;label&gt;user Name&lt;/label&gt;</a:t>
            </a:r>
          </a:p>
          <a:p>
            <a:r>
              <a:rPr lang="en-US" dirty="0"/>
              <a:t>&lt;input type=“text”&gt;&lt;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&lt;label&gt;user </a:t>
            </a:r>
            <a:r>
              <a:rPr lang="en-US" dirty="0" smtClean="0"/>
              <a:t>email&lt;/</a:t>
            </a:r>
            <a:r>
              <a:rPr lang="en-US" dirty="0"/>
              <a:t>label&gt;</a:t>
            </a:r>
          </a:p>
          <a:p>
            <a:r>
              <a:rPr lang="en-US" dirty="0"/>
              <a:t>&lt;input type=“text”&gt;&lt;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label&gt;mobile&lt;/</a:t>
            </a:r>
            <a:r>
              <a:rPr lang="en-US" dirty="0"/>
              <a:t>label&gt;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=“text”&gt;&lt;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953"/>
            <a:ext cx="8596668" cy="5836410"/>
          </a:xfrm>
        </p:spPr>
        <p:txBody>
          <a:bodyPr>
            <a:noAutofit/>
          </a:bodyPr>
          <a:lstStyle/>
          <a:p>
            <a:r>
              <a:rPr lang="en-IN" sz="2400" dirty="0" smtClean="0"/>
              <a:t>Introduction Basics</a:t>
            </a:r>
          </a:p>
          <a:p>
            <a:r>
              <a:rPr lang="en-IN" sz="2400" dirty="0" smtClean="0"/>
              <a:t>Elements</a:t>
            </a:r>
          </a:p>
          <a:p>
            <a:r>
              <a:rPr lang="en-IN" sz="2400" dirty="0" smtClean="0"/>
              <a:t>Attributes  </a:t>
            </a:r>
          </a:p>
          <a:p>
            <a:r>
              <a:rPr lang="en-IN" sz="2400" dirty="0" smtClean="0"/>
              <a:t>Paragraphs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Styles &amp; </a:t>
            </a:r>
            <a:r>
              <a:rPr lang="en-IN" sz="2400" dirty="0" smtClean="0"/>
              <a:t>Formatting</a:t>
            </a:r>
          </a:p>
          <a:p>
            <a:r>
              <a:rPr lang="en-IN" sz="2400" dirty="0" smtClean="0"/>
              <a:t> Colors </a:t>
            </a:r>
            <a:r>
              <a:rPr lang="en-IN" sz="2400" dirty="0"/>
              <a:t>(RGB, HEX, HSU8. </a:t>
            </a:r>
            <a:r>
              <a:rPr lang="en-IN" sz="2400" dirty="0" smtClean="0"/>
              <a:t>Links/Charset)</a:t>
            </a:r>
          </a:p>
          <a:p>
            <a:r>
              <a:rPr lang="en-IN" sz="2400" dirty="0" smtClean="0"/>
              <a:t>  Images</a:t>
            </a:r>
          </a:p>
          <a:p>
            <a:r>
              <a:rPr lang="en-IN" sz="2400" dirty="0" smtClean="0"/>
              <a:t> Tables </a:t>
            </a:r>
          </a:p>
          <a:p>
            <a:r>
              <a:rPr lang="en-IN" sz="2400" dirty="0" smtClean="0"/>
              <a:t>Lists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Block &amp; </a:t>
            </a:r>
            <a:r>
              <a:rPr lang="en-IN" sz="2400" dirty="0" smtClean="0"/>
              <a:t>Inline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Class, ID</a:t>
            </a:r>
          </a:p>
        </p:txBody>
      </p:sp>
    </p:spTree>
    <p:extLst>
      <p:ext uri="{BB962C8B-B14F-4D97-AF65-F5344CB8AC3E}">
        <p14:creationId xmlns:p14="http://schemas.microsoft.com/office/powerpoint/2010/main" val="32577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Option&amp; text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&lt;select&gt;</a:t>
            </a:r>
          </a:p>
          <a:p>
            <a:r>
              <a:rPr lang="en-US" dirty="0" smtClean="0"/>
              <a:t>&lt;option&gt;select your plain&lt;/option&gt;</a:t>
            </a:r>
          </a:p>
          <a:p>
            <a:r>
              <a:rPr lang="en-US" dirty="0"/>
              <a:t>&lt;</a:t>
            </a:r>
            <a:r>
              <a:rPr lang="en-US" dirty="0" smtClean="0"/>
              <a:t>option vale=“personal”&gt;select </a:t>
            </a:r>
            <a:r>
              <a:rPr lang="en-US" dirty="0"/>
              <a:t>your plain&lt;/option&gt;</a:t>
            </a:r>
          </a:p>
          <a:p>
            <a:r>
              <a:rPr lang="en-US" dirty="0"/>
              <a:t>&lt;</a:t>
            </a:r>
            <a:r>
              <a:rPr lang="en-US" dirty="0" smtClean="0"/>
              <a:t>option value =“business”&gt;select </a:t>
            </a:r>
            <a:r>
              <a:rPr lang="en-US" dirty="0"/>
              <a:t>your plain&lt;/option&gt;</a:t>
            </a:r>
          </a:p>
          <a:p>
            <a:r>
              <a:rPr lang="en-US" dirty="0" smtClean="0"/>
              <a:t>&lt;/select&gt;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cols=“10” rows=“2”&gt;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00" y="3053255"/>
            <a:ext cx="8596668" cy="1320800"/>
          </a:xfrm>
        </p:spPr>
        <p:txBody>
          <a:bodyPr/>
          <a:lstStyle/>
          <a:p>
            <a:r>
              <a:rPr lang="en-IN" dirty="0" smtClean="0"/>
              <a:t>Introduction of 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8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1A4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1A4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5477"/>
            <a:ext cx="8596668" cy="479588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HTML stands for Hyper Text Markup </a:t>
            </a:r>
            <a:r>
              <a:rPr lang="en-US" sz="2400" dirty="0" smtClean="0"/>
              <a:t>Language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HTML </a:t>
            </a:r>
            <a:r>
              <a:rPr lang="en-US" sz="2400" dirty="0"/>
              <a:t>is the standard markup language for creating Web </a:t>
            </a:r>
            <a:r>
              <a:rPr lang="en-US" sz="2400" dirty="0" smtClean="0"/>
              <a:t>pages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HTML </a:t>
            </a:r>
            <a:r>
              <a:rPr lang="en-US" sz="2400" dirty="0"/>
              <a:t>describes the structure of a Web </a:t>
            </a:r>
            <a:r>
              <a:rPr lang="en-US" sz="2400" dirty="0" smtClean="0"/>
              <a:t>pages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HTML </a:t>
            </a:r>
            <a:r>
              <a:rPr lang="en-US" sz="2400" dirty="0"/>
              <a:t>consists of a series of </a:t>
            </a:r>
            <a:r>
              <a:rPr lang="en-US" sz="2400" dirty="0" smtClean="0"/>
              <a:t>elements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HTML </a:t>
            </a:r>
            <a:r>
              <a:rPr lang="en-US" sz="2400" dirty="0"/>
              <a:t>elements tell the browser how to display the </a:t>
            </a:r>
            <a:r>
              <a:rPr lang="en-US" sz="2400" dirty="0" smtClean="0"/>
              <a:t>content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HTML </a:t>
            </a:r>
            <a:r>
              <a:rPr lang="en-US" sz="2400" dirty="0"/>
              <a:t>elements label pieces of content such as "this is a heading", "this is a paragraph", "this is a link",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50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HTML Page Structure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897"/>
            <a:ext cx="8596668" cy="5013434"/>
          </a:xfrm>
        </p:spPr>
        <p:txBody>
          <a:bodyPr/>
          <a:lstStyle/>
          <a:p>
            <a:r>
              <a:rPr lang="en-IN" dirty="0"/>
              <a:t>&lt;!DOCTYPE html</a:t>
            </a:r>
            <a:r>
              <a:rPr lang="en-IN" dirty="0" smtClean="0"/>
              <a:t>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title&gt;Page Title&lt;/title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&lt;h1&gt;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/>
              <a:t>First Heading&lt;/h1&gt;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en-US" dirty="0" err="1"/>
              <a:t>ly</a:t>
            </a:r>
            <a:r>
              <a:rPr lang="en-US" dirty="0"/>
              <a:t> in paragraph.&lt;/</a:t>
            </a:r>
            <a:r>
              <a:rPr lang="en-US" dirty="0" smtClean="0"/>
              <a:t>p&gt;E5</a:t>
            </a:r>
          </a:p>
          <a:p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1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3" y="601579"/>
            <a:ext cx="9408092" cy="5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HTML documents must start with a document type declaration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!</a:t>
            </a:r>
            <a:r>
              <a:rPr lang="en-US" sz="2800" dirty="0" smtClean="0"/>
              <a:t>DOCTYPE</a:t>
            </a:r>
          </a:p>
          <a:p>
            <a:r>
              <a:rPr lang="en-US" sz="2800" dirty="0"/>
              <a:t>The HTML document itself begins with &lt;html&gt; and ends with &lt;/html</a:t>
            </a:r>
            <a:r>
              <a:rPr lang="en-US" sz="2800" dirty="0" smtClean="0"/>
              <a:t>&gt;</a:t>
            </a:r>
          </a:p>
          <a:p>
            <a:r>
              <a:rPr lang="en-US" sz="2800" dirty="0"/>
              <a:t>The visible part of the HTML document is between &lt;body&gt; and &lt;/body&gt;</a:t>
            </a:r>
          </a:p>
        </p:txBody>
      </p:sp>
    </p:spTree>
    <p:extLst>
      <p:ext uri="{BB962C8B-B14F-4D97-AF65-F5344CB8AC3E}">
        <p14:creationId xmlns:p14="http://schemas.microsoft.com/office/powerpoint/2010/main" val="41406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HTML element is defined by a start tag, some content, and an </a:t>
            </a:r>
            <a:r>
              <a:rPr lang="en-US" dirty="0" err="1"/>
              <a:t>endtag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8" y="1719484"/>
            <a:ext cx="7772400" cy="4626428"/>
          </a:xfrm>
        </p:spPr>
      </p:pic>
    </p:spTree>
    <p:extLst>
      <p:ext uri="{BB962C8B-B14F-4D97-AF65-F5344CB8AC3E}">
        <p14:creationId xmlns:p14="http://schemas.microsoft.com/office/powerpoint/2010/main" val="35027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737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Html</vt:lpstr>
      <vt:lpstr>PowerPoint Presentation</vt:lpstr>
      <vt:lpstr>Introduction of HTML</vt:lpstr>
      <vt:lpstr>What is HTML?</vt:lpstr>
      <vt:lpstr>Example of HTML Page Structure</vt:lpstr>
      <vt:lpstr>PowerPoint Presentation</vt:lpstr>
      <vt:lpstr>HTML Documents</vt:lpstr>
      <vt:lpstr>PowerPoint Presentation</vt:lpstr>
      <vt:lpstr>An HTML element is defined by a start tag, some content, and an endtag.</vt:lpstr>
      <vt:lpstr>HTML ELEMENTS</vt:lpstr>
      <vt:lpstr>Html headings</vt:lpstr>
      <vt:lpstr>Paragraphs &amp; text formatting</vt:lpstr>
      <vt:lpstr>style</vt:lpstr>
      <vt:lpstr>images</vt:lpstr>
      <vt:lpstr>table</vt:lpstr>
      <vt:lpstr>PowerPoint Presentation</vt:lpstr>
      <vt:lpstr>List </vt:lpstr>
      <vt:lpstr>Oder list</vt:lpstr>
      <vt:lpstr>Form</vt:lpstr>
      <vt:lpstr>Option&amp; text area</vt:lpstr>
      <vt:lpstr>html4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Nipuna</dc:creator>
  <cp:lastModifiedBy>pathan</cp:lastModifiedBy>
  <cp:revision>25</cp:revision>
  <dcterms:created xsi:type="dcterms:W3CDTF">2023-06-03T22:25:31Z</dcterms:created>
  <dcterms:modified xsi:type="dcterms:W3CDTF">2023-06-04T17:16:41Z</dcterms:modified>
</cp:coreProperties>
</file>