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2" r:id="rId5"/>
    <p:sldId id="273" r:id="rId6"/>
    <p:sldId id="261" r:id="rId7"/>
    <p:sldId id="262" r:id="rId8"/>
    <p:sldId id="263" r:id="rId9"/>
    <p:sldId id="277" r:id="rId10"/>
    <p:sldId id="265" r:id="rId11"/>
    <p:sldId id="278" r:id="rId12"/>
    <p:sldId id="279" r:id="rId13"/>
    <p:sldId id="267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tha\Downloads\Omnify-Analyst-Intership-Tas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1"/>
  <c:pivotSource>
    <c:name>[Omnify-Analyst-Intership-Task.xlsx]Most profitable Channel!PivotTable15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sz="2400" dirty="0"/>
              <a:t>Most</a:t>
            </a:r>
            <a:r>
              <a:rPr lang="en-US" sz="2400" baseline="0" dirty="0"/>
              <a:t> Profitable Channel</a:t>
            </a:r>
          </a:p>
          <a:p>
            <a:pPr>
              <a:defRPr/>
            </a:pPr>
            <a:endParaRPr lang="en-US" sz="2400" dirty="0"/>
          </a:p>
        </c:rich>
      </c:tx>
      <c:layout>
        <c:manualLayout>
          <c:xMode val="edge"/>
          <c:yMode val="edge"/>
          <c:x val="0.31686800087489064"/>
          <c:y val="4.4444444444444446E-2"/>
        </c:manualLayout>
      </c:layout>
    </c:title>
    <c:pivotFmts>
      <c:pivotFmt>
        <c:idx val="0"/>
        <c:dLbl>
          <c:idx val="0"/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'Most profitable Channel'!$B$1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Val val="1"/>
          </c:dLbls>
          <c:cat>
            <c:strRef>
              <c:f>'Most profitable Channel'!$A$2:$A$5</c:f>
              <c:strCache>
                <c:ptCount val="3"/>
                <c:pt idx="0">
                  <c:v>Capterra</c:v>
                </c:pt>
                <c:pt idx="1">
                  <c:v>GetApp</c:v>
                </c:pt>
                <c:pt idx="2">
                  <c:v>Software Advice</c:v>
                </c:pt>
              </c:strCache>
            </c:strRef>
          </c:cat>
          <c:val>
            <c:numRef>
              <c:f>'Most profitable Channel'!$B$2:$B$5</c:f>
              <c:numCache>
                <c:formatCode>General</c:formatCode>
                <c:ptCount val="3"/>
                <c:pt idx="0">
                  <c:v>3196.7885493661747</c:v>
                </c:pt>
                <c:pt idx="1">
                  <c:v>170.28571428571428</c:v>
                </c:pt>
                <c:pt idx="2">
                  <c:v>448.5</c:v>
                </c:pt>
              </c:numCache>
            </c:numRef>
          </c:val>
        </c:ser>
        <c:axId val="43601920"/>
        <c:axId val="43604992"/>
      </c:barChart>
      <c:catAx>
        <c:axId val="43601920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3604992"/>
        <c:crosses val="autoZero"/>
        <c:auto val="1"/>
        <c:lblAlgn val="ctr"/>
        <c:lblOffset val="100"/>
      </c:catAx>
      <c:valAx>
        <c:axId val="43604992"/>
        <c:scaling>
          <c:orientation val="minMax"/>
        </c:scaling>
        <c:axPos val="l"/>
        <c:majorGridlines/>
        <c:numFmt formatCode="General" sourceLinked="1"/>
        <c:tickLblPos val="nextTo"/>
        <c:crossAx val="43601920"/>
        <c:crosses val="autoZero"/>
        <c:crossBetween val="between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811B-1B8E-4993-B5E5-B71F2B2CE49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A30D-4FF3-4B3E-BBC0-02647F49DA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monthly%20report!R3C1:R23C4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Categorie%20with%20high%20Returns!%5bOmnify-Analyst-Intership-Task.xlsx%5dCategorie%20with%20high%20Returns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Categories%20report!%5bOmnify-Analyst-Intership-Task.xlsx%5dCategories%20report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Location%20wise%20Returns!%5bOmnify-Analyst-Intership-Task.xlsx%5dLocation%20wise%20Returns%20Chart%201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Ad%20Group%20Yearly%20Returns!%5bOmnify-Analyst-Intership-Task.xlsx%5dAd%20Group%20Yearly%20Returns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Channel%20report!%5bOmnify-Analyst-Intership-Task.xlsx%5dChannel%20report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Monthly%20Pivot%20chart!%5bOmnify-Analyst-Intership-Task.xlsx%5dMonthly%20Pivot%20chart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weekly%20pivot%20chart!%5bOmnify-Analyst-Intership-Task.xlsx%5dweekly%20pivot%20chart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Monthly%20Returns%20Google%20ads!%5bOmnify-Analyst-Intership-Task.xlsx%5dMonthly%20Returns%20Google%20ads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week%20wth%20high%20Returns%20Googleads!%5bOmnify-Analyst-Intership-Task.xlsx%5dweek%20wth%20high%20Returns%20Googleads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Yearly%20returns%20Google%20Ads!%5bOmnify-Analyst-Intership-Task.xlsx%5dYearly%20returns%20Google%20Ads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Keyword%20with%20most%20Profit!%5bOmnify-Analyst-Intership-Task.xlsx%5dKeyword%20with%20most%20Profit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ha\Downloads\Omnify-Analyst-Intership-Task.xlsx!Campaign%20Returns!%5bOmnify-Analyst-Intership-Task.xlsx%5dCampaign%20Returns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</p:spPr>
        <p:txBody>
          <a:bodyPr/>
          <a:lstStyle/>
          <a:p>
            <a:r>
              <a:rPr lang="en-US" dirty="0" smtClean="0"/>
              <a:t>Monthly Report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762000"/>
          <a:ext cx="9144000" cy="6096000"/>
        </p:xfrm>
        <a:graphic>
          <a:graphicData uri="http://schemas.openxmlformats.org/presentationml/2006/ole">
            <p:oleObj spid="_x0000_s1026" name="Worksheet" r:id="rId3" imgW="3390935" imgH="3847974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0242" name="Worksheet" r:id="rId3" imgW="7079157" imgH="4465194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2530" name="Worksheet" r:id="rId3" imgW="9235440" imgH="4693841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Location/Returns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0" y="914400"/>
          <a:ext cx="9144000" cy="7086600"/>
        </p:xfrm>
        <a:graphic>
          <a:graphicData uri="http://schemas.openxmlformats.org/presentationml/2006/ole">
            <p:oleObj spid="_x0000_s23554" name="Worksheet" r:id="rId3" imgW="8305729" imgH="5616066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0" y="0"/>
          <a:ext cx="9143999" cy="6857999"/>
        </p:xfrm>
        <a:graphic>
          <a:graphicData uri="http://schemas.openxmlformats.org/presentationml/2006/ole">
            <p:oleObj spid="_x0000_s13315" name="Worksheet" r:id="rId3" imgW="7947625" imgH="7498269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4578" name="Worksheet" r:id="rId3" imgW="6317015" imgH="3551030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0" y="0"/>
          <a:ext cx="9144000" cy="6857999"/>
        </p:xfrm>
        <a:graphic>
          <a:graphicData uri="http://schemas.openxmlformats.org/presentationml/2006/ole">
            <p:oleObj spid="_x0000_s19458" name="Worksheet" r:id="rId3" imgW="13959698" imgH="6553137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0482" name="Worksheet" r:id="rId3" imgW="14005631" imgH="6050453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6386" name="Worksheet" r:id="rId3" imgW="7048535" imgH="4793106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" y="0"/>
          <a:ext cx="9143999" cy="6858000"/>
        </p:xfrm>
        <a:graphic>
          <a:graphicData uri="http://schemas.openxmlformats.org/presentationml/2006/ole">
            <p:oleObj spid="_x0000_s17410" name="Worksheet" r:id="rId3" imgW="7444917" imgH="5295790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7170" name="Worksheet" r:id="rId3" imgW="4579655" imgH="2750977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8194" name="Worksheet" r:id="rId3" imgW="4579655" imgH="2750977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1506" name="Worksheet" r:id="rId3" imgW="11330905" imgH="5021753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</Words>
  <Application>Microsoft Office PowerPoint</Application>
  <PresentationFormat>On-screen Show (4:3)</PresentationFormat>
  <Paragraphs>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Office Theme</vt:lpstr>
      <vt:lpstr>C:\Users\patha\Downloads\Omnify-Analyst-Intership-Task.xlsx!monthly report!R3C1:R23C4</vt:lpstr>
      <vt:lpstr>C:\Users\patha\Downloads\Omnify-Analyst-Intership-Task.xlsx!Yearly returns Google Ads![Omnify-Analyst-Intership-Task.xlsx]Yearly returns Google Ads Chart 1</vt:lpstr>
      <vt:lpstr>C:\Users\patha\Downloads\Omnify-Analyst-Intership-Task.xlsx!Keyword with most Profit![Omnify-Analyst-Intership-Task.xlsx]Keyword with most Profit Chart 1</vt:lpstr>
      <vt:lpstr>C:\Users\patha\Downloads\Omnify-Analyst-Intership-Task.xlsx!Categorie with high Returns![Omnify-Analyst-Intership-Task.xlsx]Categorie with high Returns Chart 1</vt:lpstr>
      <vt:lpstr>C:\Users\patha\Downloads\Omnify-Analyst-Intership-Task.xlsx!Monthly Returns Google ads![Omnify-Analyst-Intership-Task.xlsx]Monthly Returns Google ads Chart 1</vt:lpstr>
      <vt:lpstr>C:\Users\patha\Downloads\Omnify-Analyst-Intership-Task.xlsx!week wth high Returns Googleads![Omnify-Analyst-Intership-Task.xlsx]week wth high Returns Googleads Chart 1</vt:lpstr>
      <vt:lpstr>C:\Users\patha\Downloads\Omnify-Analyst-Intership-Task.xlsx!Monthly Pivot chart![Omnify-Analyst-Intership-Task.xlsx]Monthly Pivot chart Chart 1</vt:lpstr>
      <vt:lpstr>C:\Users\patha\Downloads\Omnify-Analyst-Intership-Task.xlsx!weekly pivot chart![Omnify-Analyst-Intership-Task.xlsx]weekly pivot chart Chart 1</vt:lpstr>
      <vt:lpstr>C:\Users\patha\Downloads\Omnify-Analyst-Intership-Task.xlsx!Campaign Returns![Omnify-Analyst-Intership-Task.xlsx]Campaign Returns Chart 1</vt:lpstr>
      <vt:lpstr>C:\Users\patha\Downloads\Omnify-Analyst-Intership-Task.xlsx!Categories report![Omnify-Analyst-Intership-Task.xlsx]Categories report Chart 1</vt:lpstr>
      <vt:lpstr>C:\Users\patha\Downloads\Omnify-Analyst-Intership-Task.xlsx!Location wise Returns![Omnify-Analyst-Intership-Task.xlsx]Location wise Returns Chart 1</vt:lpstr>
      <vt:lpstr>C:\Users\patha\Downloads\Omnify-Analyst-Intership-Task.xlsx!Ad Group Yearly Returns![Omnify-Analyst-Intership-Task.xlsx]Ad Group Yearly Returns Chart 1</vt:lpstr>
      <vt:lpstr>C:\Users\patha\Downloads\Omnify-Analyst-Intership-Task.xlsx!Channel report![Omnify-Analyst-Intership-Task.xlsx]Channel report Chart 1</vt:lpstr>
      <vt:lpstr>Monthly Report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Location/Returns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Report</dc:title>
  <dc:creator>patha</dc:creator>
  <cp:lastModifiedBy>patha</cp:lastModifiedBy>
  <cp:revision>22</cp:revision>
  <dcterms:created xsi:type="dcterms:W3CDTF">2023-07-24T07:19:22Z</dcterms:created>
  <dcterms:modified xsi:type="dcterms:W3CDTF">2023-07-24T16:18:03Z</dcterms:modified>
</cp:coreProperties>
</file>