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33594" y="1811223"/>
            <a:ext cx="1924811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0462C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0462C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2079" y="1018357"/>
            <a:ext cx="4824793" cy="48371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08276"/>
            <a:ext cx="12192000" cy="316077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82011" y="0"/>
            <a:ext cx="7473696" cy="14340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 u="heavy">
                <a:solidFill>
                  <a:srgbClr val="0462C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80003" y="2110485"/>
            <a:ext cx="605980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 u="heavy">
                <a:solidFill>
                  <a:srgbClr val="0462C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vWVs0tJUOY" TargetMode="External"/><Relationship Id="rId3" Type="http://schemas.openxmlformats.org/officeDocument/2006/relationships/hyperlink" Target="https://www.youtube.com/watch?v=eXFItikqw8c" TargetMode="External"/><Relationship Id="rId7" Type="http://schemas.openxmlformats.org/officeDocument/2006/relationships/hyperlink" Target="https://www.youtube.com/watch?v=9oTV7fDEaC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9PTBwOzceo" TargetMode="External"/><Relationship Id="rId5" Type="http://schemas.openxmlformats.org/officeDocument/2006/relationships/hyperlink" Target="https://www.youtube.com/watch?v=yzj0Ch01Exo" TargetMode="External"/><Relationship Id="rId4" Type="http://schemas.openxmlformats.org/officeDocument/2006/relationships/hyperlink" Target="https://www.youtube.com/watch?v=rdmNr-9_RNY" TargetMode="External"/><Relationship Id="rId9" Type="http://schemas.openxmlformats.org/officeDocument/2006/relationships/hyperlink" Target="https://www.youtube.com/watch?v=wIXbbqB8Faw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bvWVs0tJUOY" TargetMode="External"/><Relationship Id="rId3" Type="http://schemas.openxmlformats.org/officeDocument/2006/relationships/hyperlink" Target="https://www.youtube.com/watch?v=eXFItikqw8c" TargetMode="External"/><Relationship Id="rId7" Type="http://schemas.openxmlformats.org/officeDocument/2006/relationships/hyperlink" Target="https://www.youtube.com/watch?v=9oTV7fDEaCY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9PTBwOzceo" TargetMode="External"/><Relationship Id="rId5" Type="http://schemas.openxmlformats.org/officeDocument/2006/relationships/hyperlink" Target="https://www.youtube.com/watch?v=yzj0Ch01Exo" TargetMode="External"/><Relationship Id="rId4" Type="http://schemas.openxmlformats.org/officeDocument/2006/relationships/hyperlink" Target="https://www.youtube.com/watch?v=rdmNr-9_RNY" TargetMode="External"/><Relationship Id="rId9" Type="http://schemas.openxmlformats.org/officeDocument/2006/relationships/hyperlink" Target="https://www.youtube.com/watch?v=wIXbbqB8Faw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RjtLngLaWfWe9MrU8" TargetMode="External"/><Relationship Id="rId2" Type="http://schemas.openxmlformats.org/officeDocument/2006/relationships/hyperlink" Target="https://forms.gle/r4V66ftNPUJKPXpG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811223"/>
            <a:ext cx="11658600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>
                <a:solidFill>
                  <a:srgbClr val="FFFFFF"/>
                </a:solidFill>
                <a:latin typeface="Cambria"/>
                <a:cs typeface="Cambria"/>
              </a:rPr>
              <a:t>Data Structures and Algorithms</a:t>
            </a:r>
            <a:endParaRPr sz="7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9932" y="3301155"/>
            <a:ext cx="8691245" cy="2329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53665" marR="5080" indent="-2641600">
              <a:lnSpc>
                <a:spcPct val="118500"/>
              </a:lnSpc>
              <a:spcBef>
                <a:spcPts val="100"/>
              </a:spcBef>
            </a:pPr>
            <a:endParaRPr lang="en-US" sz="3200" b="1" spc="-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653665" marR="5080" indent="-2641600">
              <a:lnSpc>
                <a:spcPct val="118500"/>
              </a:lnSpc>
              <a:spcBef>
                <a:spcPts val="100"/>
              </a:spcBef>
            </a:pPr>
            <a:endParaRPr lang="en-IN" sz="3200" b="1" spc="-5" dirty="0">
              <a:solidFill>
                <a:srgbClr val="FFFFFF"/>
              </a:solidFill>
              <a:latin typeface="Cambria"/>
              <a:cs typeface="Cambria"/>
            </a:endParaRPr>
          </a:p>
          <a:p>
            <a:pPr marL="2653665" marR="5080" indent="-2641600">
              <a:lnSpc>
                <a:spcPct val="1185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Self Study </a:t>
            </a: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/ Blended Learning / </a:t>
            </a:r>
            <a:r>
              <a:rPr sz="3200" b="1" spc="-5" dirty="0">
                <a:solidFill>
                  <a:srgbClr val="FFFFFF"/>
                </a:solidFill>
                <a:latin typeface="Cambria"/>
                <a:cs typeface="Cambria"/>
              </a:rPr>
              <a:t>Screening Test </a:t>
            </a:r>
            <a:r>
              <a:rPr sz="3200" b="1" spc="-6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Batch</a:t>
            </a:r>
            <a:r>
              <a:rPr sz="3200" b="1" spc="-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mbria"/>
                <a:cs typeface="Cambria"/>
              </a:rPr>
              <a:t>–</a:t>
            </a:r>
            <a:r>
              <a:rPr lang="en-US" sz="3200" b="1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endParaRPr sz="32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348" y="110439"/>
            <a:ext cx="6604634" cy="817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200" b="1" u="none" spc="-5" dirty="0">
                <a:solidFill>
                  <a:srgbClr val="001F5F"/>
                </a:solidFill>
                <a:latin typeface="Calibri"/>
                <a:cs typeface="Calibri"/>
              </a:rPr>
              <a:t>C2TC</a:t>
            </a:r>
            <a:r>
              <a:rPr sz="5200" b="1" u="none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200" b="1" u="none" spc="-5" dirty="0">
                <a:solidFill>
                  <a:srgbClr val="001F5F"/>
                </a:solidFill>
                <a:latin typeface="Calibri"/>
                <a:cs typeface="Calibri"/>
              </a:rPr>
              <a:t>Screening</a:t>
            </a:r>
            <a:r>
              <a:rPr sz="5200" b="1" u="none" spc="-1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200" b="1" u="none" spc="-5" dirty="0">
                <a:solidFill>
                  <a:srgbClr val="001F5F"/>
                </a:solidFill>
                <a:latin typeface="Calibri"/>
                <a:cs typeface="Calibri"/>
              </a:rPr>
              <a:t>Round</a:t>
            </a:r>
            <a:r>
              <a:rPr sz="5200" b="1" u="none" spc="-1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5200" b="1" u="none" spc="-5" dirty="0">
                <a:solidFill>
                  <a:srgbClr val="001F5F"/>
                </a:solidFill>
                <a:latin typeface="Calibri"/>
                <a:cs typeface="Calibri"/>
              </a:rPr>
              <a:t>?</a:t>
            </a:r>
            <a:endParaRPr sz="5200"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1B1998-7ED5-E38A-7DB1-81100713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990600"/>
            <a:ext cx="123444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13603"/>
              </p:ext>
            </p:extLst>
          </p:nvPr>
        </p:nvGraphicFramePr>
        <p:xfrm>
          <a:off x="223075" y="565086"/>
          <a:ext cx="7905750" cy="57540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8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6801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Day</a:t>
                      </a:r>
                      <a:endParaRPr sz="2000" dirty="0">
                        <a:latin typeface="Cambria"/>
                        <a:cs typeface="Cambria"/>
                      </a:endParaRPr>
                    </a:p>
                  </a:txBody>
                  <a:tcPr marL="0" marR="0" marT="67310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Date</a:t>
                      </a:r>
                      <a:endParaRPr sz="2000">
                        <a:latin typeface="Cambria"/>
                        <a:cs typeface="Cambria"/>
                      </a:endParaRPr>
                    </a:p>
                  </a:txBody>
                  <a:tcPr marL="0" marR="0" marT="67310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Minutes</a:t>
                      </a:r>
                      <a:r>
                        <a:rPr sz="2000" b="1" spc="-6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&amp;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Topics</a:t>
                      </a:r>
                      <a:endParaRPr sz="2000" dirty="0">
                        <a:latin typeface="Cambria"/>
                        <a:cs typeface="Cambria"/>
                      </a:endParaRPr>
                    </a:p>
                  </a:txBody>
                  <a:tcPr marL="0" marR="0" marT="67310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8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4471C4"/>
                      </a:solidFill>
                      <a:prstDash val="solid"/>
                    </a:lnL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8915" marR="133985" indent="3175" algn="ctr">
                        <a:lnSpc>
                          <a:spcPct val="99100"/>
                        </a:lnSpc>
                        <a:spcBef>
                          <a:spcPts val="130"/>
                        </a:spcBef>
                      </a:pPr>
                      <a:r>
                        <a:rPr sz="15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Common </a:t>
                      </a:r>
                      <a:r>
                        <a:rPr sz="15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things to be </a:t>
                      </a:r>
                      <a:r>
                        <a:rPr sz="1500" b="1" spc="-32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learnt</a:t>
                      </a:r>
                      <a:r>
                        <a:rPr sz="1500" b="1" spc="-5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by</a:t>
                      </a:r>
                      <a:r>
                        <a:rPr sz="1500" b="1" spc="-4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all </a:t>
                      </a:r>
                      <a:r>
                        <a:rPr sz="1500" b="1" spc="-31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students</a:t>
                      </a:r>
                      <a:endParaRPr sz="1500" dirty="0">
                        <a:latin typeface="Cambria"/>
                        <a:cs typeface="Cambria"/>
                      </a:endParaRPr>
                    </a:p>
                  </a:txBody>
                  <a:tcPr marL="0" marR="0" marT="16510" marB="0"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42684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1800" spc="-5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Introduction </a:t>
                      </a:r>
                      <a:r>
                        <a:rPr lang="en-US" sz="1800" spc="-385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lang="en-US" sz="1800" spc="-5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What</a:t>
                      </a:r>
                      <a:r>
                        <a:rPr lang="en-US" sz="1800" spc="-50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is</a:t>
                      </a:r>
                      <a:r>
                        <a:rPr lang="en-US" sz="1800" spc="-40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lang="en-US" sz="1800" spc="-5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Data Structure?</a:t>
                      </a:r>
                    </a:p>
                    <a:p>
                      <a:pPr marL="141605" marR="42684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1800" spc="-5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Abstract Data Type</a:t>
                      </a:r>
                    </a:p>
                    <a:p>
                      <a:pPr marL="141605" marR="42684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1800" spc="-5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What is an Algorithm?</a:t>
                      </a:r>
                    </a:p>
                    <a:p>
                      <a:pPr marL="141605" marR="426847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lang="en-US" sz="1800" spc="-5" dirty="0">
                          <a:solidFill>
                            <a:srgbClr val="FF0000"/>
                          </a:solidFill>
                          <a:latin typeface="Cambria"/>
                          <a:cs typeface="Cambria"/>
                        </a:rPr>
                        <a:t>Time and Space  Complexity</a:t>
                      </a:r>
                      <a:endParaRPr lang="en-US" sz="1800" dirty="0">
                        <a:latin typeface="Cambria"/>
                        <a:cs typeface="Cambria"/>
                      </a:endParaRPr>
                    </a:p>
                  </a:txBody>
                  <a:tcPr marL="0" marR="0" marT="12700" marB="0">
                    <a:lnR w="9525">
                      <a:solidFill>
                        <a:srgbClr val="4471C4"/>
                      </a:solidFill>
                      <a:prstDash val="solid"/>
                    </a:lnR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3276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5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Day</a:t>
                      </a:r>
                      <a:r>
                        <a:rPr sz="1500" b="1" spc="-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5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01</a:t>
                      </a:r>
                      <a:endParaRPr sz="1500">
                        <a:latin typeface="Cambria"/>
                        <a:cs typeface="Cambria"/>
                      </a:endParaRPr>
                    </a:p>
                  </a:txBody>
                  <a:tcPr marL="0" marR="0" marT="13335" marB="0">
                    <a:lnL w="9525">
                      <a:solidFill>
                        <a:srgbClr val="4471C4"/>
                      </a:solidFill>
                      <a:prstDash val="solid"/>
                    </a:lnL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1500" b="1" dirty="0">
                          <a:latin typeface="Cambria"/>
                          <a:cs typeface="Cambria"/>
                        </a:rPr>
                        <a:t>/  /2026</a:t>
                      </a:r>
                      <a:endParaRPr sz="1500" b="1" dirty="0">
                        <a:latin typeface="Cambria"/>
                        <a:cs typeface="Cambria"/>
                      </a:endParaRPr>
                    </a:p>
                  </a:txBody>
                  <a:tcPr marL="0" marR="0" marT="19685" marB="0"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 marR="2288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Cambria"/>
                          <a:cs typeface="Cambria"/>
                        </a:rPr>
                        <a:t>Arrays : Introduction, Declaration, </a:t>
                      </a:r>
                    </a:p>
                    <a:p>
                      <a:pPr marL="141605" marR="2288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Cambria"/>
                          <a:cs typeface="Cambria"/>
                        </a:rPr>
                        <a:t>Types of Array, </a:t>
                      </a:r>
                    </a:p>
                    <a:p>
                      <a:pPr marL="141605" marR="2288540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lang="en-US" sz="1800" dirty="0">
                          <a:latin typeface="Cambria"/>
                          <a:cs typeface="Cambria"/>
                        </a:rPr>
                        <a:t>Operations on Array, </a:t>
                      </a:r>
                    </a:p>
                    <a:p>
                      <a:pPr rtl="0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Searching Techniques (Linear Search, Binary Search)</a:t>
                      </a:r>
                      <a:endParaRPr lang="en-US" b="0" dirty="0">
                        <a:effectLst/>
                      </a:endParaRPr>
                    </a:p>
                    <a:p>
                      <a:pPr rtl="0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Sorting Techniques (Bubble Sort, Insertion Sort, Merge </a:t>
                      </a:r>
                    </a:p>
                    <a:p>
                      <a:pPr rtl="0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Sort, Quick Sort, Selection Sort)</a:t>
                      </a:r>
                      <a:endParaRPr lang="en-US" b="0" dirty="0">
                        <a:effectLst/>
                      </a:endParaRPr>
                    </a:p>
                    <a:p>
                      <a:r>
                        <a:rPr lang="en-US" sz="1800" dirty="0">
                          <a:latin typeface="Cambria"/>
                          <a:cs typeface="Cambria"/>
                        </a:rPr>
                        <a:t>   Advantages and Disadvantages of Arrays.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1430" marB="0"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05800" y="533400"/>
            <a:ext cx="3561968" cy="117403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065" marR="5080" indent="-3810" algn="ctr">
              <a:lnSpc>
                <a:spcPts val="4380"/>
              </a:lnSpc>
              <a:spcBef>
                <a:spcPts val="1000"/>
              </a:spcBef>
            </a:pPr>
            <a:r>
              <a:rPr lang="en-US" sz="2000" u="none" spc="545" dirty="0">
                <a:solidFill>
                  <a:srgbClr val="001F5F"/>
                </a:solidFill>
                <a:latin typeface="Cambria"/>
                <a:cs typeface="Cambria"/>
              </a:rPr>
              <a:t>Data Structures</a:t>
            </a:r>
            <a:r>
              <a:rPr sz="2000" u="none" spc="5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u="none" spc="5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u="none" spc="515" dirty="0">
                <a:solidFill>
                  <a:srgbClr val="001F5F"/>
                </a:solidFill>
                <a:latin typeface="Cambria"/>
                <a:cs typeface="Cambria"/>
              </a:rPr>
              <a:t>BLENDED </a:t>
            </a:r>
            <a:r>
              <a:rPr sz="2000" u="none" spc="-9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u="none" spc="375" dirty="0">
                <a:solidFill>
                  <a:srgbClr val="001F5F"/>
                </a:solidFill>
                <a:latin typeface="Cambria"/>
                <a:cs typeface="Cambria"/>
              </a:rPr>
              <a:t>LEARNING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38632" y="2514600"/>
            <a:ext cx="2515168" cy="54044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628314" y="1931005"/>
            <a:ext cx="91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4" dirty="0">
                <a:solidFill>
                  <a:srgbClr val="001F5F"/>
                </a:solidFill>
                <a:latin typeface="Cambria"/>
                <a:cs typeface="Cambria"/>
              </a:rPr>
              <a:t>Source:</a:t>
            </a:r>
            <a:endParaRPr sz="1800" dirty="0">
              <a:latin typeface="Cambria"/>
              <a:cs typeface="Cambria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0C7BBCF-A68E-6073-F978-3968211AD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938628"/>
              </p:ext>
            </p:extLst>
          </p:nvPr>
        </p:nvGraphicFramePr>
        <p:xfrm>
          <a:off x="8763000" y="3304964"/>
          <a:ext cx="2865365" cy="2678886"/>
        </p:xfrm>
        <a:graphic>
          <a:graphicData uri="http://schemas.openxmlformats.org/drawingml/2006/table">
            <a:tbl>
              <a:tblPr/>
              <a:tblGrid>
                <a:gridCol w="693793">
                  <a:extLst>
                    <a:ext uri="{9D8B030D-6E8A-4147-A177-3AD203B41FA5}">
                      <a16:colId xmlns:a16="http://schemas.microsoft.com/office/drawing/2014/main" val="2185684555"/>
                    </a:ext>
                  </a:extLst>
                </a:gridCol>
                <a:gridCol w="2171572">
                  <a:extLst>
                    <a:ext uri="{9D8B030D-6E8A-4147-A177-3AD203B41FA5}">
                      <a16:colId xmlns:a16="http://schemas.microsoft.com/office/drawing/2014/main" val="865682392"/>
                    </a:ext>
                  </a:extLst>
                </a:gridCol>
              </a:tblGrid>
              <a:tr h="661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</a:rPr>
                        <a:t>Arrays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https://www.youtube.com/watch?v=eXFItikqw8c</a:t>
                      </a:r>
                      <a:endParaRPr lang="en-IN" sz="12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17373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Stack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 dirty="0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https://www.youtube.com/watch?v=rdmNr-9_RNY</a:t>
                      </a:r>
                      <a:endParaRPr lang="en-IN" sz="12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560072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Queue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 dirty="0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https://www.youtube.com/watch?v=yzj0Ch01Exo</a:t>
                      </a:r>
                      <a:endParaRPr lang="en-IN" sz="12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976427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LinkedList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https://www.youtube.com/watch?v=R9PTBwOzceo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0307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Tree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https://www.youtube.com/watch?v=9oTV7fDEaCY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262816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Graph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https://www.youtube.com/watch?v=bvWVs0tJUOY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43389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Hashing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 dirty="0">
                          <a:solidFill>
                            <a:srgbClr val="1155CC"/>
                          </a:solidFill>
                          <a:effectLst/>
                          <a:hlinkClick r:id="rId9"/>
                        </a:rPr>
                        <a:t>https://www.youtube.com/watch?v=wIXbbqB8Faw</a:t>
                      </a:r>
                      <a:endParaRPr lang="en-IN" sz="12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1887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82195"/>
              </p:ext>
            </p:extLst>
          </p:nvPr>
        </p:nvGraphicFramePr>
        <p:xfrm>
          <a:off x="192125" y="6413"/>
          <a:ext cx="8380095" cy="5783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3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Day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3335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Date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3335" marB="0"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Minutes</a:t>
                      </a:r>
                      <a:r>
                        <a:rPr sz="1800" b="1" spc="-6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&amp;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Topics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3335" marB="0"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0307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Day</a:t>
                      </a:r>
                      <a:r>
                        <a:rPr sz="1800" b="1" spc="-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02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620" marB="0">
                    <a:lnL w="9525">
                      <a:solidFill>
                        <a:srgbClr val="4471C4"/>
                      </a:solidFill>
                      <a:prstDash val="solid"/>
                    </a:lnL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mbria"/>
                          <a:cs typeface="Cambria"/>
                        </a:rPr>
                        <a:t>/  /2026</a:t>
                      </a:r>
                    </a:p>
                    <a:p>
                      <a:pPr marL="11239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3970" marB="0"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5585" algn="l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1800" spc="-10" dirty="0">
                          <a:latin typeface="Cambria"/>
                          <a:cs typeface="Cambria"/>
                        </a:rPr>
                        <a:t>Stack - Introduction,  Representation,  Operations, </a:t>
                      </a:r>
                    </a:p>
                    <a:p>
                      <a:pPr marL="235585" algn="l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1800" spc="-10" dirty="0">
                          <a:latin typeface="Cambria"/>
                          <a:cs typeface="Cambria"/>
                        </a:rPr>
                        <a:t>Applications of Stack</a:t>
                      </a:r>
                    </a:p>
                    <a:p>
                      <a:pPr marL="235585" algn="l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lang="en-US" sz="1800" spc="-10" dirty="0">
                        <a:latin typeface="Cambria"/>
                        <a:cs typeface="Cambria"/>
                      </a:endParaRPr>
                    </a:p>
                    <a:p>
                      <a:pPr marL="235585" algn="l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1800" spc="-10" dirty="0">
                          <a:latin typeface="Cambria"/>
                          <a:cs typeface="Cambria"/>
                        </a:rPr>
                        <a:t>Queue - In</a:t>
                      </a:r>
                      <a:r>
                        <a:rPr lang="en-US" sz="1800" spc="-10" dirty="0">
                          <a:solidFill>
                            <a:schemeClr val="tx1"/>
                          </a:solidFill>
                          <a:latin typeface="Cambria"/>
                          <a:ea typeface="+mn-ea"/>
                          <a:cs typeface="Cambria"/>
                        </a:rPr>
                        <a:t>t</a:t>
                      </a:r>
                      <a:r>
                        <a:rPr lang="en-US" sz="1800" spc="-10" dirty="0">
                          <a:latin typeface="Cambria"/>
                          <a:cs typeface="Cambria"/>
                        </a:rPr>
                        <a:t>roduction, Representation, </a:t>
                      </a:r>
                    </a:p>
                    <a:p>
                      <a:pPr marL="235585" algn="l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1800" spc="-10" dirty="0">
                          <a:latin typeface="Cambria"/>
                          <a:cs typeface="Cambria"/>
                        </a:rPr>
                        <a:t>Operations, Types of Queue, </a:t>
                      </a:r>
                    </a:p>
                    <a:p>
                      <a:pPr marL="235585" algn="l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1800" spc="-10" dirty="0">
                          <a:latin typeface="Cambria"/>
                          <a:cs typeface="Cambria"/>
                        </a:rPr>
                        <a:t>Applications of Queue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7620" marB="0">
                    <a:lnR w="9525">
                      <a:solidFill>
                        <a:srgbClr val="4471C4"/>
                      </a:solidFill>
                      <a:prstDash val="solid"/>
                    </a:lnR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52600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Day</a:t>
                      </a:r>
                      <a:r>
                        <a:rPr sz="1800" b="1" spc="-4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03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13335" marB="0">
                    <a:lnL w="9525">
                      <a:solidFill>
                        <a:srgbClr val="4471C4"/>
                      </a:solidFill>
                      <a:prstDash val="solid"/>
                    </a:lnL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3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mbria"/>
                          <a:cs typeface="Cambria"/>
                        </a:rPr>
                        <a:t>/  /2026</a:t>
                      </a:r>
                    </a:p>
                    <a:p>
                      <a:pPr marL="1123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spc="-10" dirty="0">
                          <a:solidFill>
                            <a:schemeClr val="tx1"/>
                          </a:solidFill>
                          <a:latin typeface="Cambria"/>
                          <a:ea typeface="+mn-ea"/>
                          <a:cs typeface="+mn-cs"/>
                        </a:rPr>
                        <a:t>     Linked List - Introduction, Representation, Types of Linked </a:t>
                      </a:r>
                    </a:p>
                    <a:p>
                      <a:r>
                        <a:rPr lang="en-IN" sz="1800" spc="-10" dirty="0">
                          <a:solidFill>
                            <a:schemeClr val="tx1"/>
                          </a:solidFill>
                          <a:latin typeface="Cambria"/>
                          <a:ea typeface="+mn-ea"/>
                          <a:cs typeface="+mn-cs"/>
                        </a:rPr>
                        <a:t>     List,  Applications of Linked List</a:t>
                      </a:r>
                    </a:p>
                    <a:p>
                      <a:endParaRPr lang="en-IN" sz="1800" spc="-10" dirty="0">
                        <a:solidFill>
                          <a:schemeClr val="tx1"/>
                        </a:solidFill>
                        <a:latin typeface="Cambria"/>
                        <a:ea typeface="+mn-ea"/>
                        <a:cs typeface="+mn-cs"/>
                      </a:endParaRPr>
                    </a:p>
                    <a:p>
                      <a:r>
                        <a:rPr lang="en-IN" sz="1800" spc="-10" dirty="0">
                          <a:solidFill>
                            <a:schemeClr val="tx1"/>
                          </a:solidFill>
                          <a:latin typeface="Cambria"/>
                          <a:ea typeface="+mn-ea"/>
                          <a:cs typeface="+mn-cs"/>
                        </a:rPr>
                        <a:t>     Tree - Introduction, Terminology, Representation, </a:t>
                      </a:r>
                    </a:p>
                    <a:p>
                      <a:r>
                        <a:rPr lang="en-IN" sz="1800" spc="-10" dirty="0">
                          <a:solidFill>
                            <a:schemeClr val="tx1"/>
                          </a:solidFill>
                          <a:latin typeface="Cambria"/>
                          <a:ea typeface="+mn-ea"/>
                          <a:cs typeface="+mn-cs"/>
                        </a:rPr>
                        <a:t>     Traversals, Applications of Tree</a:t>
                      </a:r>
                    </a:p>
                  </a:txBody>
                  <a:tcPr marL="0" marR="0" marT="12700" marB="0"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  <a:lnB w="952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603">
                <a:tc>
                  <a:txBody>
                    <a:bodyPr/>
                    <a:lstStyle/>
                    <a:p>
                      <a:pPr marL="819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b="1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Day</a:t>
                      </a:r>
                      <a:r>
                        <a:rPr sz="1800" b="1" spc="-50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001F5F"/>
                          </a:solidFill>
                          <a:latin typeface="Cambria"/>
                          <a:cs typeface="Cambria"/>
                        </a:rPr>
                        <a:t>04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3970" marB="0">
                    <a:lnL w="9525">
                      <a:solidFill>
                        <a:srgbClr val="4471C4"/>
                      </a:solidFill>
                      <a:prstDash val="solid"/>
                    </a:lnL>
                    <a:lnT w="952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23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5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ambria"/>
                          <a:cs typeface="Cambria"/>
                        </a:rPr>
                        <a:t>/  /2026</a:t>
                      </a:r>
                    </a:p>
                    <a:p>
                      <a:pPr marL="1123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9685" marB="0">
                    <a:lnT w="9525">
                      <a:solidFill>
                        <a:srgbClr val="4471C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  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Hashing - Introduction, Hashing Key, Types of Hashing Key, 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   Applications</a:t>
                      </a:r>
                      <a:endParaRPr lang="en-IN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   </a:t>
                      </a:r>
                    </a:p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   Graph -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Introduction, Terminology, Representation,     </a:t>
                      </a:r>
                    </a:p>
                    <a:p>
                      <a:r>
                        <a:rPr lang="en-IN" sz="1800" b="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    Traversals, Applications of Graph</a:t>
                      </a:r>
                    </a:p>
                    <a:p>
                      <a:pPr marL="235585" marR="3417570" algn="l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R w="9525">
                      <a:solidFill>
                        <a:srgbClr val="4471C4"/>
                      </a:solidFill>
                      <a:prstDash val="solid"/>
                    </a:lnR>
                    <a:lnT w="9525">
                      <a:solidFill>
                        <a:srgbClr val="4471C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3">
            <a:extLst>
              <a:ext uri="{FF2B5EF4-FFF2-40B4-BE49-F238E27FC236}">
                <a16:creationId xmlns:a16="http://schemas.microsoft.com/office/drawing/2014/main" id="{5593EC97-2DF3-DCB3-D32B-2B0766C335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53832" y="112150"/>
            <a:ext cx="3561968" cy="117403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065" marR="5080" indent="-3810" algn="ctr">
              <a:lnSpc>
                <a:spcPts val="4380"/>
              </a:lnSpc>
              <a:spcBef>
                <a:spcPts val="1000"/>
              </a:spcBef>
            </a:pPr>
            <a:r>
              <a:rPr lang="en-US" sz="2000" u="none" spc="545" dirty="0">
                <a:solidFill>
                  <a:srgbClr val="001F5F"/>
                </a:solidFill>
                <a:latin typeface="Cambria"/>
                <a:cs typeface="Cambria"/>
              </a:rPr>
              <a:t>Data Structures</a:t>
            </a:r>
            <a:r>
              <a:rPr sz="2000" u="none" spc="5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u="none" spc="5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u="none" spc="515" dirty="0">
                <a:solidFill>
                  <a:srgbClr val="001F5F"/>
                </a:solidFill>
                <a:latin typeface="Cambria"/>
                <a:cs typeface="Cambria"/>
              </a:rPr>
              <a:t>BLENDED </a:t>
            </a:r>
            <a:r>
              <a:rPr sz="2000" u="none" spc="-95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2000" u="none" spc="375" dirty="0">
                <a:solidFill>
                  <a:srgbClr val="001F5F"/>
                </a:solidFill>
                <a:latin typeface="Cambria"/>
                <a:cs typeface="Cambria"/>
              </a:rPr>
              <a:t>LEARNING</a:t>
            </a:r>
            <a:endParaRPr sz="2000" dirty="0">
              <a:latin typeface="Cambria"/>
              <a:cs typeface="Cambria"/>
            </a:endParaRPr>
          </a:p>
        </p:txBody>
      </p:sp>
      <p:pic>
        <p:nvPicPr>
          <p:cNvPr id="10" name="object 4">
            <a:extLst>
              <a:ext uri="{FF2B5EF4-FFF2-40B4-BE49-F238E27FC236}">
                <a16:creationId xmlns:a16="http://schemas.microsoft.com/office/drawing/2014/main" id="{9AB61B29-7221-3F14-63F0-3A3AD0F66D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86664" y="2093350"/>
            <a:ext cx="2515168" cy="540444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FF818D9F-1825-6EF8-D2FD-D73495B715CF}"/>
              </a:ext>
            </a:extLst>
          </p:cNvPr>
          <p:cNvSpPr txBox="1"/>
          <p:nvPr/>
        </p:nvSpPr>
        <p:spPr>
          <a:xfrm>
            <a:off x="9876346" y="1509755"/>
            <a:ext cx="916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4" dirty="0">
                <a:solidFill>
                  <a:srgbClr val="001F5F"/>
                </a:solidFill>
                <a:latin typeface="Cambria"/>
                <a:cs typeface="Cambria"/>
              </a:rPr>
              <a:t>Source:</a:t>
            </a:r>
            <a:endParaRPr sz="1800" dirty="0">
              <a:latin typeface="Cambria"/>
              <a:cs typeface="Cambria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ECE33CF-BA4F-D69E-1AA6-EE73B33BF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758661"/>
              </p:ext>
            </p:extLst>
          </p:nvPr>
        </p:nvGraphicFramePr>
        <p:xfrm>
          <a:off x="9011032" y="2883714"/>
          <a:ext cx="2865365" cy="2678886"/>
        </p:xfrm>
        <a:graphic>
          <a:graphicData uri="http://schemas.openxmlformats.org/drawingml/2006/table">
            <a:tbl>
              <a:tblPr/>
              <a:tblGrid>
                <a:gridCol w="693793">
                  <a:extLst>
                    <a:ext uri="{9D8B030D-6E8A-4147-A177-3AD203B41FA5}">
                      <a16:colId xmlns:a16="http://schemas.microsoft.com/office/drawing/2014/main" val="2185684555"/>
                    </a:ext>
                  </a:extLst>
                </a:gridCol>
                <a:gridCol w="2171572">
                  <a:extLst>
                    <a:ext uri="{9D8B030D-6E8A-4147-A177-3AD203B41FA5}">
                      <a16:colId xmlns:a16="http://schemas.microsoft.com/office/drawing/2014/main" val="865682392"/>
                    </a:ext>
                  </a:extLst>
                </a:gridCol>
              </a:tblGrid>
              <a:tr h="661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</a:rPr>
                        <a:t>Arrays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 dirty="0">
                          <a:solidFill>
                            <a:srgbClr val="1155CC"/>
                          </a:solidFill>
                          <a:effectLst/>
                          <a:hlinkClick r:id="rId3"/>
                        </a:rPr>
                        <a:t>https://www.youtube.com/watch?v=eXFItikqw8c</a:t>
                      </a:r>
                      <a:endParaRPr lang="en-IN" sz="12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117373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Stack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 dirty="0">
                          <a:solidFill>
                            <a:srgbClr val="1155CC"/>
                          </a:solidFill>
                          <a:effectLst/>
                          <a:hlinkClick r:id="rId4"/>
                        </a:rPr>
                        <a:t>https://www.youtube.com/watch?v=rdmNr-9_RNY</a:t>
                      </a:r>
                      <a:endParaRPr lang="en-IN" sz="12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560072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Queue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 dirty="0">
                          <a:solidFill>
                            <a:srgbClr val="1155CC"/>
                          </a:solidFill>
                          <a:effectLst/>
                          <a:hlinkClick r:id="rId5"/>
                        </a:rPr>
                        <a:t>https://www.youtube.com/watch?v=yzj0Ch01Exo</a:t>
                      </a:r>
                      <a:endParaRPr lang="en-IN" sz="12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976427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LinkedList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6"/>
                        </a:rPr>
                        <a:t>https://www.youtube.com/watch?v=R9PTBwOzceo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0307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Tree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7"/>
                        </a:rPr>
                        <a:t>https://www.youtube.com/watch?v=9oTV7fDEaCY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262816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Graph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>
                          <a:solidFill>
                            <a:srgbClr val="1155CC"/>
                          </a:solidFill>
                          <a:effectLst/>
                          <a:hlinkClick r:id="rId8"/>
                        </a:rPr>
                        <a:t>https://www.youtube.com/watch?v=bvWVs0tJUOY</a:t>
                      </a:r>
                      <a:endParaRPr lang="en-IN" sz="1200" u="sng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843389"/>
                  </a:ext>
                </a:extLst>
              </a:tr>
              <a:tr h="370937"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dirty="0">
                          <a:effectLst/>
                          <a:highlight>
                            <a:srgbClr val="FFFFFF"/>
                          </a:highlight>
                        </a:rPr>
                        <a:t>Hashing</a:t>
                      </a: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200" u="sng" dirty="0">
                          <a:solidFill>
                            <a:srgbClr val="1155CC"/>
                          </a:solidFill>
                          <a:effectLst/>
                          <a:hlinkClick r:id="rId9"/>
                        </a:rPr>
                        <a:t>https://www.youtube.com/watch?v=wIXbbqB8Faw</a:t>
                      </a:r>
                      <a:endParaRPr lang="en-IN" sz="1200" u="sng" dirty="0">
                        <a:solidFill>
                          <a:srgbClr val="1155CC"/>
                        </a:solidFill>
                        <a:effectLst/>
                      </a:endParaRPr>
                    </a:p>
                  </a:txBody>
                  <a:tcPr marL="12704" marR="12704" marT="8469" marB="8469" anchor="b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1887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198350" cy="6864350"/>
            <a:chOff x="-6350" y="0"/>
            <a:chExt cx="12198350" cy="6864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6422136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627" y="0"/>
              <a:ext cx="12120371" cy="6857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580644"/>
              <a:ext cx="5465445" cy="6277610"/>
            </a:xfrm>
            <a:custGeom>
              <a:avLst/>
              <a:gdLst/>
              <a:ahLst/>
              <a:cxnLst/>
              <a:rect l="l" t="t" r="r" b="b"/>
              <a:pathLst>
                <a:path w="5465445" h="6277609">
                  <a:moveTo>
                    <a:pt x="2164969" y="0"/>
                  </a:moveTo>
                  <a:lnTo>
                    <a:pt x="2113065" y="400"/>
                  </a:lnTo>
                  <a:lnTo>
                    <a:pt x="2061354" y="1596"/>
                  </a:lnTo>
                  <a:lnTo>
                    <a:pt x="2009842" y="3582"/>
                  </a:lnTo>
                  <a:lnTo>
                    <a:pt x="1958535" y="6353"/>
                  </a:lnTo>
                  <a:lnTo>
                    <a:pt x="1907438" y="9902"/>
                  </a:lnTo>
                  <a:lnTo>
                    <a:pt x="1856558" y="14224"/>
                  </a:lnTo>
                  <a:lnTo>
                    <a:pt x="1805899" y="19314"/>
                  </a:lnTo>
                  <a:lnTo>
                    <a:pt x="1755469" y="25164"/>
                  </a:lnTo>
                  <a:lnTo>
                    <a:pt x="1705272" y="31769"/>
                  </a:lnTo>
                  <a:lnTo>
                    <a:pt x="1655316" y="39123"/>
                  </a:lnTo>
                  <a:lnTo>
                    <a:pt x="1605605" y="47222"/>
                  </a:lnTo>
                  <a:lnTo>
                    <a:pt x="1556145" y="56057"/>
                  </a:lnTo>
                  <a:lnTo>
                    <a:pt x="1506942" y="65625"/>
                  </a:lnTo>
                  <a:lnTo>
                    <a:pt x="1458003" y="75918"/>
                  </a:lnTo>
                  <a:lnTo>
                    <a:pt x="1409333" y="86932"/>
                  </a:lnTo>
                  <a:lnTo>
                    <a:pt x="1360937" y="98660"/>
                  </a:lnTo>
                  <a:lnTo>
                    <a:pt x="1312823" y="111096"/>
                  </a:lnTo>
                  <a:lnTo>
                    <a:pt x="1264994" y="124235"/>
                  </a:lnTo>
                  <a:lnTo>
                    <a:pt x="1217458" y="138070"/>
                  </a:lnTo>
                  <a:lnTo>
                    <a:pt x="1170221" y="152597"/>
                  </a:lnTo>
                  <a:lnTo>
                    <a:pt x="1123287" y="167808"/>
                  </a:lnTo>
                  <a:lnTo>
                    <a:pt x="1076664" y="183699"/>
                  </a:lnTo>
                  <a:lnTo>
                    <a:pt x="1030356" y="200263"/>
                  </a:lnTo>
                  <a:lnTo>
                    <a:pt x="984370" y="217494"/>
                  </a:lnTo>
                  <a:lnTo>
                    <a:pt x="938711" y="235387"/>
                  </a:lnTo>
                  <a:lnTo>
                    <a:pt x="893386" y="253936"/>
                  </a:lnTo>
                  <a:lnTo>
                    <a:pt x="848399" y="273134"/>
                  </a:lnTo>
                  <a:lnTo>
                    <a:pt x="803758" y="292977"/>
                  </a:lnTo>
                  <a:lnTo>
                    <a:pt x="759468" y="313458"/>
                  </a:lnTo>
                  <a:lnTo>
                    <a:pt x="715534" y="334571"/>
                  </a:lnTo>
                  <a:lnTo>
                    <a:pt x="671964" y="356311"/>
                  </a:lnTo>
                  <a:lnTo>
                    <a:pt x="628761" y="378672"/>
                  </a:lnTo>
                  <a:lnTo>
                    <a:pt x="585933" y="401647"/>
                  </a:lnTo>
                  <a:lnTo>
                    <a:pt x="543485" y="425232"/>
                  </a:lnTo>
                  <a:lnTo>
                    <a:pt x="501423" y="449419"/>
                  </a:lnTo>
                  <a:lnTo>
                    <a:pt x="459753" y="474204"/>
                  </a:lnTo>
                  <a:lnTo>
                    <a:pt x="418480" y="499581"/>
                  </a:lnTo>
                  <a:lnTo>
                    <a:pt x="377611" y="525542"/>
                  </a:lnTo>
                  <a:lnTo>
                    <a:pt x="337151" y="552084"/>
                  </a:lnTo>
                  <a:lnTo>
                    <a:pt x="297107" y="579200"/>
                  </a:lnTo>
                  <a:lnTo>
                    <a:pt x="257484" y="606883"/>
                  </a:lnTo>
                  <a:lnTo>
                    <a:pt x="218288" y="635129"/>
                  </a:lnTo>
                  <a:lnTo>
                    <a:pt x="179524" y="663931"/>
                  </a:lnTo>
                  <a:lnTo>
                    <a:pt x="141199" y="693284"/>
                  </a:lnTo>
                  <a:lnTo>
                    <a:pt x="103319" y="723181"/>
                  </a:lnTo>
                  <a:lnTo>
                    <a:pt x="65889" y="753617"/>
                  </a:lnTo>
                  <a:lnTo>
                    <a:pt x="0" y="813434"/>
                  </a:lnTo>
                  <a:lnTo>
                    <a:pt x="0" y="5786907"/>
                  </a:lnTo>
                  <a:lnTo>
                    <a:pt x="65889" y="5846800"/>
                  </a:lnTo>
                  <a:lnTo>
                    <a:pt x="103731" y="5877567"/>
                  </a:lnTo>
                  <a:lnTo>
                    <a:pt x="142035" y="5907782"/>
                  </a:lnTo>
                  <a:lnTo>
                    <a:pt x="180792" y="5937441"/>
                  </a:lnTo>
                  <a:lnTo>
                    <a:pt x="219998" y="5966538"/>
                  </a:lnTo>
                  <a:lnTo>
                    <a:pt x="259647" y="5995065"/>
                  </a:lnTo>
                  <a:lnTo>
                    <a:pt x="299731" y="6023018"/>
                  </a:lnTo>
                  <a:lnTo>
                    <a:pt x="340246" y="6050389"/>
                  </a:lnTo>
                  <a:lnTo>
                    <a:pt x="381185" y="6077174"/>
                  </a:lnTo>
                  <a:lnTo>
                    <a:pt x="422541" y="6103366"/>
                  </a:lnTo>
                  <a:lnTo>
                    <a:pt x="464309" y="6128960"/>
                  </a:lnTo>
                  <a:lnTo>
                    <a:pt x="506483" y="6153948"/>
                  </a:lnTo>
                  <a:lnTo>
                    <a:pt x="549056" y="6178325"/>
                  </a:lnTo>
                  <a:lnTo>
                    <a:pt x="592023" y="6202085"/>
                  </a:lnTo>
                  <a:lnTo>
                    <a:pt x="748271" y="6277355"/>
                  </a:lnTo>
                  <a:lnTo>
                    <a:pt x="3581781" y="6277355"/>
                  </a:lnTo>
                  <a:lnTo>
                    <a:pt x="3737991" y="6202085"/>
                  </a:lnTo>
                  <a:lnTo>
                    <a:pt x="3780079" y="6178821"/>
                  </a:lnTo>
                  <a:lnTo>
                    <a:pt x="3821790" y="6154964"/>
                  </a:lnTo>
                  <a:lnTo>
                    <a:pt x="3863118" y="6130520"/>
                  </a:lnTo>
                  <a:lnTo>
                    <a:pt x="3904056" y="6105496"/>
                  </a:lnTo>
                  <a:lnTo>
                    <a:pt x="3944600" y="6079897"/>
                  </a:lnTo>
                  <a:lnTo>
                    <a:pt x="3984744" y="6053727"/>
                  </a:lnTo>
                  <a:lnTo>
                    <a:pt x="4024482" y="6026995"/>
                  </a:lnTo>
                  <a:lnTo>
                    <a:pt x="4063808" y="5999703"/>
                  </a:lnTo>
                  <a:lnTo>
                    <a:pt x="4102716" y="5971860"/>
                  </a:lnTo>
                  <a:lnTo>
                    <a:pt x="4141202" y="5943469"/>
                  </a:lnTo>
                  <a:lnTo>
                    <a:pt x="4179259" y="5914538"/>
                  </a:lnTo>
                  <a:lnTo>
                    <a:pt x="4216882" y="5885070"/>
                  </a:lnTo>
                  <a:lnTo>
                    <a:pt x="4254065" y="5855073"/>
                  </a:lnTo>
                  <a:lnTo>
                    <a:pt x="4290801" y="5824552"/>
                  </a:lnTo>
                  <a:lnTo>
                    <a:pt x="4327087" y="5793512"/>
                  </a:lnTo>
                  <a:lnTo>
                    <a:pt x="4362915" y="5761960"/>
                  </a:lnTo>
                  <a:lnTo>
                    <a:pt x="4398281" y="5729900"/>
                  </a:lnTo>
                  <a:lnTo>
                    <a:pt x="4433178" y="5697339"/>
                  </a:lnTo>
                  <a:lnTo>
                    <a:pt x="4467602" y="5664282"/>
                  </a:lnTo>
                  <a:lnTo>
                    <a:pt x="4501545" y="5630735"/>
                  </a:lnTo>
                  <a:lnTo>
                    <a:pt x="4535003" y="5596704"/>
                  </a:lnTo>
                  <a:lnTo>
                    <a:pt x="4567970" y="5562193"/>
                  </a:lnTo>
                  <a:lnTo>
                    <a:pt x="4600440" y="5527210"/>
                  </a:lnTo>
                  <a:lnTo>
                    <a:pt x="4632407" y="5491759"/>
                  </a:lnTo>
                  <a:lnTo>
                    <a:pt x="4663867" y="5455847"/>
                  </a:lnTo>
                  <a:lnTo>
                    <a:pt x="4694812" y="5419478"/>
                  </a:lnTo>
                  <a:lnTo>
                    <a:pt x="4725238" y="5382659"/>
                  </a:lnTo>
                  <a:lnTo>
                    <a:pt x="4755139" y="5345395"/>
                  </a:lnTo>
                  <a:lnTo>
                    <a:pt x="4784509" y="5307693"/>
                  </a:lnTo>
                  <a:lnTo>
                    <a:pt x="4813343" y="5269556"/>
                  </a:lnTo>
                  <a:lnTo>
                    <a:pt x="4841634" y="5230993"/>
                  </a:lnTo>
                  <a:lnTo>
                    <a:pt x="4869377" y="5192007"/>
                  </a:lnTo>
                  <a:lnTo>
                    <a:pt x="4896567" y="5152604"/>
                  </a:lnTo>
                  <a:lnTo>
                    <a:pt x="4923198" y="5112791"/>
                  </a:lnTo>
                  <a:lnTo>
                    <a:pt x="4949263" y="5072573"/>
                  </a:lnTo>
                  <a:lnTo>
                    <a:pt x="4974758" y="5031956"/>
                  </a:lnTo>
                  <a:lnTo>
                    <a:pt x="4999677" y="4990945"/>
                  </a:lnTo>
                  <a:lnTo>
                    <a:pt x="5024014" y="4949546"/>
                  </a:lnTo>
                  <a:lnTo>
                    <a:pt x="5047763" y="4907764"/>
                  </a:lnTo>
                  <a:lnTo>
                    <a:pt x="5070919" y="4865606"/>
                  </a:lnTo>
                  <a:lnTo>
                    <a:pt x="5093475" y="4823077"/>
                  </a:lnTo>
                  <a:lnTo>
                    <a:pt x="5115428" y="4780183"/>
                  </a:lnTo>
                  <a:lnTo>
                    <a:pt x="5136770" y="4736929"/>
                  </a:lnTo>
                  <a:lnTo>
                    <a:pt x="5157495" y="4693321"/>
                  </a:lnTo>
                  <a:lnTo>
                    <a:pt x="5177600" y="4649365"/>
                  </a:lnTo>
                  <a:lnTo>
                    <a:pt x="5197076" y="4605066"/>
                  </a:lnTo>
                  <a:lnTo>
                    <a:pt x="5215920" y="4560430"/>
                  </a:lnTo>
                  <a:lnTo>
                    <a:pt x="5234125" y="4515463"/>
                  </a:lnTo>
                  <a:lnTo>
                    <a:pt x="5251686" y="4470171"/>
                  </a:lnTo>
                  <a:lnTo>
                    <a:pt x="5268596" y="4424558"/>
                  </a:lnTo>
                  <a:lnTo>
                    <a:pt x="5284851" y="4378632"/>
                  </a:lnTo>
                  <a:lnTo>
                    <a:pt x="5300445" y="4332396"/>
                  </a:lnTo>
                  <a:lnTo>
                    <a:pt x="5315371" y="4285858"/>
                  </a:lnTo>
                  <a:lnTo>
                    <a:pt x="5329624" y="4239023"/>
                  </a:lnTo>
                  <a:lnTo>
                    <a:pt x="5343200" y="4191896"/>
                  </a:lnTo>
                  <a:lnTo>
                    <a:pt x="5356090" y="4144483"/>
                  </a:lnTo>
                  <a:lnTo>
                    <a:pt x="5368292" y="4096790"/>
                  </a:lnTo>
                  <a:lnTo>
                    <a:pt x="5379797" y="4048822"/>
                  </a:lnTo>
                  <a:lnTo>
                    <a:pt x="5390602" y="4000585"/>
                  </a:lnTo>
                  <a:lnTo>
                    <a:pt x="5400699" y="3952086"/>
                  </a:lnTo>
                  <a:lnTo>
                    <a:pt x="5410085" y="3903329"/>
                  </a:lnTo>
                  <a:lnTo>
                    <a:pt x="5418751" y="3854320"/>
                  </a:lnTo>
                  <a:lnTo>
                    <a:pt x="5426695" y="3805064"/>
                  </a:lnTo>
                  <a:lnTo>
                    <a:pt x="5433908" y="3755569"/>
                  </a:lnTo>
                  <a:lnTo>
                    <a:pt x="5440386" y="3705838"/>
                  </a:lnTo>
                  <a:lnTo>
                    <a:pt x="5446124" y="3655879"/>
                  </a:lnTo>
                  <a:lnTo>
                    <a:pt x="5451115" y="3605695"/>
                  </a:lnTo>
                  <a:lnTo>
                    <a:pt x="5455353" y="3555294"/>
                  </a:lnTo>
                  <a:lnTo>
                    <a:pt x="5458834" y="3504681"/>
                  </a:lnTo>
                  <a:lnTo>
                    <a:pt x="5461551" y="3453862"/>
                  </a:lnTo>
                  <a:lnTo>
                    <a:pt x="5463499" y="3402842"/>
                  </a:lnTo>
                  <a:lnTo>
                    <a:pt x="5464672" y="3351626"/>
                  </a:lnTo>
                  <a:lnTo>
                    <a:pt x="5465064" y="3300222"/>
                  </a:lnTo>
                  <a:lnTo>
                    <a:pt x="5464718" y="3251913"/>
                  </a:lnTo>
                  <a:lnTo>
                    <a:pt x="5463682" y="3203771"/>
                  </a:lnTo>
                  <a:lnTo>
                    <a:pt x="5461961" y="3155801"/>
                  </a:lnTo>
                  <a:lnTo>
                    <a:pt x="5459560" y="3108008"/>
                  </a:lnTo>
                  <a:lnTo>
                    <a:pt x="5456484" y="3060395"/>
                  </a:lnTo>
                  <a:lnTo>
                    <a:pt x="5452737" y="3012968"/>
                  </a:lnTo>
                  <a:lnTo>
                    <a:pt x="5448324" y="2965732"/>
                  </a:lnTo>
                  <a:lnTo>
                    <a:pt x="5443249" y="2918691"/>
                  </a:lnTo>
                  <a:lnTo>
                    <a:pt x="5437518" y="2871849"/>
                  </a:lnTo>
                  <a:lnTo>
                    <a:pt x="5431135" y="2825212"/>
                  </a:lnTo>
                  <a:lnTo>
                    <a:pt x="5424105" y="2778785"/>
                  </a:lnTo>
                  <a:lnTo>
                    <a:pt x="5416433" y="2732571"/>
                  </a:lnTo>
                  <a:lnTo>
                    <a:pt x="5408123" y="2686577"/>
                  </a:lnTo>
                  <a:lnTo>
                    <a:pt x="5399179" y="2640805"/>
                  </a:lnTo>
                  <a:lnTo>
                    <a:pt x="5389608" y="2595262"/>
                  </a:lnTo>
                  <a:lnTo>
                    <a:pt x="5379412" y="2549951"/>
                  </a:lnTo>
                  <a:lnTo>
                    <a:pt x="5368598" y="2504878"/>
                  </a:lnTo>
                  <a:lnTo>
                    <a:pt x="5357170" y="2460048"/>
                  </a:lnTo>
                  <a:lnTo>
                    <a:pt x="5345132" y="2415464"/>
                  </a:lnTo>
                  <a:lnTo>
                    <a:pt x="5332489" y="2371132"/>
                  </a:lnTo>
                  <a:lnTo>
                    <a:pt x="5319246" y="2327056"/>
                  </a:lnTo>
                  <a:lnTo>
                    <a:pt x="5305408" y="2283242"/>
                  </a:lnTo>
                  <a:lnTo>
                    <a:pt x="5290979" y="2239693"/>
                  </a:lnTo>
                  <a:lnTo>
                    <a:pt x="5275964" y="2196414"/>
                  </a:lnTo>
                  <a:lnTo>
                    <a:pt x="5260368" y="2153411"/>
                  </a:lnTo>
                  <a:lnTo>
                    <a:pt x="5244196" y="2110688"/>
                  </a:lnTo>
                  <a:lnTo>
                    <a:pt x="5227451" y="2068249"/>
                  </a:lnTo>
                  <a:lnTo>
                    <a:pt x="5210140" y="2026100"/>
                  </a:lnTo>
                  <a:lnTo>
                    <a:pt x="5192266" y="1984245"/>
                  </a:lnTo>
                  <a:lnTo>
                    <a:pt x="5173834" y="1942688"/>
                  </a:lnTo>
                  <a:lnTo>
                    <a:pt x="5154850" y="1901435"/>
                  </a:lnTo>
                  <a:lnTo>
                    <a:pt x="5135317" y="1860490"/>
                  </a:lnTo>
                  <a:lnTo>
                    <a:pt x="5115240" y="1819858"/>
                  </a:lnTo>
                  <a:lnTo>
                    <a:pt x="5094625" y="1779544"/>
                  </a:lnTo>
                  <a:lnTo>
                    <a:pt x="5073475" y="1739552"/>
                  </a:lnTo>
                  <a:lnTo>
                    <a:pt x="5051796" y="1699887"/>
                  </a:lnTo>
                  <a:lnTo>
                    <a:pt x="5029592" y="1660553"/>
                  </a:lnTo>
                  <a:lnTo>
                    <a:pt x="5006869" y="1621556"/>
                  </a:lnTo>
                  <a:lnTo>
                    <a:pt x="4983630" y="1582901"/>
                  </a:lnTo>
                  <a:lnTo>
                    <a:pt x="4959880" y="1544590"/>
                  </a:lnTo>
                  <a:lnTo>
                    <a:pt x="4935624" y="1506631"/>
                  </a:lnTo>
                  <a:lnTo>
                    <a:pt x="4910868" y="1469027"/>
                  </a:lnTo>
                  <a:lnTo>
                    <a:pt x="4885614" y="1431782"/>
                  </a:lnTo>
                  <a:lnTo>
                    <a:pt x="4859869" y="1394903"/>
                  </a:lnTo>
                  <a:lnTo>
                    <a:pt x="4833637" y="1358393"/>
                  </a:lnTo>
                  <a:lnTo>
                    <a:pt x="4806923" y="1322256"/>
                  </a:lnTo>
                  <a:lnTo>
                    <a:pt x="4779730" y="1286499"/>
                  </a:lnTo>
                  <a:lnTo>
                    <a:pt x="4752065" y="1251125"/>
                  </a:lnTo>
                  <a:lnTo>
                    <a:pt x="4723932" y="1216139"/>
                  </a:lnTo>
                  <a:lnTo>
                    <a:pt x="4695335" y="1181547"/>
                  </a:lnTo>
                  <a:lnTo>
                    <a:pt x="4666280" y="1147352"/>
                  </a:lnTo>
                  <a:lnTo>
                    <a:pt x="4636770" y="1113559"/>
                  </a:lnTo>
                  <a:lnTo>
                    <a:pt x="4606811" y="1080173"/>
                  </a:lnTo>
                  <a:lnTo>
                    <a:pt x="4576407" y="1047199"/>
                  </a:lnTo>
                  <a:lnTo>
                    <a:pt x="4545563" y="1014642"/>
                  </a:lnTo>
                  <a:lnTo>
                    <a:pt x="4514284" y="982505"/>
                  </a:lnTo>
                  <a:lnTo>
                    <a:pt x="4482574" y="950795"/>
                  </a:lnTo>
                  <a:lnTo>
                    <a:pt x="4450439" y="919515"/>
                  </a:lnTo>
                  <a:lnTo>
                    <a:pt x="4417882" y="888670"/>
                  </a:lnTo>
                  <a:lnTo>
                    <a:pt x="4384909" y="858266"/>
                  </a:lnTo>
                  <a:lnTo>
                    <a:pt x="4351525" y="828306"/>
                  </a:lnTo>
                  <a:lnTo>
                    <a:pt x="4317733" y="798795"/>
                  </a:lnTo>
                  <a:lnTo>
                    <a:pt x="4283539" y="769739"/>
                  </a:lnTo>
                  <a:lnTo>
                    <a:pt x="4248947" y="741142"/>
                  </a:lnTo>
                  <a:lnTo>
                    <a:pt x="4213962" y="713008"/>
                  </a:lnTo>
                  <a:lnTo>
                    <a:pt x="4178590" y="685342"/>
                  </a:lnTo>
                  <a:lnTo>
                    <a:pt x="4142833" y="658149"/>
                  </a:lnTo>
                  <a:lnTo>
                    <a:pt x="4106699" y="631434"/>
                  </a:lnTo>
                  <a:lnTo>
                    <a:pt x="4070190" y="605202"/>
                  </a:lnTo>
                  <a:lnTo>
                    <a:pt x="4033311" y="579456"/>
                  </a:lnTo>
                  <a:lnTo>
                    <a:pt x="3996068" y="554202"/>
                  </a:lnTo>
                  <a:lnTo>
                    <a:pt x="3958465" y="529445"/>
                  </a:lnTo>
                  <a:lnTo>
                    <a:pt x="3920507" y="505189"/>
                  </a:lnTo>
                  <a:lnTo>
                    <a:pt x="3882199" y="481439"/>
                  </a:lnTo>
                  <a:lnTo>
                    <a:pt x="3843544" y="458199"/>
                  </a:lnTo>
                  <a:lnTo>
                    <a:pt x="3804549" y="435475"/>
                  </a:lnTo>
                  <a:lnTo>
                    <a:pt x="3765217" y="413271"/>
                  </a:lnTo>
                  <a:lnTo>
                    <a:pt x="3725553" y="391592"/>
                  </a:lnTo>
                  <a:lnTo>
                    <a:pt x="3685563" y="370442"/>
                  </a:lnTo>
                  <a:lnTo>
                    <a:pt x="3645250" y="349826"/>
                  </a:lnTo>
                  <a:lnTo>
                    <a:pt x="3604620" y="329750"/>
                  </a:lnTo>
                  <a:lnTo>
                    <a:pt x="3563677" y="310216"/>
                  </a:lnTo>
                  <a:lnTo>
                    <a:pt x="3522425" y="291231"/>
                  </a:lnTo>
                  <a:lnTo>
                    <a:pt x="3480871" y="272800"/>
                  </a:lnTo>
                  <a:lnTo>
                    <a:pt x="3439017" y="254925"/>
                  </a:lnTo>
                  <a:lnTo>
                    <a:pt x="3396870" y="237614"/>
                  </a:lnTo>
                  <a:lnTo>
                    <a:pt x="3354433" y="220869"/>
                  </a:lnTo>
                  <a:lnTo>
                    <a:pt x="3311712" y="204696"/>
                  </a:lnTo>
                  <a:lnTo>
                    <a:pt x="3268711" y="189100"/>
                  </a:lnTo>
                  <a:lnTo>
                    <a:pt x="3225435" y="174085"/>
                  </a:lnTo>
                  <a:lnTo>
                    <a:pt x="3181888" y="159656"/>
                  </a:lnTo>
                  <a:lnTo>
                    <a:pt x="3138076" y="145818"/>
                  </a:lnTo>
                  <a:lnTo>
                    <a:pt x="3094002" y="132575"/>
                  </a:lnTo>
                  <a:lnTo>
                    <a:pt x="3049672" y="119932"/>
                  </a:lnTo>
                  <a:lnTo>
                    <a:pt x="3005091" y="107894"/>
                  </a:lnTo>
                  <a:lnTo>
                    <a:pt x="2960263" y="96466"/>
                  </a:lnTo>
                  <a:lnTo>
                    <a:pt x="2915192" y="85651"/>
                  </a:lnTo>
                  <a:lnTo>
                    <a:pt x="2869884" y="75456"/>
                  </a:lnTo>
                  <a:lnTo>
                    <a:pt x="2824344" y="65884"/>
                  </a:lnTo>
                  <a:lnTo>
                    <a:pt x="2778575" y="56941"/>
                  </a:lnTo>
                  <a:lnTo>
                    <a:pt x="2732583" y="48631"/>
                  </a:lnTo>
                  <a:lnTo>
                    <a:pt x="2686372" y="40958"/>
                  </a:lnTo>
                  <a:lnTo>
                    <a:pt x="2639947" y="33928"/>
                  </a:lnTo>
                  <a:lnTo>
                    <a:pt x="2593313" y="27545"/>
                  </a:lnTo>
                  <a:lnTo>
                    <a:pt x="2546475" y="21814"/>
                  </a:lnTo>
                  <a:lnTo>
                    <a:pt x="2499436" y="16740"/>
                  </a:lnTo>
                  <a:lnTo>
                    <a:pt x="2452203" y="12327"/>
                  </a:lnTo>
                  <a:lnTo>
                    <a:pt x="2404779" y="8580"/>
                  </a:lnTo>
                  <a:lnTo>
                    <a:pt x="2357170" y="5503"/>
                  </a:lnTo>
                  <a:lnTo>
                    <a:pt x="2309379" y="3103"/>
                  </a:lnTo>
                  <a:lnTo>
                    <a:pt x="2261412" y="1382"/>
                  </a:lnTo>
                  <a:lnTo>
                    <a:pt x="2213274" y="346"/>
                  </a:lnTo>
                  <a:lnTo>
                    <a:pt x="21649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80644"/>
              <a:ext cx="5465445" cy="6277610"/>
            </a:xfrm>
            <a:custGeom>
              <a:avLst/>
              <a:gdLst/>
              <a:ahLst/>
              <a:cxnLst/>
              <a:rect l="l" t="t" r="r" b="b"/>
              <a:pathLst>
                <a:path w="5465445" h="6277609">
                  <a:moveTo>
                    <a:pt x="2164969" y="0"/>
                  </a:moveTo>
                  <a:lnTo>
                    <a:pt x="2113065" y="400"/>
                  </a:lnTo>
                  <a:lnTo>
                    <a:pt x="2061354" y="1596"/>
                  </a:lnTo>
                  <a:lnTo>
                    <a:pt x="2009842" y="3582"/>
                  </a:lnTo>
                  <a:lnTo>
                    <a:pt x="1958535" y="6353"/>
                  </a:lnTo>
                  <a:lnTo>
                    <a:pt x="1907438" y="9902"/>
                  </a:lnTo>
                  <a:lnTo>
                    <a:pt x="1856558" y="14224"/>
                  </a:lnTo>
                  <a:lnTo>
                    <a:pt x="1805899" y="19314"/>
                  </a:lnTo>
                  <a:lnTo>
                    <a:pt x="1755469" y="25164"/>
                  </a:lnTo>
                  <a:lnTo>
                    <a:pt x="1705272" y="31769"/>
                  </a:lnTo>
                  <a:lnTo>
                    <a:pt x="1655316" y="39123"/>
                  </a:lnTo>
                  <a:lnTo>
                    <a:pt x="1605605" y="47222"/>
                  </a:lnTo>
                  <a:lnTo>
                    <a:pt x="1556145" y="56057"/>
                  </a:lnTo>
                  <a:lnTo>
                    <a:pt x="1506942" y="65625"/>
                  </a:lnTo>
                  <a:lnTo>
                    <a:pt x="1458003" y="75918"/>
                  </a:lnTo>
                  <a:lnTo>
                    <a:pt x="1409333" y="86932"/>
                  </a:lnTo>
                  <a:lnTo>
                    <a:pt x="1360937" y="98660"/>
                  </a:lnTo>
                  <a:lnTo>
                    <a:pt x="1312823" y="111096"/>
                  </a:lnTo>
                  <a:lnTo>
                    <a:pt x="1264994" y="124235"/>
                  </a:lnTo>
                  <a:lnTo>
                    <a:pt x="1217458" y="138070"/>
                  </a:lnTo>
                  <a:lnTo>
                    <a:pt x="1170221" y="152597"/>
                  </a:lnTo>
                  <a:lnTo>
                    <a:pt x="1123287" y="167808"/>
                  </a:lnTo>
                  <a:lnTo>
                    <a:pt x="1076664" y="183699"/>
                  </a:lnTo>
                  <a:lnTo>
                    <a:pt x="1030356" y="200263"/>
                  </a:lnTo>
                  <a:lnTo>
                    <a:pt x="984370" y="217494"/>
                  </a:lnTo>
                  <a:lnTo>
                    <a:pt x="938711" y="235387"/>
                  </a:lnTo>
                  <a:lnTo>
                    <a:pt x="893386" y="253936"/>
                  </a:lnTo>
                  <a:lnTo>
                    <a:pt x="848399" y="273134"/>
                  </a:lnTo>
                  <a:lnTo>
                    <a:pt x="803758" y="292977"/>
                  </a:lnTo>
                  <a:lnTo>
                    <a:pt x="759468" y="313458"/>
                  </a:lnTo>
                  <a:lnTo>
                    <a:pt x="715534" y="334571"/>
                  </a:lnTo>
                  <a:lnTo>
                    <a:pt x="671964" y="356311"/>
                  </a:lnTo>
                  <a:lnTo>
                    <a:pt x="628761" y="378672"/>
                  </a:lnTo>
                  <a:lnTo>
                    <a:pt x="585933" y="401647"/>
                  </a:lnTo>
                  <a:lnTo>
                    <a:pt x="543485" y="425232"/>
                  </a:lnTo>
                  <a:lnTo>
                    <a:pt x="501423" y="449419"/>
                  </a:lnTo>
                  <a:lnTo>
                    <a:pt x="459753" y="474204"/>
                  </a:lnTo>
                  <a:lnTo>
                    <a:pt x="418480" y="499581"/>
                  </a:lnTo>
                  <a:lnTo>
                    <a:pt x="377611" y="525542"/>
                  </a:lnTo>
                  <a:lnTo>
                    <a:pt x="337151" y="552084"/>
                  </a:lnTo>
                  <a:lnTo>
                    <a:pt x="297107" y="579200"/>
                  </a:lnTo>
                  <a:lnTo>
                    <a:pt x="257484" y="606883"/>
                  </a:lnTo>
                  <a:lnTo>
                    <a:pt x="218288" y="635129"/>
                  </a:lnTo>
                  <a:lnTo>
                    <a:pt x="179524" y="663931"/>
                  </a:lnTo>
                  <a:lnTo>
                    <a:pt x="141199" y="693284"/>
                  </a:lnTo>
                  <a:lnTo>
                    <a:pt x="103319" y="723181"/>
                  </a:lnTo>
                  <a:lnTo>
                    <a:pt x="65889" y="753617"/>
                  </a:lnTo>
                  <a:lnTo>
                    <a:pt x="0" y="813434"/>
                  </a:lnTo>
                  <a:lnTo>
                    <a:pt x="0" y="5786907"/>
                  </a:lnTo>
                  <a:lnTo>
                    <a:pt x="65889" y="5846800"/>
                  </a:lnTo>
                  <a:lnTo>
                    <a:pt x="103731" y="5877567"/>
                  </a:lnTo>
                  <a:lnTo>
                    <a:pt x="142035" y="5907782"/>
                  </a:lnTo>
                  <a:lnTo>
                    <a:pt x="180792" y="5937441"/>
                  </a:lnTo>
                  <a:lnTo>
                    <a:pt x="219998" y="5966538"/>
                  </a:lnTo>
                  <a:lnTo>
                    <a:pt x="259647" y="5995065"/>
                  </a:lnTo>
                  <a:lnTo>
                    <a:pt x="299731" y="6023018"/>
                  </a:lnTo>
                  <a:lnTo>
                    <a:pt x="340246" y="6050389"/>
                  </a:lnTo>
                  <a:lnTo>
                    <a:pt x="381185" y="6077174"/>
                  </a:lnTo>
                  <a:lnTo>
                    <a:pt x="422541" y="6103366"/>
                  </a:lnTo>
                  <a:lnTo>
                    <a:pt x="464309" y="6128960"/>
                  </a:lnTo>
                  <a:lnTo>
                    <a:pt x="506483" y="6153948"/>
                  </a:lnTo>
                  <a:lnTo>
                    <a:pt x="549056" y="6178325"/>
                  </a:lnTo>
                  <a:lnTo>
                    <a:pt x="592023" y="6202085"/>
                  </a:lnTo>
                  <a:lnTo>
                    <a:pt x="748271" y="6277355"/>
                  </a:lnTo>
                  <a:lnTo>
                    <a:pt x="3581781" y="6277355"/>
                  </a:lnTo>
                  <a:lnTo>
                    <a:pt x="3737991" y="6202085"/>
                  </a:lnTo>
                  <a:lnTo>
                    <a:pt x="3780079" y="6178821"/>
                  </a:lnTo>
                  <a:lnTo>
                    <a:pt x="3821790" y="6154964"/>
                  </a:lnTo>
                  <a:lnTo>
                    <a:pt x="3863118" y="6130520"/>
                  </a:lnTo>
                  <a:lnTo>
                    <a:pt x="3904056" y="6105496"/>
                  </a:lnTo>
                  <a:lnTo>
                    <a:pt x="3944600" y="6079897"/>
                  </a:lnTo>
                  <a:lnTo>
                    <a:pt x="3984744" y="6053727"/>
                  </a:lnTo>
                  <a:lnTo>
                    <a:pt x="4024482" y="6026995"/>
                  </a:lnTo>
                  <a:lnTo>
                    <a:pt x="4063808" y="5999703"/>
                  </a:lnTo>
                  <a:lnTo>
                    <a:pt x="4102716" y="5971860"/>
                  </a:lnTo>
                  <a:lnTo>
                    <a:pt x="4141202" y="5943469"/>
                  </a:lnTo>
                  <a:lnTo>
                    <a:pt x="4179259" y="5914538"/>
                  </a:lnTo>
                  <a:lnTo>
                    <a:pt x="4216882" y="5885070"/>
                  </a:lnTo>
                  <a:lnTo>
                    <a:pt x="4254065" y="5855073"/>
                  </a:lnTo>
                  <a:lnTo>
                    <a:pt x="4290801" y="5824552"/>
                  </a:lnTo>
                  <a:lnTo>
                    <a:pt x="4327087" y="5793512"/>
                  </a:lnTo>
                  <a:lnTo>
                    <a:pt x="4362915" y="5761960"/>
                  </a:lnTo>
                  <a:lnTo>
                    <a:pt x="4398281" y="5729900"/>
                  </a:lnTo>
                  <a:lnTo>
                    <a:pt x="4433178" y="5697339"/>
                  </a:lnTo>
                  <a:lnTo>
                    <a:pt x="4467602" y="5664282"/>
                  </a:lnTo>
                  <a:lnTo>
                    <a:pt x="4501545" y="5630735"/>
                  </a:lnTo>
                  <a:lnTo>
                    <a:pt x="4535003" y="5596704"/>
                  </a:lnTo>
                  <a:lnTo>
                    <a:pt x="4567970" y="5562193"/>
                  </a:lnTo>
                  <a:lnTo>
                    <a:pt x="4600440" y="5527210"/>
                  </a:lnTo>
                  <a:lnTo>
                    <a:pt x="4632407" y="5491759"/>
                  </a:lnTo>
                  <a:lnTo>
                    <a:pt x="4663867" y="5455847"/>
                  </a:lnTo>
                  <a:lnTo>
                    <a:pt x="4694812" y="5419478"/>
                  </a:lnTo>
                  <a:lnTo>
                    <a:pt x="4725238" y="5382659"/>
                  </a:lnTo>
                  <a:lnTo>
                    <a:pt x="4755139" y="5345395"/>
                  </a:lnTo>
                  <a:lnTo>
                    <a:pt x="4784509" y="5307693"/>
                  </a:lnTo>
                  <a:lnTo>
                    <a:pt x="4813343" y="5269556"/>
                  </a:lnTo>
                  <a:lnTo>
                    <a:pt x="4841634" y="5230993"/>
                  </a:lnTo>
                  <a:lnTo>
                    <a:pt x="4869377" y="5192007"/>
                  </a:lnTo>
                  <a:lnTo>
                    <a:pt x="4896567" y="5152604"/>
                  </a:lnTo>
                  <a:lnTo>
                    <a:pt x="4923198" y="5112791"/>
                  </a:lnTo>
                  <a:lnTo>
                    <a:pt x="4949263" y="5072573"/>
                  </a:lnTo>
                  <a:lnTo>
                    <a:pt x="4974758" y="5031956"/>
                  </a:lnTo>
                  <a:lnTo>
                    <a:pt x="4999677" y="4990945"/>
                  </a:lnTo>
                  <a:lnTo>
                    <a:pt x="5024014" y="4949546"/>
                  </a:lnTo>
                  <a:lnTo>
                    <a:pt x="5047763" y="4907764"/>
                  </a:lnTo>
                  <a:lnTo>
                    <a:pt x="5070919" y="4865606"/>
                  </a:lnTo>
                  <a:lnTo>
                    <a:pt x="5093475" y="4823077"/>
                  </a:lnTo>
                  <a:lnTo>
                    <a:pt x="5115428" y="4780183"/>
                  </a:lnTo>
                  <a:lnTo>
                    <a:pt x="5136770" y="4736929"/>
                  </a:lnTo>
                  <a:lnTo>
                    <a:pt x="5157495" y="4693321"/>
                  </a:lnTo>
                  <a:lnTo>
                    <a:pt x="5177600" y="4649365"/>
                  </a:lnTo>
                  <a:lnTo>
                    <a:pt x="5197076" y="4605066"/>
                  </a:lnTo>
                  <a:lnTo>
                    <a:pt x="5215920" y="4560430"/>
                  </a:lnTo>
                  <a:lnTo>
                    <a:pt x="5234125" y="4515463"/>
                  </a:lnTo>
                  <a:lnTo>
                    <a:pt x="5251686" y="4470171"/>
                  </a:lnTo>
                  <a:lnTo>
                    <a:pt x="5268596" y="4424558"/>
                  </a:lnTo>
                  <a:lnTo>
                    <a:pt x="5284851" y="4378632"/>
                  </a:lnTo>
                  <a:lnTo>
                    <a:pt x="5300445" y="4332396"/>
                  </a:lnTo>
                  <a:lnTo>
                    <a:pt x="5315371" y="4285858"/>
                  </a:lnTo>
                  <a:lnTo>
                    <a:pt x="5329624" y="4239023"/>
                  </a:lnTo>
                  <a:lnTo>
                    <a:pt x="5343200" y="4191896"/>
                  </a:lnTo>
                  <a:lnTo>
                    <a:pt x="5356090" y="4144483"/>
                  </a:lnTo>
                  <a:lnTo>
                    <a:pt x="5368292" y="4096790"/>
                  </a:lnTo>
                  <a:lnTo>
                    <a:pt x="5379797" y="4048822"/>
                  </a:lnTo>
                  <a:lnTo>
                    <a:pt x="5390602" y="4000585"/>
                  </a:lnTo>
                  <a:lnTo>
                    <a:pt x="5400699" y="3952086"/>
                  </a:lnTo>
                  <a:lnTo>
                    <a:pt x="5410085" y="3903329"/>
                  </a:lnTo>
                  <a:lnTo>
                    <a:pt x="5418751" y="3854320"/>
                  </a:lnTo>
                  <a:lnTo>
                    <a:pt x="5426695" y="3805064"/>
                  </a:lnTo>
                  <a:lnTo>
                    <a:pt x="5433908" y="3755569"/>
                  </a:lnTo>
                  <a:lnTo>
                    <a:pt x="5440386" y="3705838"/>
                  </a:lnTo>
                  <a:lnTo>
                    <a:pt x="5446124" y="3655879"/>
                  </a:lnTo>
                  <a:lnTo>
                    <a:pt x="5451115" y="3605695"/>
                  </a:lnTo>
                  <a:lnTo>
                    <a:pt x="5455353" y="3555294"/>
                  </a:lnTo>
                  <a:lnTo>
                    <a:pt x="5458834" y="3504681"/>
                  </a:lnTo>
                  <a:lnTo>
                    <a:pt x="5461551" y="3453862"/>
                  </a:lnTo>
                  <a:lnTo>
                    <a:pt x="5463499" y="3402842"/>
                  </a:lnTo>
                  <a:lnTo>
                    <a:pt x="5464672" y="3351626"/>
                  </a:lnTo>
                  <a:lnTo>
                    <a:pt x="5465064" y="3300222"/>
                  </a:lnTo>
                  <a:lnTo>
                    <a:pt x="5464718" y="3251913"/>
                  </a:lnTo>
                  <a:lnTo>
                    <a:pt x="5463682" y="3203771"/>
                  </a:lnTo>
                  <a:lnTo>
                    <a:pt x="5461961" y="3155801"/>
                  </a:lnTo>
                  <a:lnTo>
                    <a:pt x="5459560" y="3108008"/>
                  </a:lnTo>
                  <a:lnTo>
                    <a:pt x="5456484" y="3060395"/>
                  </a:lnTo>
                  <a:lnTo>
                    <a:pt x="5452737" y="3012968"/>
                  </a:lnTo>
                  <a:lnTo>
                    <a:pt x="5448324" y="2965732"/>
                  </a:lnTo>
                  <a:lnTo>
                    <a:pt x="5443249" y="2918691"/>
                  </a:lnTo>
                  <a:lnTo>
                    <a:pt x="5437518" y="2871849"/>
                  </a:lnTo>
                  <a:lnTo>
                    <a:pt x="5431135" y="2825212"/>
                  </a:lnTo>
                  <a:lnTo>
                    <a:pt x="5424105" y="2778785"/>
                  </a:lnTo>
                  <a:lnTo>
                    <a:pt x="5416433" y="2732571"/>
                  </a:lnTo>
                  <a:lnTo>
                    <a:pt x="5408123" y="2686577"/>
                  </a:lnTo>
                  <a:lnTo>
                    <a:pt x="5399179" y="2640805"/>
                  </a:lnTo>
                  <a:lnTo>
                    <a:pt x="5389608" y="2595262"/>
                  </a:lnTo>
                  <a:lnTo>
                    <a:pt x="5379412" y="2549951"/>
                  </a:lnTo>
                  <a:lnTo>
                    <a:pt x="5368598" y="2504878"/>
                  </a:lnTo>
                  <a:lnTo>
                    <a:pt x="5357170" y="2460048"/>
                  </a:lnTo>
                  <a:lnTo>
                    <a:pt x="5345132" y="2415464"/>
                  </a:lnTo>
                  <a:lnTo>
                    <a:pt x="5332489" y="2371132"/>
                  </a:lnTo>
                  <a:lnTo>
                    <a:pt x="5319246" y="2327056"/>
                  </a:lnTo>
                  <a:lnTo>
                    <a:pt x="5305408" y="2283242"/>
                  </a:lnTo>
                  <a:lnTo>
                    <a:pt x="5290979" y="2239693"/>
                  </a:lnTo>
                  <a:lnTo>
                    <a:pt x="5275964" y="2196414"/>
                  </a:lnTo>
                  <a:lnTo>
                    <a:pt x="5260368" y="2153411"/>
                  </a:lnTo>
                  <a:lnTo>
                    <a:pt x="5244196" y="2110688"/>
                  </a:lnTo>
                  <a:lnTo>
                    <a:pt x="5227451" y="2068249"/>
                  </a:lnTo>
                  <a:lnTo>
                    <a:pt x="5210140" y="2026100"/>
                  </a:lnTo>
                  <a:lnTo>
                    <a:pt x="5192266" y="1984245"/>
                  </a:lnTo>
                  <a:lnTo>
                    <a:pt x="5173834" y="1942688"/>
                  </a:lnTo>
                  <a:lnTo>
                    <a:pt x="5154850" y="1901435"/>
                  </a:lnTo>
                  <a:lnTo>
                    <a:pt x="5135317" y="1860490"/>
                  </a:lnTo>
                  <a:lnTo>
                    <a:pt x="5115240" y="1819858"/>
                  </a:lnTo>
                  <a:lnTo>
                    <a:pt x="5094625" y="1779544"/>
                  </a:lnTo>
                  <a:lnTo>
                    <a:pt x="5073475" y="1739552"/>
                  </a:lnTo>
                  <a:lnTo>
                    <a:pt x="5051796" y="1699887"/>
                  </a:lnTo>
                  <a:lnTo>
                    <a:pt x="5029592" y="1660553"/>
                  </a:lnTo>
                  <a:lnTo>
                    <a:pt x="5006869" y="1621556"/>
                  </a:lnTo>
                  <a:lnTo>
                    <a:pt x="4983630" y="1582901"/>
                  </a:lnTo>
                  <a:lnTo>
                    <a:pt x="4959880" y="1544590"/>
                  </a:lnTo>
                  <a:lnTo>
                    <a:pt x="4935624" y="1506631"/>
                  </a:lnTo>
                  <a:lnTo>
                    <a:pt x="4910868" y="1469027"/>
                  </a:lnTo>
                  <a:lnTo>
                    <a:pt x="4885614" y="1431782"/>
                  </a:lnTo>
                  <a:lnTo>
                    <a:pt x="4859869" y="1394903"/>
                  </a:lnTo>
                  <a:lnTo>
                    <a:pt x="4833637" y="1358393"/>
                  </a:lnTo>
                  <a:lnTo>
                    <a:pt x="4806923" y="1322256"/>
                  </a:lnTo>
                  <a:lnTo>
                    <a:pt x="4779730" y="1286499"/>
                  </a:lnTo>
                  <a:lnTo>
                    <a:pt x="4752065" y="1251125"/>
                  </a:lnTo>
                  <a:lnTo>
                    <a:pt x="4723932" y="1216139"/>
                  </a:lnTo>
                  <a:lnTo>
                    <a:pt x="4695335" y="1181547"/>
                  </a:lnTo>
                  <a:lnTo>
                    <a:pt x="4666280" y="1147352"/>
                  </a:lnTo>
                  <a:lnTo>
                    <a:pt x="4636770" y="1113559"/>
                  </a:lnTo>
                  <a:lnTo>
                    <a:pt x="4606811" y="1080173"/>
                  </a:lnTo>
                  <a:lnTo>
                    <a:pt x="4576407" y="1047199"/>
                  </a:lnTo>
                  <a:lnTo>
                    <a:pt x="4545563" y="1014642"/>
                  </a:lnTo>
                  <a:lnTo>
                    <a:pt x="4514284" y="982505"/>
                  </a:lnTo>
                  <a:lnTo>
                    <a:pt x="4482574" y="950795"/>
                  </a:lnTo>
                  <a:lnTo>
                    <a:pt x="4450439" y="919515"/>
                  </a:lnTo>
                  <a:lnTo>
                    <a:pt x="4417882" y="888670"/>
                  </a:lnTo>
                  <a:lnTo>
                    <a:pt x="4384909" y="858266"/>
                  </a:lnTo>
                  <a:lnTo>
                    <a:pt x="4351525" y="828306"/>
                  </a:lnTo>
                  <a:lnTo>
                    <a:pt x="4317733" y="798795"/>
                  </a:lnTo>
                  <a:lnTo>
                    <a:pt x="4283539" y="769739"/>
                  </a:lnTo>
                  <a:lnTo>
                    <a:pt x="4248947" y="741142"/>
                  </a:lnTo>
                  <a:lnTo>
                    <a:pt x="4213962" y="713008"/>
                  </a:lnTo>
                  <a:lnTo>
                    <a:pt x="4178590" y="685342"/>
                  </a:lnTo>
                  <a:lnTo>
                    <a:pt x="4142833" y="658149"/>
                  </a:lnTo>
                  <a:lnTo>
                    <a:pt x="4106699" y="631434"/>
                  </a:lnTo>
                  <a:lnTo>
                    <a:pt x="4070190" y="605202"/>
                  </a:lnTo>
                  <a:lnTo>
                    <a:pt x="4033311" y="579456"/>
                  </a:lnTo>
                  <a:lnTo>
                    <a:pt x="3996068" y="554202"/>
                  </a:lnTo>
                  <a:lnTo>
                    <a:pt x="3958465" y="529445"/>
                  </a:lnTo>
                  <a:lnTo>
                    <a:pt x="3920507" y="505189"/>
                  </a:lnTo>
                  <a:lnTo>
                    <a:pt x="3882199" y="481439"/>
                  </a:lnTo>
                  <a:lnTo>
                    <a:pt x="3843544" y="458199"/>
                  </a:lnTo>
                  <a:lnTo>
                    <a:pt x="3804549" y="435475"/>
                  </a:lnTo>
                  <a:lnTo>
                    <a:pt x="3765217" y="413271"/>
                  </a:lnTo>
                  <a:lnTo>
                    <a:pt x="3725553" y="391592"/>
                  </a:lnTo>
                  <a:lnTo>
                    <a:pt x="3685563" y="370442"/>
                  </a:lnTo>
                  <a:lnTo>
                    <a:pt x="3645250" y="349826"/>
                  </a:lnTo>
                  <a:lnTo>
                    <a:pt x="3604620" y="329750"/>
                  </a:lnTo>
                  <a:lnTo>
                    <a:pt x="3563677" y="310216"/>
                  </a:lnTo>
                  <a:lnTo>
                    <a:pt x="3522425" y="291231"/>
                  </a:lnTo>
                  <a:lnTo>
                    <a:pt x="3480871" y="272800"/>
                  </a:lnTo>
                  <a:lnTo>
                    <a:pt x="3439017" y="254925"/>
                  </a:lnTo>
                  <a:lnTo>
                    <a:pt x="3396870" y="237614"/>
                  </a:lnTo>
                  <a:lnTo>
                    <a:pt x="3354433" y="220869"/>
                  </a:lnTo>
                  <a:lnTo>
                    <a:pt x="3311712" y="204696"/>
                  </a:lnTo>
                  <a:lnTo>
                    <a:pt x="3268711" y="189100"/>
                  </a:lnTo>
                  <a:lnTo>
                    <a:pt x="3225435" y="174085"/>
                  </a:lnTo>
                  <a:lnTo>
                    <a:pt x="3181888" y="159656"/>
                  </a:lnTo>
                  <a:lnTo>
                    <a:pt x="3138076" y="145818"/>
                  </a:lnTo>
                  <a:lnTo>
                    <a:pt x="3094002" y="132575"/>
                  </a:lnTo>
                  <a:lnTo>
                    <a:pt x="3049672" y="119932"/>
                  </a:lnTo>
                  <a:lnTo>
                    <a:pt x="3005091" y="107894"/>
                  </a:lnTo>
                  <a:lnTo>
                    <a:pt x="2960263" y="96466"/>
                  </a:lnTo>
                  <a:lnTo>
                    <a:pt x="2915192" y="85651"/>
                  </a:lnTo>
                  <a:lnTo>
                    <a:pt x="2869884" y="75456"/>
                  </a:lnTo>
                  <a:lnTo>
                    <a:pt x="2824344" y="65884"/>
                  </a:lnTo>
                  <a:lnTo>
                    <a:pt x="2778575" y="56941"/>
                  </a:lnTo>
                  <a:lnTo>
                    <a:pt x="2732583" y="48631"/>
                  </a:lnTo>
                  <a:lnTo>
                    <a:pt x="2686372" y="40958"/>
                  </a:lnTo>
                  <a:lnTo>
                    <a:pt x="2639947" y="33928"/>
                  </a:lnTo>
                  <a:lnTo>
                    <a:pt x="2593313" y="27545"/>
                  </a:lnTo>
                  <a:lnTo>
                    <a:pt x="2546475" y="21814"/>
                  </a:lnTo>
                  <a:lnTo>
                    <a:pt x="2499436" y="16740"/>
                  </a:lnTo>
                  <a:lnTo>
                    <a:pt x="2452203" y="12327"/>
                  </a:lnTo>
                  <a:lnTo>
                    <a:pt x="2404779" y="8580"/>
                  </a:lnTo>
                  <a:lnTo>
                    <a:pt x="2357170" y="5503"/>
                  </a:lnTo>
                  <a:lnTo>
                    <a:pt x="2309379" y="3103"/>
                  </a:lnTo>
                  <a:lnTo>
                    <a:pt x="2261412" y="1382"/>
                  </a:lnTo>
                  <a:lnTo>
                    <a:pt x="2213274" y="346"/>
                  </a:lnTo>
                  <a:lnTo>
                    <a:pt x="2164969" y="0"/>
                  </a:lnTo>
                  <a:close/>
                </a:path>
              </a:pathLst>
            </a:custGeom>
            <a:ln w="12192">
              <a:solidFill>
                <a:srgbClr val="B3C5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9851" y="1815083"/>
              <a:ext cx="4142232" cy="414223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9201" y="1767966"/>
            <a:ext cx="4192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0000"/>
                </a:solidFill>
                <a:latin typeface="Cambria"/>
                <a:cs typeface="Cambria"/>
              </a:rPr>
              <a:t>Mode</a:t>
            </a:r>
            <a:r>
              <a:rPr u="none" spc="-3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u="none" spc="-5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u="none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u="none" spc="-10" dirty="0">
                <a:solidFill>
                  <a:srgbClr val="000000"/>
                </a:solidFill>
                <a:latin typeface="Cambria"/>
                <a:cs typeface="Cambria"/>
              </a:rPr>
              <a:t>presentation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895845" y="2024380"/>
            <a:ext cx="4509135" cy="2200088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411480" marR="871219" indent="-399415">
              <a:lnSpc>
                <a:spcPts val="4320"/>
              </a:lnSpc>
              <a:spcBef>
                <a:spcPts val="484"/>
              </a:spcBef>
              <a:buSzPct val="112500"/>
              <a:buAutoNum type="arabicPeriod"/>
              <a:tabLst>
                <a:tab pos="412115" algn="l"/>
              </a:tabLst>
            </a:pPr>
            <a:r>
              <a:rPr lang="en-US" sz="2400" spc="-5" dirty="0">
                <a:latin typeface="Arial MT"/>
                <a:cs typeface="Arial MT"/>
              </a:rPr>
              <a:t>Through Power point Presentation</a:t>
            </a:r>
            <a:endParaRPr sz="2400" dirty="0">
              <a:latin typeface="Arial MT"/>
              <a:cs typeface="Arial MT"/>
            </a:endParaRPr>
          </a:p>
          <a:p>
            <a:pPr marL="411480" marR="358140" indent="-399415">
              <a:lnSpc>
                <a:spcPts val="4320"/>
              </a:lnSpc>
              <a:buSzPct val="112500"/>
              <a:buAutoNum type="arabicPeriod"/>
              <a:tabLst>
                <a:tab pos="412115" algn="l"/>
              </a:tabLst>
            </a:pPr>
            <a:r>
              <a:rPr sz="2400" spc="-5" dirty="0">
                <a:latin typeface="Arial MT"/>
                <a:cs typeface="Arial MT"/>
              </a:rPr>
              <a:t>Through</a:t>
            </a:r>
            <a:r>
              <a:rPr lang="en-US" sz="2400" spc="-5" dirty="0">
                <a:latin typeface="Arial MT"/>
                <a:cs typeface="Arial MT"/>
              </a:rPr>
              <a:t> One Note/ White Board</a:t>
            </a:r>
          </a:p>
        </p:txBody>
      </p:sp>
      <p:sp>
        <p:nvSpPr>
          <p:cNvPr id="10" name="object 10"/>
          <p:cNvSpPr/>
          <p:nvPr/>
        </p:nvSpPr>
        <p:spPr>
          <a:xfrm>
            <a:off x="152400" y="0"/>
            <a:ext cx="264160" cy="337185"/>
          </a:xfrm>
          <a:custGeom>
            <a:avLst/>
            <a:gdLst/>
            <a:ahLst/>
            <a:cxnLst/>
            <a:rect l="l" t="t" r="r" b="b"/>
            <a:pathLst>
              <a:path w="264159" h="337185">
                <a:moveTo>
                  <a:pt x="263652" y="21348"/>
                </a:moveTo>
                <a:lnTo>
                  <a:pt x="184404" y="21348"/>
                </a:lnTo>
                <a:lnTo>
                  <a:pt x="184404" y="0"/>
                </a:lnTo>
                <a:lnTo>
                  <a:pt x="0" y="0"/>
                </a:lnTo>
                <a:lnTo>
                  <a:pt x="0" y="21348"/>
                </a:lnTo>
                <a:lnTo>
                  <a:pt x="0" y="283476"/>
                </a:lnTo>
                <a:lnTo>
                  <a:pt x="0" y="336804"/>
                </a:lnTo>
                <a:lnTo>
                  <a:pt x="184404" y="336804"/>
                </a:lnTo>
                <a:lnTo>
                  <a:pt x="184404" y="283476"/>
                </a:lnTo>
                <a:lnTo>
                  <a:pt x="263652" y="283476"/>
                </a:lnTo>
                <a:lnTo>
                  <a:pt x="263652" y="213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1140" y="51308"/>
            <a:ext cx="10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1F2023"/>
                </a:solidFill>
                <a:latin typeface="Arial MT"/>
                <a:cs typeface="Arial MT"/>
              </a:rPr>
              <a:t>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" y="44196"/>
            <a:ext cx="184785" cy="216535"/>
          </a:xfrm>
          <a:custGeom>
            <a:avLst/>
            <a:gdLst/>
            <a:ahLst/>
            <a:cxnLst/>
            <a:rect l="l" t="t" r="r" b="b"/>
            <a:pathLst>
              <a:path w="184785" h="216535">
                <a:moveTo>
                  <a:pt x="184404" y="0"/>
                </a:moveTo>
                <a:lnTo>
                  <a:pt x="0" y="0"/>
                </a:lnTo>
                <a:lnTo>
                  <a:pt x="0" y="216407"/>
                </a:lnTo>
                <a:lnTo>
                  <a:pt x="184404" y="216407"/>
                </a:lnTo>
                <a:lnTo>
                  <a:pt x="1844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628" y="1472183"/>
            <a:ext cx="6803390" cy="3416935"/>
          </a:xfrm>
          <a:custGeom>
            <a:avLst/>
            <a:gdLst/>
            <a:ahLst/>
            <a:cxnLst/>
            <a:rect l="l" t="t" r="r" b="b"/>
            <a:pathLst>
              <a:path w="6803390" h="3416935">
                <a:moveTo>
                  <a:pt x="184404" y="0"/>
                </a:moveTo>
                <a:lnTo>
                  <a:pt x="0" y="0"/>
                </a:lnTo>
                <a:lnTo>
                  <a:pt x="0" y="368808"/>
                </a:lnTo>
                <a:lnTo>
                  <a:pt x="184404" y="368808"/>
                </a:lnTo>
                <a:lnTo>
                  <a:pt x="184404" y="0"/>
                </a:lnTo>
                <a:close/>
              </a:path>
              <a:path w="6803390" h="3416935">
                <a:moveTo>
                  <a:pt x="6803123" y="3048012"/>
                </a:moveTo>
                <a:lnTo>
                  <a:pt x="6618732" y="3048012"/>
                </a:lnTo>
                <a:lnTo>
                  <a:pt x="6618732" y="3416808"/>
                </a:lnTo>
                <a:lnTo>
                  <a:pt x="6803123" y="3416808"/>
                </a:lnTo>
                <a:lnTo>
                  <a:pt x="6803123" y="30480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1371600"/>
            <a:ext cx="77362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175" dirty="0">
                <a:hlinkClick r:id="rId2"/>
              </a:rPr>
              <a:t>DSA </a:t>
            </a:r>
            <a:r>
              <a:rPr spc="20" dirty="0">
                <a:hlinkClick r:id="rId2"/>
              </a:rPr>
              <a:t>Blended</a:t>
            </a:r>
            <a:r>
              <a:rPr spc="-175" dirty="0">
                <a:hlinkClick r:id="rId2"/>
              </a:rPr>
              <a:t> </a:t>
            </a:r>
            <a:r>
              <a:rPr spc="-25" dirty="0">
                <a:hlinkClick r:id="rId2"/>
              </a:rPr>
              <a:t>Preference</a:t>
            </a:r>
            <a:r>
              <a:rPr spc="-165" dirty="0">
                <a:hlinkClick r:id="rId2"/>
              </a:rPr>
              <a:t> </a:t>
            </a:r>
            <a:r>
              <a:rPr spc="-30" dirty="0">
                <a:hlinkClick r:id="rId2"/>
              </a:rPr>
              <a:t>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600" y="2671317"/>
            <a:ext cx="7900034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</a:pPr>
            <a:r>
              <a:rPr lang="en-US" b="1" spc="-110" dirty="0">
                <a:solidFill>
                  <a:srgbClr val="0462C1"/>
                </a:solidFill>
                <a:latin typeface="Tahoma"/>
                <a:cs typeface="Tahoma"/>
                <a:hlinkClick r:id="rId3"/>
              </a:rPr>
              <a:t>https://forms.gle/RjtLngLaWfWe9MrU8</a:t>
            </a:r>
            <a:endParaRPr lang="en-US" b="1" spc="-110" dirty="0">
              <a:solidFill>
                <a:srgbClr val="0462C1"/>
              </a:solidFill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</a:pPr>
            <a:endParaRPr lang="en-US" b="1" spc="-110" dirty="0">
              <a:solidFill>
                <a:srgbClr val="0462C1"/>
              </a:solidFill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</a:pPr>
            <a:r>
              <a:rPr sz="1800" b="1" spc="-110" dirty="0">
                <a:solidFill>
                  <a:srgbClr val="0462C1"/>
                </a:solidFill>
                <a:latin typeface="Tahoma"/>
                <a:cs typeface="Tahoma"/>
              </a:rPr>
              <a:t>D</a:t>
            </a:r>
            <a:r>
              <a:rPr sz="1800" b="1" spc="-114" dirty="0">
                <a:solidFill>
                  <a:srgbClr val="0462C1"/>
                </a:solidFill>
                <a:latin typeface="Tahoma"/>
                <a:cs typeface="Tahoma"/>
              </a:rPr>
              <a:t>e</a:t>
            </a:r>
            <a:r>
              <a:rPr sz="1800" b="1" spc="-135" dirty="0">
                <a:solidFill>
                  <a:srgbClr val="0462C1"/>
                </a:solidFill>
                <a:latin typeface="Tahoma"/>
                <a:cs typeface="Tahoma"/>
              </a:rPr>
              <a:t>a</a:t>
            </a:r>
            <a:r>
              <a:rPr sz="1800" b="1" spc="-85" dirty="0">
                <a:solidFill>
                  <a:srgbClr val="0462C1"/>
                </a:solidFill>
                <a:latin typeface="Tahoma"/>
                <a:cs typeface="Tahoma"/>
              </a:rPr>
              <a:t>d</a:t>
            </a:r>
            <a:r>
              <a:rPr sz="1800" b="1" spc="-165" dirty="0">
                <a:solidFill>
                  <a:srgbClr val="0462C1"/>
                </a:solidFill>
                <a:latin typeface="Tahoma"/>
                <a:cs typeface="Tahoma"/>
              </a:rPr>
              <a:t>l</a:t>
            </a:r>
            <a:r>
              <a:rPr sz="1800" b="1" spc="-100" dirty="0">
                <a:solidFill>
                  <a:srgbClr val="0462C1"/>
                </a:solidFill>
                <a:latin typeface="Tahoma"/>
                <a:cs typeface="Tahoma"/>
              </a:rPr>
              <a:t>i</a:t>
            </a:r>
            <a:r>
              <a:rPr sz="1800" b="1" spc="-229" dirty="0">
                <a:solidFill>
                  <a:srgbClr val="0462C1"/>
                </a:solidFill>
                <a:latin typeface="Tahoma"/>
                <a:cs typeface="Tahoma"/>
              </a:rPr>
              <a:t>n</a:t>
            </a:r>
            <a:r>
              <a:rPr sz="1800" b="1" spc="-105" dirty="0">
                <a:solidFill>
                  <a:srgbClr val="0462C1"/>
                </a:solidFill>
                <a:latin typeface="Tahoma"/>
                <a:cs typeface="Tahoma"/>
              </a:rPr>
              <a:t>e</a:t>
            </a:r>
            <a:r>
              <a:rPr sz="1800" b="1" spc="-95" dirty="0">
                <a:solidFill>
                  <a:srgbClr val="0462C1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0462C1"/>
                </a:solidFill>
                <a:latin typeface="Tahoma"/>
                <a:cs typeface="Tahoma"/>
              </a:rPr>
              <a:t>:</a:t>
            </a:r>
            <a:r>
              <a:rPr sz="1800" b="1" spc="-60" dirty="0">
                <a:solidFill>
                  <a:srgbClr val="0462C1"/>
                </a:solidFill>
                <a:latin typeface="Tahoma"/>
                <a:cs typeface="Tahoma"/>
              </a:rPr>
              <a:t> </a:t>
            </a:r>
            <a:r>
              <a:rPr lang="en-US" b="1" spc="-145" dirty="0">
                <a:solidFill>
                  <a:srgbClr val="0462C1"/>
                </a:solidFill>
                <a:latin typeface="Tahoma"/>
                <a:cs typeface="Tahoma"/>
              </a:rPr>
              <a:t>10</a:t>
            </a:r>
            <a:r>
              <a:rPr sz="1800" b="1" spc="-55" dirty="0">
                <a:solidFill>
                  <a:srgbClr val="0462C1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0462C1"/>
                </a:solidFill>
                <a:latin typeface="Tahoma"/>
                <a:cs typeface="Tahoma"/>
              </a:rPr>
              <a:t>pm</a:t>
            </a:r>
            <a:r>
              <a:rPr sz="1800" b="1" spc="-85" dirty="0">
                <a:solidFill>
                  <a:srgbClr val="0462C1"/>
                </a:solidFill>
                <a:latin typeface="Tahoma"/>
                <a:cs typeface="Tahoma"/>
              </a:rPr>
              <a:t> </a:t>
            </a:r>
            <a:r>
              <a:rPr sz="1800" b="1" spc="-180" dirty="0">
                <a:solidFill>
                  <a:srgbClr val="0462C1"/>
                </a:solidFill>
                <a:latin typeface="Tahoma"/>
                <a:cs typeface="Tahoma"/>
              </a:rPr>
              <a:t>t</a:t>
            </a:r>
            <a:r>
              <a:rPr lang="en-US" b="1" spc="-80" dirty="0">
                <a:solidFill>
                  <a:srgbClr val="0462C1"/>
                </a:solidFill>
                <a:latin typeface="Tahoma"/>
                <a:cs typeface="Tahoma"/>
              </a:rPr>
              <a:t>oday, </a:t>
            </a:r>
            <a:endParaRPr sz="18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Words>459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MT</vt:lpstr>
      <vt:lpstr>Calibri</vt:lpstr>
      <vt:lpstr>Cambria</vt:lpstr>
      <vt:lpstr>Tahoma</vt:lpstr>
      <vt:lpstr>Times New Roman</vt:lpstr>
      <vt:lpstr>Office Theme</vt:lpstr>
      <vt:lpstr>PowerPoint Presentation</vt:lpstr>
      <vt:lpstr>C2TC Screening Round ?</vt:lpstr>
      <vt:lpstr>Data Structures  BLENDED  LEARNING</vt:lpstr>
      <vt:lpstr>Data Structures  BLENDED  LEARNING</vt:lpstr>
      <vt:lpstr>Mode of presentation</vt:lpstr>
      <vt:lpstr>DSA Blended Preference 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VIKAS BO</dc:creator>
  <cp:lastModifiedBy>TNS INDIA</cp:lastModifiedBy>
  <cp:revision>20</cp:revision>
  <dcterms:created xsi:type="dcterms:W3CDTF">2024-01-08T09:04:01Z</dcterms:created>
  <dcterms:modified xsi:type="dcterms:W3CDTF">2025-03-26T04:41:57Z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2024-01-08T00:00:00Z</vt:filetime>
  </property>
</Properties>
</file>