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29E81-FF52-4400-84AA-8CD10500EED4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A3FE7-A207-422A-8F65-3CBBC8FFAD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534BCD-C67D-4EED-9DB3-0EFFA1A1F5F5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12B4BE-052F-420C-8986-F20126049E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설계도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3306" y="3571876"/>
            <a:ext cx="4686288" cy="50006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가수 박효신 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팬</a:t>
            </a:r>
            <a:r>
              <a:rPr lang="en-US" altLang="ko-KR" dirty="0" smtClean="0"/>
              <a:t>)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72330" y="4143380"/>
            <a:ext cx="1257264" cy="500066"/>
          </a:xfrm>
          <a:prstGeom prst="rect">
            <a:avLst/>
          </a:prstGeom>
        </p:spPr>
        <p:txBody>
          <a:bodyPr vert="horz" lIns="45720" rIns="45720">
            <a:normAutofit lnSpcReduction="10000"/>
          </a:bodyPr>
          <a:lstStyle/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ko-KR" altLang="en-US" sz="2700" smtClean="0">
                <a:solidFill>
                  <a:schemeClr val="tx2"/>
                </a:solidFill>
              </a:rPr>
              <a:t>민준홍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하단 메뉴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1857364"/>
            <a:ext cx="8572560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158" y="2071678"/>
            <a:ext cx="200026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소속사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팬클럽 이름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1802" y="2071678"/>
            <a:ext cx="3000396" cy="50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카피라이트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5720" y="1285860"/>
            <a:ext cx="3571868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-1. 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단 메뉴 레이아웃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14348" y="357166"/>
            <a:ext cx="777240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하단 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15140" y="2071678"/>
            <a:ext cx="1857388" cy="50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SNS</a:t>
            </a:r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아이콘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3643314"/>
            <a:ext cx="3571868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-2. 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단 메뉴 좌측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1538" y="4429132"/>
            <a:ext cx="2571768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57290" y="4643446"/>
            <a:ext cx="200026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소속사</a:t>
            </a:r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 이름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3042" y="5214950"/>
            <a:ext cx="142876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</a:rPr>
              <a:t>팬클럽 이름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571868" y="3643314"/>
            <a:ext cx="3571868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-3. 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단 메뉴 우측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6314" y="4429132"/>
            <a:ext cx="3786214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57752" y="4714884"/>
            <a:ext cx="85725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accent4">
                    <a:lumMod val="75000"/>
                  </a:schemeClr>
                </a:solidFill>
              </a:rPr>
              <a:t>SNS</a:t>
            </a: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86446" y="4714884"/>
            <a:ext cx="85725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accent4">
                    <a:lumMod val="75000"/>
                  </a:schemeClr>
                </a:solidFill>
              </a:rPr>
              <a:t>SNS</a:t>
            </a: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715140" y="4714884"/>
            <a:ext cx="85725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accent4">
                    <a:lumMod val="75000"/>
                  </a:schemeClr>
                </a:solidFill>
              </a:rPr>
              <a:t>SNS</a:t>
            </a: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43834" y="4714884"/>
            <a:ext cx="85725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accent4">
                    <a:lumMod val="75000"/>
                  </a:schemeClr>
                </a:solidFill>
              </a:rPr>
              <a:t>SNS</a:t>
            </a: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</a:rPr>
              <a:t>아이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부가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2786058"/>
            <a:ext cx="4786346" cy="36709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79426" y="2957524"/>
            <a:ext cx="2340024" cy="5014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상단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9426" y="3954511"/>
            <a:ext cx="2340025" cy="1560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9426" y="5782782"/>
            <a:ext cx="2340024" cy="50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00496" y="3929066"/>
            <a:ext cx="947153" cy="780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9576" y="4211673"/>
            <a:ext cx="1615732" cy="1058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4480" y="5831990"/>
            <a:ext cx="1727162" cy="390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하단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1934" y="4097842"/>
            <a:ext cx="835723" cy="390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오디오 버튼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00034" y="571480"/>
            <a:ext cx="7772400" cy="8572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부가 기능 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오디오 버튼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00034" y="2214554"/>
            <a:ext cx="3071834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5-1.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오디오 버튼 위치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214942" y="2214554"/>
            <a:ext cx="3071834" cy="4286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5-2.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오디오 버튼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5008" y="2786058"/>
            <a:ext cx="1195988" cy="1220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86446" y="3071810"/>
            <a:ext cx="1071570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오디오</a:t>
            </a:r>
            <a:endParaRPr lang="en-US" altLang="ko-KR" sz="1600" b="1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버튼</a:t>
            </a:r>
            <a:endParaRPr lang="en-US" altLang="ko-KR" sz="1600" b="1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아이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콘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43570" y="4143380"/>
            <a:ext cx="3143272" cy="150019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컨트롤러가 전체 분위기와 어울리지 않기 때문에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아이콘으로 재생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멈춤을 제어하도록 할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예정입니다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  <a:endParaRPr kumimoji="0" lang="ko-KR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설문 조사 페이</a:t>
            </a:r>
            <a:r>
              <a:rPr lang="ko-KR" altLang="en-US" dirty="0"/>
              <a:t>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57356" y="1928802"/>
            <a:ext cx="4786346" cy="47149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3108" y="2143116"/>
            <a:ext cx="1071570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E-mail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00034" y="571480"/>
            <a:ext cx="7772400" cy="8572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6.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설문 조사 페이지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00034" y="1428736"/>
            <a:ext cx="3071834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6-1.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설문조사 레이아웃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3108" y="2643182"/>
            <a:ext cx="1071570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성별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3108" y="4143380"/>
            <a:ext cx="1071570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선호 앨범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43108" y="4643446"/>
            <a:ext cx="1071570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선호 곡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3108" y="5173050"/>
            <a:ext cx="1071570" cy="4705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제안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건의 사항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43108" y="3643314"/>
            <a:ext cx="1071570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유입경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로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3108" y="3143248"/>
            <a:ext cx="1071570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나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57554" y="2143116"/>
            <a:ext cx="3071834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Input type=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“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email</a:t>
            </a: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”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2643182"/>
            <a:ext cx="3071834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Input type = “radio”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57554" y="5173049"/>
            <a:ext cx="3071834" cy="134884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Textarea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3143248"/>
            <a:ext cx="3071834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Input type = “number”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7554" y="3643314"/>
            <a:ext cx="3071834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Select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57554" y="4143380"/>
            <a:ext cx="3071834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Input type = “checkbox”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7554" y="4643446"/>
            <a:ext cx="3071834" cy="42862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Input type = “text”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 레이아웃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상단 메뉴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컨텐츠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하단 메뉴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설문 조사 페이지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2000240"/>
            <a:ext cx="8715436" cy="46434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2357430"/>
            <a:ext cx="5857916" cy="92869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상단 메뉴 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로고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메뉴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1604" y="3500438"/>
            <a:ext cx="5857916" cy="2286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604" y="5929330"/>
            <a:ext cx="5857916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3834" y="3500438"/>
            <a:ext cx="1214446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00232" y="4000504"/>
            <a:ext cx="5072098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메인 </a:t>
            </a:r>
            <a:r>
              <a:rPr lang="ko-KR" alt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컨텐츠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포스터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동영상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링크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7356" y="6000768"/>
            <a:ext cx="507209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하단 메뉴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카피라이트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, SNS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5272" y="3714752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오디오 버튼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00034" y="571480"/>
            <a:ext cx="7772400" cy="8572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전체 레이아웃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상단 메뉴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857364"/>
            <a:ext cx="8572560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58" y="2000240"/>
            <a:ext cx="2000264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로고 위치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9058" y="2000240"/>
            <a:ext cx="4740812" cy="50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상단 메뉴 위치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282" y="3357562"/>
            <a:ext cx="6929486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1    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2    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3    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4    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720" y="4786322"/>
            <a:ext cx="1214446" cy="1857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ctr"/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24958" y="4786322"/>
            <a:ext cx="1214446" cy="1857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pPr algn="ctr"/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43240" y="4786322"/>
            <a:ext cx="1214446" cy="1857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메뉴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  <a:p>
            <a:pPr algn="ctr"/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</a:rPr>
              <a:t>하위 메뉴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00034" y="142852"/>
            <a:ext cx="7772400" cy="8572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상단 메뉴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85720" y="1285860"/>
            <a:ext cx="3571868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2-1.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상단 메뉴 레이아웃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57158" y="2786058"/>
            <a:ext cx="2857520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-2.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상단 메뉴 구성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57158" y="4143380"/>
            <a:ext cx="2857520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2-3.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하위 메뉴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구성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컨텐츠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2976" y="2071678"/>
            <a:ext cx="6715172" cy="428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57356" y="2285992"/>
            <a:ext cx="2428924" cy="3857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공연 포스터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2285992"/>
            <a:ext cx="2428924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신곡 동영상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4572008"/>
            <a:ext cx="2428924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4">
                    <a:lumMod val="75000"/>
                  </a:schemeClr>
                </a:solidFill>
              </a:rPr>
              <a:t>소속사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 사이트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팬클럽 사이트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설문조사 링크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14348" y="357166"/>
            <a:ext cx="777240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컨텐츠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1538" y="1428736"/>
            <a:ext cx="4643470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컨텐츠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레이아웃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2571744"/>
            <a:ext cx="6643734" cy="3643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14348" y="357166"/>
            <a:ext cx="777240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컨텐츠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85786" y="1928802"/>
            <a:ext cx="4143404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-2. 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링</a:t>
            </a:r>
            <a:r>
              <a:rPr lang="ko-KR" altLang="en-US" sz="2800" dirty="0">
                <a:latin typeface="+mj-lt"/>
                <a:ea typeface="+mj-ea"/>
                <a:cs typeface="+mj-cs"/>
              </a:rPr>
              <a:t>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레이아웃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0166" y="2928934"/>
            <a:ext cx="242892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제목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0166" y="3714752"/>
            <a:ext cx="1785950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4">
                    <a:lumMod val="75000"/>
                  </a:schemeClr>
                </a:solidFill>
              </a:rPr>
              <a:t>소속사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홈페이지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링크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아이콘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4744" y="3714752"/>
            <a:ext cx="1785950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팬클럽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홈페이지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링크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아이콘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57884" y="3714752"/>
            <a:ext cx="1785950" cy="221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설문조사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페이지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링크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아이콘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71604" y="5214950"/>
            <a:ext cx="164307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아이콘 이름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86182" y="5214950"/>
            <a:ext cx="164307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아이콘 이름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29322" y="5214950"/>
            <a:ext cx="164307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아이콘 이름 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483</TotalTime>
  <Words>331</Words>
  <Application>Microsoft Office PowerPoint</Application>
  <PresentationFormat>화면 슬라이드 쇼(4:3)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광장</vt:lpstr>
      <vt:lpstr>UI 설계도</vt:lpstr>
      <vt:lpstr>목차</vt:lpstr>
      <vt:lpstr>1. 레이아웃</vt:lpstr>
      <vt:lpstr>슬라이드 4</vt:lpstr>
      <vt:lpstr>2. 상단 메뉴</vt:lpstr>
      <vt:lpstr>슬라이드 6</vt:lpstr>
      <vt:lpstr>3. 메인 컨텐츠</vt:lpstr>
      <vt:lpstr>슬라이드 8</vt:lpstr>
      <vt:lpstr>슬라이드 9</vt:lpstr>
      <vt:lpstr>4. 하단 메뉴</vt:lpstr>
      <vt:lpstr>슬라이드 11</vt:lpstr>
      <vt:lpstr>5. 부가 기능</vt:lpstr>
      <vt:lpstr>슬라이드 13</vt:lpstr>
      <vt:lpstr>6. 설문 조사 페이지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kitcoop</cp:lastModifiedBy>
  <cp:revision>14</cp:revision>
  <dcterms:created xsi:type="dcterms:W3CDTF">2019-12-27T00:06:03Z</dcterms:created>
  <dcterms:modified xsi:type="dcterms:W3CDTF">2019-12-27T08:09:47Z</dcterms:modified>
</cp:coreProperties>
</file>