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5" r:id="rId5"/>
    <p:sldId id="263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77" d="100"/>
          <a:sy n="77" d="100"/>
        </p:scale>
        <p:origin x="3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BB401D0-F107-4B91-B805-1DC2216F0FEF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94684A4-35E8-4F15-8212-88CC511A5D3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502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401D0-F107-4B91-B805-1DC2216F0FEF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84A4-35E8-4F15-8212-88CC511A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955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401D0-F107-4B91-B805-1DC2216F0FEF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84A4-35E8-4F15-8212-88CC511A5D3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66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401D0-F107-4B91-B805-1DC2216F0FEF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84A4-35E8-4F15-8212-88CC511A5D3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5840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401D0-F107-4B91-B805-1DC2216F0FEF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84A4-35E8-4F15-8212-88CC511A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343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401D0-F107-4B91-B805-1DC2216F0FEF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84A4-35E8-4F15-8212-88CC511A5D3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2881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401D0-F107-4B91-B805-1DC2216F0FEF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84A4-35E8-4F15-8212-88CC511A5D3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661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401D0-F107-4B91-B805-1DC2216F0FEF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84A4-35E8-4F15-8212-88CC511A5D3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5892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401D0-F107-4B91-B805-1DC2216F0FEF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84A4-35E8-4F15-8212-88CC511A5D3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23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401D0-F107-4B91-B805-1DC2216F0FEF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84A4-35E8-4F15-8212-88CC511A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775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401D0-F107-4B91-B805-1DC2216F0FEF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84A4-35E8-4F15-8212-88CC511A5D3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13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401D0-F107-4B91-B805-1DC2216F0FEF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84A4-35E8-4F15-8212-88CC511A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610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401D0-F107-4B91-B805-1DC2216F0FEF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84A4-35E8-4F15-8212-88CC511A5D3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584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401D0-F107-4B91-B805-1DC2216F0FEF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84A4-35E8-4F15-8212-88CC511A5D3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2654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401D0-F107-4B91-B805-1DC2216F0FEF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84A4-35E8-4F15-8212-88CC511A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269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401D0-F107-4B91-B805-1DC2216F0FEF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84A4-35E8-4F15-8212-88CC511A5D3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42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401D0-F107-4B91-B805-1DC2216F0FEF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684A4-35E8-4F15-8212-88CC511A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067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BB401D0-F107-4B91-B805-1DC2216F0FEF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4684A4-35E8-4F15-8212-88CC511A5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990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2DGP </a:t>
            </a:r>
            <a:r>
              <a:rPr lang="ko-KR" altLang="en-US" dirty="0" err="1" smtClean="0"/>
              <a:t>최종발표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2015180005 </a:t>
            </a:r>
            <a:r>
              <a:rPr lang="ko-KR" altLang="en-US" sz="2800" dirty="0" smtClean="0"/>
              <a:t>김영완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23662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9244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컨셉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2900112"/>
            <a:ext cx="952500" cy="952500"/>
          </a:xfrm>
        </p:spPr>
      </p:pic>
      <p:pic>
        <p:nvPicPr>
          <p:cNvPr id="19" name="내용 개체 틀 1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668" y="2900112"/>
            <a:ext cx="979162" cy="979162"/>
          </a:xfrm>
        </p:spPr>
      </p:pic>
      <p:cxnSp>
        <p:nvCxnSpPr>
          <p:cNvPr id="10" name="직선 화살표 연결선 9"/>
          <p:cNvCxnSpPr/>
          <p:nvPr/>
        </p:nvCxnSpPr>
        <p:spPr>
          <a:xfrm>
            <a:off x="2247902" y="3022800"/>
            <a:ext cx="0" cy="7071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1440493" y="3852612"/>
            <a:ext cx="70145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490597" y="3846052"/>
            <a:ext cx="807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1.2m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98006" y="3188416"/>
            <a:ext cx="67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1.2m</a:t>
            </a:r>
            <a:endParaRPr lang="ko-KR" altLang="en-US" dirty="0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3056351" y="3879274"/>
            <a:ext cx="77661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3947830" y="3022800"/>
            <a:ext cx="0" cy="7071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192006" y="3879274"/>
            <a:ext cx="728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2.1m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47830" y="3205027"/>
            <a:ext cx="62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2.4m</a:t>
            </a:r>
            <a:endParaRPr lang="ko-KR" altLang="en-US" dirty="0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377" y="2552592"/>
            <a:ext cx="2189183" cy="2946333"/>
          </a:xfrm>
          <a:prstGeom prst="rect">
            <a:avLst/>
          </a:prstGeom>
        </p:spPr>
      </p:pic>
      <p:cxnSp>
        <p:nvCxnSpPr>
          <p:cNvPr id="30" name="직선 화살표 연결선 29"/>
          <p:cNvCxnSpPr/>
          <p:nvPr/>
        </p:nvCxnSpPr>
        <p:spPr>
          <a:xfrm>
            <a:off x="7602557" y="2552592"/>
            <a:ext cx="25052" cy="28210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5276328" y="5624186"/>
            <a:ext cx="218918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627609" y="3778462"/>
            <a:ext cx="75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27m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995138" y="5640260"/>
            <a:ext cx="75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18m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295402" y="4822521"/>
            <a:ext cx="296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Pixel per meter = 30/0.1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5942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445835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개발 진척도</a:t>
            </a:r>
            <a:endParaRPr lang="ko-KR" altLang="en-US" sz="2000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7412543"/>
              </p:ext>
            </p:extLst>
          </p:nvPr>
        </p:nvGraphicFramePr>
        <p:xfrm>
          <a:off x="1295398" y="1427967"/>
          <a:ext cx="9601200" cy="3905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599">
                  <a:extLst>
                    <a:ext uri="{9D8B030D-6E8A-4147-A177-3AD203B41FA5}">
                      <a16:colId xmlns:a16="http://schemas.microsoft.com/office/drawing/2014/main" val="1323680910"/>
                    </a:ext>
                  </a:extLst>
                </a:gridCol>
                <a:gridCol w="3691001">
                  <a:extLst>
                    <a:ext uri="{9D8B030D-6E8A-4147-A177-3AD203B41FA5}">
                      <a16:colId xmlns:a16="http://schemas.microsoft.com/office/drawing/2014/main" val="2189803666"/>
                    </a:ext>
                  </a:extLst>
                </a:gridCol>
                <a:gridCol w="2346544">
                  <a:extLst>
                    <a:ext uri="{9D8B030D-6E8A-4147-A177-3AD203B41FA5}">
                      <a16:colId xmlns:a16="http://schemas.microsoft.com/office/drawing/2014/main" val="2208164166"/>
                    </a:ext>
                  </a:extLst>
                </a:gridCol>
                <a:gridCol w="2454056">
                  <a:extLst>
                    <a:ext uri="{9D8B030D-6E8A-4147-A177-3AD203B41FA5}">
                      <a16:colId xmlns:a16="http://schemas.microsoft.com/office/drawing/2014/main" val="3110258979"/>
                    </a:ext>
                  </a:extLst>
                </a:gridCol>
              </a:tblGrid>
              <a:tr h="3918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차 발표 목표 범위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결과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275572"/>
                  </a:ext>
                </a:extLst>
              </a:tr>
              <a:tr h="3918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컨트롤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좌우</a:t>
                      </a:r>
                      <a:r>
                        <a:rPr lang="ko-KR" altLang="en-US" baseline="0" dirty="0" smtClean="0"/>
                        <a:t> 및 부드러운 이동 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구현완료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807124"/>
                  </a:ext>
                </a:extLst>
              </a:tr>
              <a:tr h="3918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탄막패턴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최소 </a:t>
                      </a:r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가지</a:t>
                      </a:r>
                      <a:r>
                        <a:rPr lang="ko-KR" altLang="en-US" baseline="0" dirty="0" smtClean="0"/>
                        <a:t> 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</a:t>
                      </a:r>
                      <a:r>
                        <a:rPr lang="ko-KR" altLang="en-US" dirty="0" smtClean="0"/>
                        <a:t>가지 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100%</a:t>
                      </a:r>
                      <a:r>
                        <a:rPr lang="ko-KR" altLang="en-US" dirty="0" smtClean="0"/>
                        <a:t>↑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876180"/>
                  </a:ext>
                </a:extLst>
              </a:tr>
              <a:tr h="3918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난이도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시간이 지날수록 패턴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적 추가</a:t>
                      </a:r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실시간으로 상황을 보고  난이도를 조절하는 관리자 구현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100%</a:t>
                      </a:r>
                      <a:r>
                        <a:rPr lang="ko-KR" altLang="en-US" dirty="0" smtClean="0"/>
                        <a:t>↑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084706"/>
                  </a:ext>
                </a:extLst>
              </a:tr>
              <a:tr h="3918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사운드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피격 시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배경 사운드 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피격 배경 사운드 및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스킬 효과음</a:t>
                      </a:r>
                      <a:r>
                        <a:rPr lang="en-US" altLang="ko-KR" sz="1600" dirty="0" smtClean="0"/>
                        <a:t>,  </a:t>
                      </a:r>
                      <a:r>
                        <a:rPr lang="ko-KR" altLang="en-US" sz="1600" dirty="0" smtClean="0"/>
                        <a:t>특정 이벤트 사운드 구현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489279"/>
                  </a:ext>
                </a:extLst>
              </a:tr>
              <a:tr h="3918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스킬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캐릭터 별로 고유의 스킬 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스킬 및 </a:t>
                      </a:r>
                      <a:r>
                        <a:rPr lang="ko-KR" altLang="en-US" dirty="0" err="1" smtClean="0"/>
                        <a:t>능력치</a:t>
                      </a:r>
                      <a:r>
                        <a:rPr lang="ko-KR" altLang="en-US" dirty="0" smtClean="0"/>
                        <a:t> 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825209"/>
                  </a:ext>
                </a:extLst>
              </a:tr>
              <a:tr h="3918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522888"/>
                  </a:ext>
                </a:extLst>
              </a:tr>
              <a:tr h="3918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299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6146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커밋</a:t>
            </a:r>
            <a:r>
              <a:rPr lang="ko-KR" altLang="en-US" dirty="0" smtClean="0"/>
              <a:t> 기록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229" y="2532411"/>
            <a:ext cx="4570639" cy="3317875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91148"/>
            <a:ext cx="5430554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669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7932719"/>
              </p:ext>
            </p:extLst>
          </p:nvPr>
        </p:nvGraphicFramePr>
        <p:xfrm>
          <a:off x="1158353" y="750886"/>
          <a:ext cx="9601200" cy="5161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4715">
                  <a:extLst>
                    <a:ext uri="{9D8B030D-6E8A-4147-A177-3AD203B41FA5}">
                      <a16:colId xmlns:a16="http://schemas.microsoft.com/office/drawing/2014/main" val="1935668111"/>
                    </a:ext>
                  </a:extLst>
                </a:gridCol>
                <a:gridCol w="6876485">
                  <a:extLst>
                    <a:ext uri="{9D8B030D-6E8A-4147-A177-3AD203B41FA5}">
                      <a16:colId xmlns:a16="http://schemas.microsoft.com/office/drawing/2014/main" val="2846698677"/>
                    </a:ext>
                  </a:extLst>
                </a:gridCol>
              </a:tblGrid>
              <a:tr h="46921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커밋</a:t>
                      </a:r>
                      <a:r>
                        <a:rPr lang="ko-KR" altLang="en-US" dirty="0" smtClean="0"/>
                        <a:t> 횟수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911626"/>
                  </a:ext>
                </a:extLst>
              </a:tr>
              <a:tr h="4692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Week of Sep 23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411824"/>
                  </a:ext>
                </a:extLst>
              </a:tr>
              <a:tr h="46921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Week of Sep 30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000704"/>
                  </a:ext>
                </a:extLst>
              </a:tr>
              <a:tr h="46921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Week of Oct 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941620"/>
                  </a:ext>
                </a:extLst>
              </a:tr>
              <a:tr h="46921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Week of Oct 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053159"/>
                  </a:ext>
                </a:extLst>
              </a:tr>
              <a:tr h="46921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Week of Oct 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797543"/>
                  </a:ext>
                </a:extLst>
              </a:tr>
              <a:tr h="46921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Week of Oct 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561241"/>
                  </a:ext>
                </a:extLst>
              </a:tr>
              <a:tr h="46921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Week of Nov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23</a:t>
                      </a:r>
                      <a:r>
                        <a:rPr lang="ko-KR" altLang="en-US" dirty="0" smtClean="0"/>
                        <a:t>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717401"/>
                  </a:ext>
                </a:extLst>
              </a:tr>
              <a:tr h="46921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Week of Nov 11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16</a:t>
                      </a:r>
                      <a:r>
                        <a:rPr lang="ko-KR" altLang="en-US" dirty="0" smtClean="0"/>
                        <a:t>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508517"/>
                  </a:ext>
                </a:extLst>
              </a:tr>
              <a:tr h="46921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Week of Nov 18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31</a:t>
                      </a:r>
                      <a:r>
                        <a:rPr lang="ko-KR" altLang="en-US" dirty="0" smtClean="0"/>
                        <a:t>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676589"/>
                  </a:ext>
                </a:extLst>
              </a:tr>
              <a:tr h="46921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Week of Nov 25 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25</a:t>
                      </a:r>
                      <a:r>
                        <a:rPr lang="ko-KR" altLang="en-US" dirty="0" smtClean="0"/>
                        <a:t>회</a:t>
                      </a:r>
                      <a:r>
                        <a:rPr lang="en-US" altLang="ko-KR" dirty="0" smtClean="0"/>
                        <a:t>                            </a:t>
                      </a:r>
                      <a:r>
                        <a:rPr lang="ko-KR" altLang="en-US" dirty="0" smtClean="0"/>
                        <a:t>총 </a:t>
                      </a:r>
                      <a:r>
                        <a:rPr lang="en-US" altLang="ko-KR" dirty="0" smtClean="0"/>
                        <a:t>125</a:t>
                      </a:r>
                      <a:r>
                        <a:rPr lang="ko-KR" altLang="en-US" dirty="0" smtClean="0"/>
                        <a:t>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686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2550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자연주의">
  <a:themeElements>
    <a:clrScheme name="자연주의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자연주의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자연주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175</TotalTime>
  <Words>163</Words>
  <Application>Microsoft Office PowerPoint</Application>
  <PresentationFormat>와이드스크린</PresentationFormat>
  <Paragraphs>58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돋움</vt:lpstr>
      <vt:lpstr>바탕</vt:lpstr>
      <vt:lpstr>Arial</vt:lpstr>
      <vt:lpstr>Garamond</vt:lpstr>
      <vt:lpstr>자연주의</vt:lpstr>
      <vt:lpstr>2DGP 최종발표</vt:lpstr>
      <vt:lpstr>PowerPoint 프레젠테이션</vt:lpstr>
      <vt:lpstr>게임 컨셉</vt:lpstr>
      <vt:lpstr>개발 진척도</vt:lpstr>
      <vt:lpstr>커밋 기록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2DGP 최종발표</dc:title>
  <dc:creator>jack</dc:creator>
  <cp:lastModifiedBy>jack</cp:lastModifiedBy>
  <cp:revision>14</cp:revision>
  <dcterms:created xsi:type="dcterms:W3CDTF">2018-11-29T14:18:35Z</dcterms:created>
  <dcterms:modified xsi:type="dcterms:W3CDTF">2018-11-29T17:14:19Z</dcterms:modified>
</cp:coreProperties>
</file>