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0D05087-F025-447E-B28F-6B59164E260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0806866-250F-4D8F-B677-4E96ACB462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3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5087-F025-447E-B28F-6B59164E260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866-250F-4D8F-B677-4E96ACB46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77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5087-F025-447E-B28F-6B59164E260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866-250F-4D8F-B677-4E96ACB462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95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5087-F025-447E-B28F-6B59164E260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866-250F-4D8F-B677-4E96ACB462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014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5087-F025-447E-B28F-6B59164E260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866-250F-4D8F-B677-4E96ACB46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968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5087-F025-447E-B28F-6B59164E260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866-250F-4D8F-B677-4E96ACB462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085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5087-F025-447E-B28F-6B59164E260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866-250F-4D8F-B677-4E96ACB462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66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5087-F025-447E-B28F-6B59164E260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866-250F-4D8F-B677-4E96ACB462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394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5087-F025-447E-B28F-6B59164E260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866-250F-4D8F-B677-4E96ACB462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6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5087-F025-447E-B28F-6B59164E260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866-250F-4D8F-B677-4E96ACB46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4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5087-F025-447E-B28F-6B59164E260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866-250F-4D8F-B677-4E96ACB462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1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5087-F025-447E-B28F-6B59164E260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866-250F-4D8F-B677-4E96ACB46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29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5087-F025-447E-B28F-6B59164E260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866-250F-4D8F-B677-4E96ACB462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47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5087-F025-447E-B28F-6B59164E260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866-250F-4D8F-B677-4E96ACB462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19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5087-F025-447E-B28F-6B59164E260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866-250F-4D8F-B677-4E96ACB46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62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5087-F025-447E-B28F-6B59164E260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866-250F-4D8F-B677-4E96ACB462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6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5087-F025-447E-B28F-6B59164E260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866-250F-4D8F-B677-4E96ACB46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2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D05087-F025-447E-B28F-6B59164E260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806866-250F-4D8F-B677-4E96ACB46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41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2DGP</a:t>
            </a:r>
            <a:r>
              <a:rPr lang="ko-KR" altLang="en-US" dirty="0"/>
              <a:t> </a:t>
            </a:r>
            <a:r>
              <a:rPr lang="ko-KR" altLang="en-US" dirty="0" smtClean="0"/>
              <a:t>중간발표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2015180005 </a:t>
            </a:r>
            <a:r>
              <a:rPr lang="ko-KR" altLang="en-US" dirty="0" smtClean="0">
                <a:solidFill>
                  <a:schemeClr val="tx1"/>
                </a:solidFill>
              </a:rPr>
              <a:t>김영완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34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84211" y="473336"/>
            <a:ext cx="10492983" cy="5521064"/>
          </a:xfrm>
        </p:spPr>
        <p:txBody>
          <a:bodyPr/>
          <a:lstStyle/>
          <a:p>
            <a:r>
              <a:rPr lang="ko-KR" altLang="en-US" dirty="0" smtClean="0"/>
              <a:t> 목차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</a:t>
            </a:r>
            <a:r>
              <a:rPr lang="ko-KR" altLang="en-US" dirty="0" smtClean="0"/>
              <a:t>게임 컨셉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개발 범위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3.</a:t>
            </a:r>
            <a:r>
              <a:rPr lang="ko-KR" altLang="en-US" dirty="0" smtClean="0"/>
              <a:t> 현재 진행상황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en-US" altLang="ko-KR" dirty="0" err="1"/>
              <a:t>Github</a:t>
            </a:r>
            <a:r>
              <a:rPr lang="en-US" altLang="ko-KR" dirty="0"/>
              <a:t> commits </a:t>
            </a:r>
            <a:r>
              <a:rPr lang="ko-KR" altLang="en-US" dirty="0"/>
              <a:t>페이지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20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키보드로만 조작하는 간편함</a:t>
            </a:r>
            <a:endParaRPr lang="en-US" altLang="ko-KR" dirty="0" smtClean="0"/>
          </a:p>
          <a:p>
            <a:r>
              <a:rPr lang="ko-KR" altLang="en-US" dirty="0" smtClean="0"/>
              <a:t>하드 유저를 위한 다양한 패턴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4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184591"/>
              </p:ext>
            </p:extLst>
          </p:nvPr>
        </p:nvGraphicFramePr>
        <p:xfrm>
          <a:off x="1295400" y="2557463"/>
          <a:ext cx="9601200" cy="348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292">
                  <a:extLst>
                    <a:ext uri="{9D8B030D-6E8A-4147-A177-3AD203B41FA5}">
                      <a16:colId xmlns:a16="http://schemas.microsoft.com/office/drawing/2014/main" val="2416257882"/>
                    </a:ext>
                  </a:extLst>
                </a:gridCol>
                <a:gridCol w="7109908">
                  <a:extLst>
                    <a:ext uri="{9D8B030D-6E8A-4147-A177-3AD203B41FA5}">
                      <a16:colId xmlns:a16="http://schemas.microsoft.com/office/drawing/2014/main" val="524858173"/>
                    </a:ext>
                  </a:extLst>
                </a:gridCol>
              </a:tblGrid>
              <a:tr h="4952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내용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범위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0102"/>
                  </a:ext>
                </a:extLst>
              </a:tr>
              <a:tr h="4952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상하좌우 및 중복 이동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175529"/>
                  </a:ext>
                </a:extLst>
              </a:tr>
              <a:tr h="4952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가지 캐릭터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32924"/>
                  </a:ext>
                </a:extLst>
              </a:tr>
              <a:tr h="4952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적의 등장</a:t>
                      </a:r>
                      <a:r>
                        <a:rPr lang="ko-KR" altLang="en-US" baseline="0" dirty="0" smtClean="0"/>
                        <a:t> 수 및 탄막 패턴 증가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089988"/>
                  </a:ext>
                </a:extLst>
              </a:tr>
              <a:tr h="4952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탄막 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</a:t>
                      </a:r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가지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853445"/>
                  </a:ext>
                </a:extLst>
              </a:tr>
              <a:tr h="4952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스킬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캐릭터마다 다른 스킬 보유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619797"/>
                  </a:ext>
                </a:extLst>
              </a:tr>
              <a:tr h="4952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47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57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41636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개발 범위</a:t>
            </a:r>
            <a:endParaRPr lang="ko-KR" altLang="en-US" sz="18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807158"/>
              </p:ext>
            </p:extLst>
          </p:nvPr>
        </p:nvGraphicFramePr>
        <p:xfrm>
          <a:off x="1295400" y="1398494"/>
          <a:ext cx="9601200" cy="4055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162">
                  <a:extLst>
                    <a:ext uri="{9D8B030D-6E8A-4147-A177-3AD203B41FA5}">
                      <a16:colId xmlns:a16="http://schemas.microsoft.com/office/drawing/2014/main" val="108739292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3072922179"/>
                    </a:ext>
                  </a:extLst>
                </a:gridCol>
                <a:gridCol w="7540214">
                  <a:extLst>
                    <a:ext uri="{9D8B030D-6E8A-4147-A177-3AD203B41FA5}">
                      <a16:colId xmlns:a16="http://schemas.microsoft.com/office/drawing/2014/main" val="2700110828"/>
                    </a:ext>
                  </a:extLst>
                </a:gridCol>
              </a:tblGrid>
              <a:tr h="398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28654"/>
                  </a:ext>
                </a:extLst>
              </a:tr>
              <a:tr h="19913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수집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040400"/>
                  </a:ext>
                </a:extLst>
              </a:tr>
              <a:tr h="199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이미지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맵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적 이미지 수집 </a:t>
                      </a:r>
                      <a:r>
                        <a:rPr lang="ko-KR" altLang="en-US" baseline="0" dirty="0" smtClean="0"/>
                        <a:t>완료</a:t>
                      </a:r>
                      <a:r>
                        <a:rPr lang="en-US" altLang="ko-KR" baseline="0" dirty="0" smtClean="0"/>
                        <a:t>(70%)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49789"/>
                  </a:ext>
                </a:extLst>
              </a:tr>
              <a:tr h="199135"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제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화면 구현 및 리소스 추가 수집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53009"/>
                  </a:ext>
                </a:extLst>
              </a:tr>
              <a:tr h="199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화면 구현 및 총알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스코어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라이프 이미지 수집 </a:t>
                      </a:r>
                      <a:r>
                        <a:rPr lang="ko-KR" altLang="en-US" dirty="0" smtClean="0"/>
                        <a:t>완료</a:t>
                      </a:r>
                      <a:r>
                        <a:rPr lang="en-US" altLang="ko-KR" dirty="0" smtClean="0"/>
                        <a:t>(100%)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904914"/>
                  </a:ext>
                </a:extLst>
              </a:tr>
              <a:tr h="199135"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제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내 상호작용 및 스킬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07926"/>
                  </a:ext>
                </a:extLst>
              </a:tr>
              <a:tr h="199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Start, play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화면 구현 및 캐릭터 </a:t>
                      </a:r>
                      <a:r>
                        <a:rPr lang="ko-KR" altLang="en-US" baseline="0" dirty="0" smtClean="0"/>
                        <a:t>이동</a:t>
                      </a:r>
                      <a:r>
                        <a:rPr lang="en-US" altLang="ko-KR" baseline="0" dirty="0" smtClean="0"/>
                        <a:t>(100%)</a:t>
                      </a:r>
                      <a:r>
                        <a:rPr lang="ko-KR" altLang="en-US" baseline="0" dirty="0" smtClean="0"/>
                        <a:t> </a:t>
                      </a:r>
                      <a:endParaRPr lang="en-US" altLang="ko-KR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85913"/>
                  </a:ext>
                </a:extLst>
              </a:tr>
              <a:tr h="19913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</a:t>
                      </a:r>
                      <a:r>
                        <a:rPr lang="en-US" altLang="ko-KR" baseline="0" dirty="0" smtClean="0"/>
                        <a:t> 4</a:t>
                      </a:r>
                      <a:r>
                        <a:rPr lang="ko-KR" altLang="en-US" baseline="0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종류별 탄막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5232"/>
                  </a:ext>
                </a:extLst>
              </a:tr>
              <a:tr h="199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탄막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자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부채꼴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바람개비 구현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스킬 </a:t>
                      </a:r>
                      <a:r>
                        <a:rPr lang="ko-KR" altLang="en-US" baseline="0" dirty="0" smtClean="0"/>
                        <a:t>구현</a:t>
                      </a:r>
                      <a:r>
                        <a:rPr lang="en-US" altLang="ko-KR" baseline="0" dirty="0" smtClean="0"/>
                        <a:t>(80%)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598830"/>
                  </a:ext>
                </a:extLst>
              </a:tr>
              <a:tr h="19913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 </a:t>
                      </a: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종류별 탄막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68851"/>
                  </a:ext>
                </a:extLst>
              </a:tr>
              <a:tr h="199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꽃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에임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선회 패턴 구현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충돌 체크 </a:t>
                      </a:r>
                      <a:r>
                        <a:rPr lang="ko-KR" altLang="en-US" baseline="0" dirty="0" smtClean="0"/>
                        <a:t>구현</a:t>
                      </a:r>
                      <a:r>
                        <a:rPr lang="en-US" altLang="ko-KR" baseline="0" dirty="0" smtClean="0"/>
                        <a:t>(100%)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24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33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36331"/>
              </p:ext>
            </p:extLst>
          </p:nvPr>
        </p:nvGraphicFramePr>
        <p:xfrm>
          <a:off x="1327673" y="1632306"/>
          <a:ext cx="9601200" cy="4069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162">
                  <a:extLst>
                    <a:ext uri="{9D8B030D-6E8A-4147-A177-3AD203B41FA5}">
                      <a16:colId xmlns:a16="http://schemas.microsoft.com/office/drawing/2014/main" val="1987713124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1344825439"/>
                    </a:ext>
                  </a:extLst>
                </a:gridCol>
                <a:gridCol w="7540214">
                  <a:extLst>
                    <a:ext uri="{9D8B030D-6E8A-4147-A177-3AD203B41FA5}">
                      <a16:colId xmlns:a16="http://schemas.microsoft.com/office/drawing/2014/main" val="1016882579"/>
                    </a:ext>
                  </a:extLst>
                </a:gridCol>
              </a:tblGrid>
              <a:tr h="4116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30098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제 </a:t>
                      </a:r>
                      <a:r>
                        <a:rPr lang="en-US" altLang="ko-KR" smtClean="0"/>
                        <a:t>6</a:t>
                      </a:r>
                      <a:r>
                        <a:rPr lang="ko-KR" altLang="en-US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충돌 </a:t>
                      </a:r>
                      <a:r>
                        <a:rPr lang="ko-KR" altLang="en-US" dirty="0" smtClean="0"/>
                        <a:t>체크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15351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버그 유무 </a:t>
                      </a:r>
                      <a:r>
                        <a:rPr lang="ko-KR" altLang="en-US" dirty="0" smtClean="0"/>
                        <a:t>확인</a:t>
                      </a:r>
                      <a:r>
                        <a:rPr lang="en-US" altLang="ko-KR" dirty="0" smtClean="0"/>
                        <a:t>(100%)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974533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 </a:t>
                      </a:r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버그 유무 확인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29689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  “                   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972768"/>
                  </a:ext>
                </a:extLst>
              </a:tr>
              <a:tr h="252748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 </a:t>
                      </a:r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10154"/>
                  </a:ext>
                </a:extLst>
              </a:tr>
              <a:tr h="2527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          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12434"/>
                  </a:ext>
                </a:extLst>
              </a:tr>
              <a:tr h="252748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 </a:t>
                      </a:r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테스트 후 밸런스 조절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08887"/>
                  </a:ext>
                </a:extLst>
              </a:tr>
              <a:tr h="2527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          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19010"/>
                  </a:ext>
                </a:extLst>
              </a:tr>
              <a:tr h="252748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 </a:t>
                      </a: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마무리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182782"/>
                  </a:ext>
                </a:extLst>
              </a:tr>
              <a:tr h="2527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          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65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18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5" cy="77136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119257"/>
            <a:ext cx="9601196" cy="3756612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03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211</TotalTime>
  <Words>222</Words>
  <Application>Microsoft Office PowerPoint</Application>
  <PresentationFormat>와이드스크린</PresentationFormat>
  <Paragraphs>73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돋움</vt:lpstr>
      <vt:lpstr>바탕</vt:lpstr>
      <vt:lpstr>Arial</vt:lpstr>
      <vt:lpstr>Garamond</vt:lpstr>
      <vt:lpstr>자연주의</vt:lpstr>
      <vt:lpstr>2DGP 중간발표</vt:lpstr>
      <vt:lpstr> 목차 1. 게임 컨셉 2. 개발 범위 3. 현재 진행상황 4. Github commits 페이지 </vt:lpstr>
      <vt:lpstr>게임 컨셉</vt:lpstr>
      <vt:lpstr>개발 범위</vt:lpstr>
      <vt:lpstr>개발 범위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중간발표</dc:title>
  <dc:creator>jack</dc:creator>
  <cp:lastModifiedBy>jack</cp:lastModifiedBy>
  <cp:revision>15</cp:revision>
  <dcterms:created xsi:type="dcterms:W3CDTF">2018-11-04T12:13:34Z</dcterms:created>
  <dcterms:modified xsi:type="dcterms:W3CDTF">2018-11-04T16:23:56Z</dcterms:modified>
</cp:coreProperties>
</file>