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6" r:id="rId3"/>
    <p:sldMasterId id="214748370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Arimo"/>
      <p:regular r:id="rId31"/>
      <p:bold r:id="rId32"/>
      <p:italic r:id="rId33"/>
      <p:boldItalic r:id="rId34"/>
    </p:embeddedFont>
    <p:embeddedFont>
      <p:font typeface="Bebas Neue"/>
      <p:regular r:id="rId35"/>
    </p:embeddedFont>
    <p:embeddedFont>
      <p:font typeface="Titillium Web"/>
      <p:regular r:id="rId36"/>
      <p:bold r:id="rId37"/>
      <p:italic r:id="rId38"/>
      <p:boldItalic r:id="rId39"/>
    </p:embeddedFont>
    <p:embeddedFont>
      <p:font typeface="Roboto Condensed"/>
      <p:regular r:id="rId40"/>
      <p:bold r:id="rId41"/>
      <p:italic r:id="rId42"/>
      <p:boldItalic r:id="rId43"/>
    </p:embeddedFont>
    <p:embeddedFont>
      <p:font typeface="PT Sans"/>
      <p:regular r:id="rId44"/>
      <p:bold r:id="rId45"/>
      <p:italic r:id="rId46"/>
      <p:boldItalic r:id="rId47"/>
    </p:embeddedFont>
    <p:embeddedFont>
      <p:font typeface="Ex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Condensed-regular.fntdata"/><Relationship Id="rId42" Type="http://schemas.openxmlformats.org/officeDocument/2006/relationships/font" Target="fonts/RobotoCondensed-italic.fntdata"/><Relationship Id="rId41" Type="http://schemas.openxmlformats.org/officeDocument/2006/relationships/font" Target="fonts/RobotoCondensed-bold.fntdata"/><Relationship Id="rId44" Type="http://schemas.openxmlformats.org/officeDocument/2006/relationships/font" Target="fonts/PTSans-regular.fntdata"/><Relationship Id="rId43" Type="http://schemas.openxmlformats.org/officeDocument/2006/relationships/font" Target="fonts/RobotoCondensed-boldItalic.fntdata"/><Relationship Id="rId46" Type="http://schemas.openxmlformats.org/officeDocument/2006/relationships/font" Target="fonts/PTSans-italic.fntdata"/><Relationship Id="rId45" Type="http://schemas.openxmlformats.org/officeDocument/2006/relationships/font" Target="fonts/PT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Exo-regular.fntdata"/><Relationship Id="rId47" Type="http://schemas.openxmlformats.org/officeDocument/2006/relationships/font" Target="fonts/PTSans-boldItalic.fntdata"/><Relationship Id="rId49" Type="http://schemas.openxmlformats.org/officeDocument/2006/relationships/font" Target="fonts/Ex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imo-regular.fntdata"/><Relationship Id="rId30" Type="http://schemas.openxmlformats.org/officeDocument/2006/relationships/slide" Target="slides/slide25.xml"/><Relationship Id="rId33" Type="http://schemas.openxmlformats.org/officeDocument/2006/relationships/font" Target="fonts/Arimo-italic.fntdata"/><Relationship Id="rId32" Type="http://schemas.openxmlformats.org/officeDocument/2006/relationships/font" Target="fonts/Arimo-bold.fntdata"/><Relationship Id="rId35" Type="http://schemas.openxmlformats.org/officeDocument/2006/relationships/font" Target="fonts/BebasNeue-regular.fntdata"/><Relationship Id="rId34" Type="http://schemas.openxmlformats.org/officeDocument/2006/relationships/font" Target="fonts/Arimo-boldItalic.fntdata"/><Relationship Id="rId37" Type="http://schemas.openxmlformats.org/officeDocument/2006/relationships/font" Target="fonts/TitilliumWeb-bold.fntdata"/><Relationship Id="rId36" Type="http://schemas.openxmlformats.org/officeDocument/2006/relationships/font" Target="fonts/TitilliumWeb-regular.fntdata"/><Relationship Id="rId39" Type="http://schemas.openxmlformats.org/officeDocument/2006/relationships/font" Target="fonts/TitilliumWeb-boldItalic.fntdata"/><Relationship Id="rId38" Type="http://schemas.openxmlformats.org/officeDocument/2006/relationships/font" Target="fonts/TitilliumWeb-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Exo-boldItalic.fntdata"/><Relationship Id="rId50" Type="http://schemas.openxmlformats.org/officeDocument/2006/relationships/font" Target="fonts/Ex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hicago.gov/city/en/sites/public-safety-and-violence-reduction/home/VR-overview.html"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f5e77e62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f5e77e62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216dc97e7e0_0_3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216dc97e7e0_0_3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214d48480b0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214d48480b0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21707320fe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21707320fe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216dc97e7e0_0_3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216dc97e7e0_0_3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214d48480b0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214d48480b0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216dc97e7e0_0_3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216dc97e7e0_0_3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g216ff82036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9" name="Google Shape;1189;g216ff82036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g1f94ac833a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8" name="Google Shape;1198;g1f94ac833a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g1f94ac833a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6" name="Google Shape;1206;g1f94ac833a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g216dc97e7e0_0_3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4" name="Google Shape;1214;g216dc97e7e0_0_3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216dc97e7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216dc97e7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g1d12c4e16c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7" name="Google Shape;1297;g1d12c4e16c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2177fc62bb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4" name="Google Shape;1304;g2177fc62bb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violent crime neighborhoods: Fuller Park, Englewood, West Englewood, Washington Park, West Garfield Park, etc.</a:t>
            </a:r>
            <a:endParaRPr/>
          </a:p>
          <a:p>
            <a:pPr indent="0" lvl="0" marL="0" rtl="0" algn="l">
              <a:spcBef>
                <a:spcPts val="0"/>
              </a:spcBef>
              <a:spcAft>
                <a:spcPts val="0"/>
              </a:spcAft>
              <a:buNone/>
            </a:pPr>
            <a:r>
              <a:rPr lang="en"/>
              <a:t>High violent crime most arrests: (are not the neighborhoods above)</a:t>
            </a:r>
            <a:endParaRPr/>
          </a:p>
          <a:p>
            <a:pPr indent="0" lvl="0" marL="0" rtl="0" algn="l">
              <a:spcBef>
                <a:spcPts val="0"/>
              </a:spcBef>
              <a:spcAft>
                <a:spcPts val="0"/>
              </a:spcAft>
              <a:buNone/>
            </a:pPr>
            <a:r>
              <a:rPr lang="en"/>
              <a:t>Norwood Park, Near South Side, Edgewater, Loop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insight is a </a:t>
            </a:r>
            <a:endParaRPr/>
          </a:p>
          <a:p>
            <a:pPr indent="-298450" lvl="0" marL="457200" rtl="0" algn="l">
              <a:spcBef>
                <a:spcPts val="0"/>
              </a:spcBef>
              <a:spcAft>
                <a:spcPts val="0"/>
              </a:spcAft>
              <a:buSzPts val="1100"/>
              <a:buChar char="-"/>
            </a:pPr>
            <a:r>
              <a:rPr lang="en"/>
              <a:t>Signal for the city to reallocate resources</a:t>
            </a:r>
            <a:endParaRPr/>
          </a:p>
          <a:p>
            <a:pPr indent="-298450" lvl="0" marL="457200" rtl="0" algn="l">
              <a:spcBef>
                <a:spcPts val="0"/>
              </a:spcBef>
              <a:spcAft>
                <a:spcPts val="0"/>
              </a:spcAft>
              <a:buSzPts val="1100"/>
              <a:buChar char="-"/>
            </a:pPr>
            <a:r>
              <a:rPr lang="en"/>
              <a:t>Warning for businesses who are looking to expand into these neighborhoods</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2177fc62bb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2177fc62bb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g2177fc62bb2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4" name="Google Shape;1324;g2177fc62bb2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https://www.chicago.gov/city/en/sites/public-safety-and-violence-reduction/home/VR-overview.html</a:t>
            </a: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Therefore, our recommendation is two fold. A short term strategy is to divert and/or increase resources to neighborhoods with more violent crime to establish a police presence and reduce these violent crimes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longer term strategy is to get to the root of the problem, which is increase investments in street outreach programs and youth programs in neighborhoods and surrounding areas.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g216ff82036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3" name="Google Shape;1333;g216ff82036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g2037a0483e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4" name="Google Shape;1404;g2037a0483e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Pathik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216dc97e7e0_0_3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216dc97e7e0_0_3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16dc97e7e0_0_39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216dc97e7e0_0_39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216dc97e7e0_0_3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216dc97e7e0_0_3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2037a0483e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2037a0483e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214d48480b0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214d48480b0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21707320fe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21707320fe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a seasonal trend in the number of crimes (higher during warmer months)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21707320fe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21707320fe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Theft, battery, burglary were common crimes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14300" y="1079004"/>
            <a:ext cx="5007300" cy="21948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852563" y="3464767"/>
            <a:ext cx="3815400" cy="214800"/>
          </a:xfrm>
          <a:prstGeom prst="rect">
            <a:avLst/>
          </a:prstGeom>
          <a:noFill/>
        </p:spPr>
        <p:txBody>
          <a:bodyPr anchorCtr="0" anchor="ctr" bIns="91425" lIns="91425" spcFirstLastPara="1" rIns="91425" wrap="square" tIns="91425">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12" name="Google Shape;12;p2"/>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3" name="Google Shape;13;p2"/>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14" name="Google Shape;14;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4" name="Shape 64"/>
        <p:cNvGrpSpPr/>
        <p:nvPr/>
      </p:nvGrpSpPr>
      <p:grpSpPr>
        <a:xfrm>
          <a:off x="0" y="0"/>
          <a:ext cx="0" cy="0"/>
          <a:chOff x="0" y="0"/>
          <a:chExt cx="0" cy="0"/>
        </a:xfrm>
      </p:grpSpPr>
      <p:sp>
        <p:nvSpPr>
          <p:cNvPr id="65" name="Google Shape;65;p11"/>
          <p:cNvSpPr txBox="1"/>
          <p:nvPr>
            <p:ph hasCustomPrompt="1" type="title"/>
          </p:nvPr>
        </p:nvSpPr>
        <p:spPr>
          <a:xfrm>
            <a:off x="3293750" y="1495425"/>
            <a:ext cx="3764400" cy="1012200"/>
          </a:xfrm>
          <a:prstGeom prst="rect">
            <a:avLst/>
          </a:prstGeom>
        </p:spPr>
        <p:txBody>
          <a:bodyPr anchorCtr="0" anchor="ctr" bIns="91425" lIns="91425" spcFirstLastPara="1" rIns="91425" wrap="square" tIns="91425">
            <a:noAutofit/>
          </a:bodyPr>
          <a:lstStyle>
            <a:lvl1pPr lvl="0" algn="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66" name="Google Shape;66;p11"/>
          <p:cNvSpPr txBox="1"/>
          <p:nvPr>
            <p:ph idx="1" type="subTitle"/>
          </p:nvPr>
        </p:nvSpPr>
        <p:spPr>
          <a:xfrm>
            <a:off x="1933650" y="3189775"/>
            <a:ext cx="5153100" cy="28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cxnSp>
        <p:nvCxnSpPr>
          <p:cNvPr id="67" name="Google Shape;67;p11"/>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68" name="Google Shape;68;p11"/>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69" name="Google Shape;69;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70" name="Shape 70"/>
        <p:cNvGrpSpPr/>
        <p:nvPr/>
      </p:nvGrpSpPr>
      <p:grpSpPr>
        <a:xfrm>
          <a:off x="0" y="0"/>
          <a:ext cx="0" cy="0"/>
          <a:chOff x="0" y="0"/>
          <a:chExt cx="0" cy="0"/>
        </a:xfrm>
      </p:grpSpPr>
      <p:sp>
        <p:nvSpPr>
          <p:cNvPr id="71" name="Google Shape;71;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2" name="Shape 72"/>
        <p:cNvGrpSpPr/>
        <p:nvPr/>
      </p:nvGrpSpPr>
      <p:grpSpPr>
        <a:xfrm>
          <a:off x="0" y="0"/>
          <a:ext cx="0" cy="0"/>
          <a:chOff x="0" y="0"/>
          <a:chExt cx="0" cy="0"/>
        </a:xfrm>
      </p:grpSpPr>
      <p:sp>
        <p:nvSpPr>
          <p:cNvPr id="73" name="Google Shape;73;p13"/>
          <p:cNvSpPr txBox="1"/>
          <p:nvPr>
            <p:ph type="title"/>
          </p:nvPr>
        </p:nvSpPr>
        <p:spPr>
          <a:xfrm>
            <a:off x="1641574" y="1361075"/>
            <a:ext cx="277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4" name="Google Shape;74;p13"/>
          <p:cNvSpPr txBox="1"/>
          <p:nvPr>
            <p:ph idx="1" type="subTitle"/>
          </p:nvPr>
        </p:nvSpPr>
        <p:spPr>
          <a:xfrm>
            <a:off x="1641561" y="20078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5" name="Google Shape;75;p13"/>
          <p:cNvSpPr txBox="1"/>
          <p:nvPr>
            <p:ph hasCustomPrompt="1" idx="2" type="title"/>
          </p:nvPr>
        </p:nvSpPr>
        <p:spPr>
          <a:xfrm>
            <a:off x="806111" y="18591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6" name="Google Shape;76;p13"/>
          <p:cNvSpPr txBox="1"/>
          <p:nvPr>
            <p:ph idx="3" type="title"/>
          </p:nvPr>
        </p:nvSpPr>
        <p:spPr>
          <a:xfrm>
            <a:off x="5499274" y="1361075"/>
            <a:ext cx="28317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7" name="Google Shape;77;p13"/>
          <p:cNvSpPr txBox="1"/>
          <p:nvPr>
            <p:ph idx="4" type="subTitle"/>
          </p:nvPr>
        </p:nvSpPr>
        <p:spPr>
          <a:xfrm>
            <a:off x="5499261" y="20078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8" name="Google Shape;78;p13"/>
          <p:cNvSpPr txBox="1"/>
          <p:nvPr>
            <p:ph hasCustomPrompt="1" idx="5" type="title"/>
          </p:nvPr>
        </p:nvSpPr>
        <p:spPr>
          <a:xfrm>
            <a:off x="4663811" y="18591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9" name="Google Shape;79;p13"/>
          <p:cNvSpPr txBox="1"/>
          <p:nvPr>
            <p:ph idx="6" type="title"/>
          </p:nvPr>
        </p:nvSpPr>
        <p:spPr>
          <a:xfrm>
            <a:off x="1641574" y="3103675"/>
            <a:ext cx="277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0" name="Google Shape;80;p13"/>
          <p:cNvSpPr txBox="1"/>
          <p:nvPr>
            <p:ph idx="7" type="subTitle"/>
          </p:nvPr>
        </p:nvSpPr>
        <p:spPr>
          <a:xfrm>
            <a:off x="1641561" y="37504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1" name="Google Shape;81;p13"/>
          <p:cNvSpPr txBox="1"/>
          <p:nvPr>
            <p:ph hasCustomPrompt="1" idx="8" type="title"/>
          </p:nvPr>
        </p:nvSpPr>
        <p:spPr>
          <a:xfrm>
            <a:off x="806111" y="36017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2" name="Google Shape;82;p13"/>
          <p:cNvSpPr txBox="1"/>
          <p:nvPr>
            <p:ph idx="9" type="title"/>
          </p:nvPr>
        </p:nvSpPr>
        <p:spPr>
          <a:xfrm>
            <a:off x="5499274" y="3103675"/>
            <a:ext cx="28317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3" name="Google Shape;83;p13"/>
          <p:cNvSpPr txBox="1"/>
          <p:nvPr>
            <p:ph idx="13" type="subTitle"/>
          </p:nvPr>
        </p:nvSpPr>
        <p:spPr>
          <a:xfrm>
            <a:off x="5499261" y="37504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4" name="Google Shape;84;p13"/>
          <p:cNvSpPr txBox="1"/>
          <p:nvPr>
            <p:ph hasCustomPrompt="1" idx="14" type="title"/>
          </p:nvPr>
        </p:nvSpPr>
        <p:spPr>
          <a:xfrm>
            <a:off x="4663811" y="36017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5" name="Google Shape;85;p13"/>
          <p:cNvSpPr txBox="1"/>
          <p:nvPr>
            <p:ph idx="15"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86" name="Google Shape;86;p13"/>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87" name="Google Shape;87;p13"/>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88" name="Google Shape;88;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89" name="Shape 89"/>
        <p:cNvGrpSpPr/>
        <p:nvPr/>
      </p:nvGrpSpPr>
      <p:grpSpPr>
        <a:xfrm>
          <a:off x="0" y="0"/>
          <a:ext cx="0" cy="0"/>
          <a:chOff x="0" y="0"/>
          <a:chExt cx="0" cy="0"/>
        </a:xfrm>
      </p:grpSpPr>
      <p:sp>
        <p:nvSpPr>
          <p:cNvPr id="90" name="Google Shape;90;p14"/>
          <p:cNvSpPr txBox="1"/>
          <p:nvPr>
            <p:ph type="title"/>
          </p:nvPr>
        </p:nvSpPr>
        <p:spPr>
          <a:xfrm>
            <a:off x="1914075"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1" name="Google Shape;91;p14"/>
          <p:cNvSpPr txBox="1"/>
          <p:nvPr>
            <p:ph idx="1" type="subTitle"/>
          </p:nvPr>
        </p:nvSpPr>
        <p:spPr>
          <a:xfrm>
            <a:off x="1914075"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2" name="Google Shape;92;p14"/>
          <p:cNvSpPr txBox="1"/>
          <p:nvPr>
            <p:ph idx="2" type="title"/>
          </p:nvPr>
        </p:nvSpPr>
        <p:spPr>
          <a:xfrm>
            <a:off x="4999425"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3" name="Google Shape;93;p14"/>
          <p:cNvSpPr txBox="1"/>
          <p:nvPr>
            <p:ph idx="3" type="subTitle"/>
          </p:nvPr>
        </p:nvSpPr>
        <p:spPr>
          <a:xfrm>
            <a:off x="4999425"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4" name="Google Shape;94;p14"/>
          <p:cNvSpPr txBox="1"/>
          <p:nvPr>
            <p:ph idx="4"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95" name="Google Shape;95;p14"/>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96" name="Google Shape;96;p14"/>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97" name="Google Shape;9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4_1">
    <p:spTree>
      <p:nvGrpSpPr>
        <p:cNvPr id="98" name="Shape 98"/>
        <p:cNvGrpSpPr/>
        <p:nvPr/>
      </p:nvGrpSpPr>
      <p:grpSpPr>
        <a:xfrm>
          <a:off x="0" y="0"/>
          <a:ext cx="0" cy="0"/>
          <a:chOff x="0" y="0"/>
          <a:chExt cx="0" cy="0"/>
        </a:xfrm>
      </p:grpSpPr>
      <p:sp>
        <p:nvSpPr>
          <p:cNvPr id="99" name="Google Shape;99;p15"/>
          <p:cNvSpPr txBox="1"/>
          <p:nvPr>
            <p:ph type="title"/>
          </p:nvPr>
        </p:nvSpPr>
        <p:spPr>
          <a:xfrm>
            <a:off x="1773725" y="1448288"/>
            <a:ext cx="22305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15"/>
          <p:cNvSpPr txBox="1"/>
          <p:nvPr>
            <p:ph idx="1" type="subTitle"/>
          </p:nvPr>
        </p:nvSpPr>
        <p:spPr>
          <a:xfrm>
            <a:off x="1773725" y="2095103"/>
            <a:ext cx="2230500" cy="7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1" name="Google Shape;101;p15"/>
          <p:cNvSpPr txBox="1"/>
          <p:nvPr>
            <p:ph idx="2" type="title"/>
          </p:nvPr>
        </p:nvSpPr>
        <p:spPr>
          <a:xfrm>
            <a:off x="5144188" y="2484688"/>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2" name="Google Shape;102;p15"/>
          <p:cNvSpPr txBox="1"/>
          <p:nvPr>
            <p:ph idx="3" type="subTitle"/>
          </p:nvPr>
        </p:nvSpPr>
        <p:spPr>
          <a:xfrm>
            <a:off x="5144188" y="3131503"/>
            <a:ext cx="2230500" cy="78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3" name="Google Shape;103;p15"/>
          <p:cNvSpPr txBox="1"/>
          <p:nvPr>
            <p:ph idx="4"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104" name="Google Shape;104;p15"/>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05" name="Google Shape;105;p15"/>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106" name="Google Shape;106;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07" name="Shape 107"/>
        <p:cNvGrpSpPr/>
        <p:nvPr/>
      </p:nvGrpSpPr>
      <p:grpSpPr>
        <a:xfrm>
          <a:off x="0" y="0"/>
          <a:ext cx="0" cy="0"/>
          <a:chOff x="0" y="0"/>
          <a:chExt cx="0" cy="0"/>
        </a:xfrm>
      </p:grpSpPr>
      <p:sp>
        <p:nvSpPr>
          <p:cNvPr id="108" name="Google Shape;108;p16"/>
          <p:cNvSpPr txBox="1"/>
          <p:nvPr>
            <p:ph type="title"/>
          </p:nvPr>
        </p:nvSpPr>
        <p:spPr>
          <a:xfrm>
            <a:off x="714300"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9" name="Google Shape;109;p16"/>
          <p:cNvSpPr txBox="1"/>
          <p:nvPr>
            <p:ph idx="1" type="subTitle"/>
          </p:nvPr>
        </p:nvSpPr>
        <p:spPr>
          <a:xfrm>
            <a:off x="714300"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0" name="Google Shape;110;p16"/>
          <p:cNvSpPr txBox="1"/>
          <p:nvPr>
            <p:ph idx="2" type="title"/>
          </p:nvPr>
        </p:nvSpPr>
        <p:spPr>
          <a:xfrm>
            <a:off x="3456750"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1" name="Google Shape;111;p16"/>
          <p:cNvSpPr txBox="1"/>
          <p:nvPr>
            <p:ph idx="3" type="subTitle"/>
          </p:nvPr>
        </p:nvSpPr>
        <p:spPr>
          <a:xfrm>
            <a:off x="3456750"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2" name="Google Shape;112;p16"/>
          <p:cNvSpPr txBox="1"/>
          <p:nvPr>
            <p:ph idx="4" type="title"/>
          </p:nvPr>
        </p:nvSpPr>
        <p:spPr>
          <a:xfrm>
            <a:off x="6199188"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3" name="Google Shape;113;p16"/>
          <p:cNvSpPr txBox="1"/>
          <p:nvPr>
            <p:ph idx="5" type="subTitle"/>
          </p:nvPr>
        </p:nvSpPr>
        <p:spPr>
          <a:xfrm>
            <a:off x="6199188"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4" name="Google Shape;114;p16"/>
          <p:cNvSpPr txBox="1"/>
          <p:nvPr>
            <p:ph idx="6"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15" name="Google Shape;115;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
    <p:spTree>
      <p:nvGrpSpPr>
        <p:cNvPr id="116" name="Shape 116"/>
        <p:cNvGrpSpPr/>
        <p:nvPr/>
      </p:nvGrpSpPr>
      <p:grpSpPr>
        <a:xfrm>
          <a:off x="0" y="0"/>
          <a:ext cx="0" cy="0"/>
          <a:chOff x="0" y="0"/>
          <a:chExt cx="0" cy="0"/>
        </a:xfrm>
      </p:grpSpPr>
      <p:sp>
        <p:nvSpPr>
          <p:cNvPr id="117" name="Google Shape;117;p17"/>
          <p:cNvSpPr txBox="1"/>
          <p:nvPr>
            <p:ph type="title"/>
          </p:nvPr>
        </p:nvSpPr>
        <p:spPr>
          <a:xfrm>
            <a:off x="736350" y="303997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8" name="Google Shape;118;p17"/>
          <p:cNvSpPr txBox="1"/>
          <p:nvPr>
            <p:ph idx="1" type="subTitle"/>
          </p:nvPr>
        </p:nvSpPr>
        <p:spPr>
          <a:xfrm>
            <a:off x="736350" y="368678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9" name="Google Shape;119;p17"/>
          <p:cNvSpPr txBox="1"/>
          <p:nvPr>
            <p:ph idx="2" type="title"/>
          </p:nvPr>
        </p:nvSpPr>
        <p:spPr>
          <a:xfrm>
            <a:off x="736350" y="1475500"/>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0" name="Google Shape;120;p17"/>
          <p:cNvSpPr txBox="1"/>
          <p:nvPr>
            <p:ph idx="3" type="subTitle"/>
          </p:nvPr>
        </p:nvSpPr>
        <p:spPr>
          <a:xfrm>
            <a:off x="736350" y="2122313"/>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1" name="Google Shape;121;p17"/>
          <p:cNvSpPr txBox="1"/>
          <p:nvPr>
            <p:ph idx="4" type="title"/>
          </p:nvPr>
        </p:nvSpPr>
        <p:spPr>
          <a:xfrm>
            <a:off x="6199188" y="1475500"/>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2" name="Google Shape;122;p17"/>
          <p:cNvSpPr txBox="1"/>
          <p:nvPr>
            <p:ph idx="5" type="subTitle"/>
          </p:nvPr>
        </p:nvSpPr>
        <p:spPr>
          <a:xfrm>
            <a:off x="6199200" y="2122312"/>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3" name="Google Shape;123;p17"/>
          <p:cNvSpPr txBox="1"/>
          <p:nvPr>
            <p:ph idx="6"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24" name="Google Shape;124;p17"/>
          <p:cNvSpPr txBox="1"/>
          <p:nvPr>
            <p:ph idx="7" type="title"/>
          </p:nvPr>
        </p:nvSpPr>
        <p:spPr>
          <a:xfrm>
            <a:off x="6199200" y="303997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5" name="Google Shape;125;p17"/>
          <p:cNvSpPr txBox="1"/>
          <p:nvPr>
            <p:ph idx="8" type="subTitle"/>
          </p:nvPr>
        </p:nvSpPr>
        <p:spPr>
          <a:xfrm>
            <a:off x="6199200" y="368678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6" name="Google Shape;126;p17"/>
          <p:cNvSpPr txBox="1"/>
          <p:nvPr>
            <p:ph idx="9" type="title"/>
          </p:nvPr>
        </p:nvSpPr>
        <p:spPr>
          <a:xfrm>
            <a:off x="3459563" y="303997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7" name="Google Shape;127;p17"/>
          <p:cNvSpPr txBox="1"/>
          <p:nvPr>
            <p:ph idx="13" type="subTitle"/>
          </p:nvPr>
        </p:nvSpPr>
        <p:spPr>
          <a:xfrm>
            <a:off x="3459563" y="368678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8" name="Google Shape;128;p17"/>
          <p:cNvSpPr txBox="1"/>
          <p:nvPr>
            <p:ph idx="14" type="title"/>
          </p:nvPr>
        </p:nvSpPr>
        <p:spPr>
          <a:xfrm>
            <a:off x="3459563" y="1475500"/>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9" name="Google Shape;129;p17"/>
          <p:cNvSpPr txBox="1"/>
          <p:nvPr>
            <p:ph idx="15" type="subTitle"/>
          </p:nvPr>
        </p:nvSpPr>
        <p:spPr>
          <a:xfrm>
            <a:off x="3459563" y="2122313"/>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30" name="Google Shape;130;p17"/>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31" name="Google Shape;131;p17"/>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132" name="Google Shape;132;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
    <p:spTree>
      <p:nvGrpSpPr>
        <p:cNvPr id="133" name="Shape 133"/>
        <p:cNvGrpSpPr/>
        <p:nvPr/>
      </p:nvGrpSpPr>
      <p:grpSpPr>
        <a:xfrm>
          <a:off x="0" y="0"/>
          <a:ext cx="0" cy="0"/>
          <a:chOff x="0" y="0"/>
          <a:chExt cx="0" cy="0"/>
        </a:xfrm>
      </p:grpSpPr>
      <p:sp>
        <p:nvSpPr>
          <p:cNvPr id="134" name="Google Shape;134;p18"/>
          <p:cNvSpPr txBox="1"/>
          <p:nvPr>
            <p:ph type="title"/>
          </p:nvPr>
        </p:nvSpPr>
        <p:spPr>
          <a:xfrm>
            <a:off x="721200" y="306432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35" name="Google Shape;135;p18"/>
          <p:cNvSpPr txBox="1"/>
          <p:nvPr>
            <p:ph idx="1" type="subTitle"/>
          </p:nvPr>
        </p:nvSpPr>
        <p:spPr>
          <a:xfrm>
            <a:off x="721200" y="371113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6" name="Google Shape;136;p18"/>
          <p:cNvSpPr txBox="1"/>
          <p:nvPr>
            <p:ph idx="2" type="title"/>
          </p:nvPr>
        </p:nvSpPr>
        <p:spPr>
          <a:xfrm>
            <a:off x="725325" y="15204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37" name="Google Shape;137;p18"/>
          <p:cNvSpPr txBox="1"/>
          <p:nvPr>
            <p:ph idx="3" type="subTitle"/>
          </p:nvPr>
        </p:nvSpPr>
        <p:spPr>
          <a:xfrm>
            <a:off x="725325" y="2167301"/>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8" name="Google Shape;138;p18"/>
          <p:cNvSpPr txBox="1"/>
          <p:nvPr>
            <p:ph idx="4" type="title"/>
          </p:nvPr>
        </p:nvSpPr>
        <p:spPr>
          <a:xfrm>
            <a:off x="6188163" y="15204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39" name="Google Shape;139;p18"/>
          <p:cNvSpPr txBox="1"/>
          <p:nvPr>
            <p:ph idx="5" type="subTitle"/>
          </p:nvPr>
        </p:nvSpPr>
        <p:spPr>
          <a:xfrm>
            <a:off x="6188175" y="2167300"/>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0" name="Google Shape;140;p18"/>
          <p:cNvSpPr txBox="1"/>
          <p:nvPr>
            <p:ph idx="6"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41" name="Google Shape;141;p18"/>
          <p:cNvSpPr txBox="1"/>
          <p:nvPr>
            <p:ph idx="7" type="title"/>
          </p:nvPr>
        </p:nvSpPr>
        <p:spPr>
          <a:xfrm>
            <a:off x="6184050" y="306432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42" name="Google Shape;142;p18"/>
          <p:cNvSpPr txBox="1"/>
          <p:nvPr>
            <p:ph idx="8" type="subTitle"/>
          </p:nvPr>
        </p:nvSpPr>
        <p:spPr>
          <a:xfrm>
            <a:off x="6184050" y="371113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43" name="Google Shape;143;p18"/>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44" name="Google Shape;144;p18"/>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145" name="Google Shape;145;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_1_1">
    <p:spTree>
      <p:nvGrpSpPr>
        <p:cNvPr id="146" name="Shape 146"/>
        <p:cNvGrpSpPr/>
        <p:nvPr/>
      </p:nvGrpSpPr>
      <p:grpSpPr>
        <a:xfrm>
          <a:off x="0" y="0"/>
          <a:ext cx="0" cy="0"/>
          <a:chOff x="0" y="0"/>
          <a:chExt cx="0" cy="0"/>
        </a:xfrm>
      </p:grpSpPr>
      <p:sp>
        <p:nvSpPr>
          <p:cNvPr id="147" name="Google Shape;147;p19"/>
          <p:cNvSpPr txBox="1"/>
          <p:nvPr>
            <p:ph type="title"/>
          </p:nvPr>
        </p:nvSpPr>
        <p:spPr>
          <a:xfrm>
            <a:off x="5194325" y="3443524"/>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48" name="Google Shape;148;p19"/>
          <p:cNvSpPr txBox="1"/>
          <p:nvPr>
            <p:ph idx="1" type="subTitle"/>
          </p:nvPr>
        </p:nvSpPr>
        <p:spPr>
          <a:xfrm>
            <a:off x="5194325" y="4090330"/>
            <a:ext cx="2230500" cy="30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9" name="Google Shape;149;p19"/>
          <p:cNvSpPr txBox="1"/>
          <p:nvPr>
            <p:ph idx="2" type="title"/>
          </p:nvPr>
        </p:nvSpPr>
        <p:spPr>
          <a:xfrm>
            <a:off x="5194313" y="1158124"/>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50" name="Google Shape;150;p19"/>
          <p:cNvSpPr txBox="1"/>
          <p:nvPr>
            <p:ph idx="3" type="subTitle"/>
          </p:nvPr>
        </p:nvSpPr>
        <p:spPr>
          <a:xfrm>
            <a:off x="5194325" y="1804929"/>
            <a:ext cx="2230500" cy="30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1" name="Google Shape;151;p19"/>
          <p:cNvSpPr txBox="1"/>
          <p:nvPr>
            <p:ph idx="4"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52" name="Google Shape;152;p19"/>
          <p:cNvSpPr txBox="1"/>
          <p:nvPr>
            <p:ph idx="5" type="title"/>
          </p:nvPr>
        </p:nvSpPr>
        <p:spPr>
          <a:xfrm>
            <a:off x="5194325" y="2300824"/>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53" name="Google Shape;153;p19"/>
          <p:cNvSpPr txBox="1"/>
          <p:nvPr>
            <p:ph idx="6" type="subTitle"/>
          </p:nvPr>
        </p:nvSpPr>
        <p:spPr>
          <a:xfrm>
            <a:off x="5194325" y="2947643"/>
            <a:ext cx="2230500" cy="30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54" name="Google Shape;154;p19"/>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55" name="Google Shape;155;p19"/>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156" name="Google Shape;156;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57" name="Shape 157"/>
        <p:cNvGrpSpPr/>
        <p:nvPr/>
      </p:nvGrpSpPr>
      <p:grpSpPr>
        <a:xfrm>
          <a:off x="0" y="0"/>
          <a:ext cx="0" cy="0"/>
          <a:chOff x="0" y="0"/>
          <a:chExt cx="0" cy="0"/>
        </a:xfrm>
      </p:grpSpPr>
      <p:sp>
        <p:nvSpPr>
          <p:cNvPr id="158" name="Google Shape;158;p20"/>
          <p:cNvSpPr txBox="1"/>
          <p:nvPr>
            <p:ph type="title"/>
          </p:nvPr>
        </p:nvSpPr>
        <p:spPr>
          <a:xfrm>
            <a:off x="5562600" y="2988175"/>
            <a:ext cx="2867100" cy="36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600"/>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
        <p:nvSpPr>
          <p:cNvPr id="159" name="Google Shape;159;p20"/>
          <p:cNvSpPr txBox="1"/>
          <p:nvPr>
            <p:ph idx="1" type="subTitle"/>
          </p:nvPr>
        </p:nvSpPr>
        <p:spPr>
          <a:xfrm>
            <a:off x="4474125" y="1495425"/>
            <a:ext cx="3955500" cy="1000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
        <p:nvSpPr>
          <p:cNvPr id="160" name="Google Shape;16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380400" y="1273525"/>
            <a:ext cx="4445400" cy="17409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 type="subTitle"/>
          </p:nvPr>
        </p:nvSpPr>
        <p:spPr>
          <a:xfrm>
            <a:off x="2431100" y="3530450"/>
            <a:ext cx="4580400" cy="3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 name="Google Shape;18;p3"/>
          <p:cNvSpPr txBox="1"/>
          <p:nvPr>
            <p:ph hasCustomPrompt="1" idx="2" type="title"/>
          </p:nvPr>
        </p:nvSpPr>
        <p:spPr>
          <a:xfrm>
            <a:off x="714300" y="1764027"/>
            <a:ext cx="1367400" cy="75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75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cxnSp>
        <p:nvCxnSpPr>
          <p:cNvPr id="19" name="Google Shape;19;p3"/>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20" name="Google Shape;20;p3"/>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21" name="Google Shape;21;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161" name="Shape 161"/>
        <p:cNvGrpSpPr/>
        <p:nvPr/>
      </p:nvGrpSpPr>
      <p:grpSpPr>
        <a:xfrm>
          <a:off x="0" y="0"/>
          <a:ext cx="0" cy="0"/>
          <a:chOff x="0" y="0"/>
          <a:chExt cx="0" cy="0"/>
        </a:xfrm>
      </p:grpSpPr>
      <p:sp>
        <p:nvSpPr>
          <p:cNvPr id="162" name="Google Shape;162;p21"/>
          <p:cNvSpPr txBox="1"/>
          <p:nvPr>
            <p:ph hasCustomPrompt="1" type="title"/>
          </p:nvPr>
        </p:nvSpPr>
        <p:spPr>
          <a:xfrm>
            <a:off x="3857450" y="730575"/>
            <a:ext cx="1938300" cy="564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63" name="Google Shape;163;p21"/>
          <p:cNvSpPr txBox="1"/>
          <p:nvPr>
            <p:ph idx="1" type="subTitle"/>
          </p:nvPr>
        </p:nvSpPr>
        <p:spPr>
          <a:xfrm>
            <a:off x="2704575" y="1488775"/>
            <a:ext cx="3734700" cy="1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21"/>
          <p:cNvSpPr txBox="1"/>
          <p:nvPr>
            <p:ph hasCustomPrompt="1" idx="2" type="title"/>
          </p:nvPr>
        </p:nvSpPr>
        <p:spPr>
          <a:xfrm>
            <a:off x="3857450" y="2029025"/>
            <a:ext cx="1938300" cy="564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65" name="Google Shape;165;p21"/>
          <p:cNvSpPr txBox="1"/>
          <p:nvPr>
            <p:ph idx="3" type="subTitle"/>
          </p:nvPr>
        </p:nvSpPr>
        <p:spPr>
          <a:xfrm>
            <a:off x="2704575" y="2787225"/>
            <a:ext cx="3734700" cy="1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 name="Google Shape;166;p21"/>
          <p:cNvSpPr txBox="1"/>
          <p:nvPr>
            <p:ph hasCustomPrompt="1" idx="4" type="title"/>
          </p:nvPr>
        </p:nvSpPr>
        <p:spPr>
          <a:xfrm>
            <a:off x="3780800" y="3330900"/>
            <a:ext cx="1938300" cy="564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67" name="Google Shape;167;p21"/>
          <p:cNvSpPr txBox="1"/>
          <p:nvPr>
            <p:ph idx="5" type="subTitle"/>
          </p:nvPr>
        </p:nvSpPr>
        <p:spPr>
          <a:xfrm>
            <a:off x="2704575" y="4089100"/>
            <a:ext cx="3734700" cy="1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168" name="Google Shape;168;p21"/>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69" name="Google Shape;169;p21"/>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170" name="Google Shape;170;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3_1">
    <p:spTree>
      <p:nvGrpSpPr>
        <p:cNvPr id="171" name="Shape 171"/>
        <p:cNvGrpSpPr/>
        <p:nvPr/>
      </p:nvGrpSpPr>
      <p:grpSpPr>
        <a:xfrm>
          <a:off x="0" y="0"/>
          <a:ext cx="0" cy="0"/>
          <a:chOff x="0" y="0"/>
          <a:chExt cx="0" cy="0"/>
        </a:xfrm>
      </p:grpSpPr>
      <p:sp>
        <p:nvSpPr>
          <p:cNvPr id="172" name="Google Shape;172;p22"/>
          <p:cNvSpPr txBox="1"/>
          <p:nvPr>
            <p:ph hasCustomPrompt="1" type="title"/>
          </p:nvPr>
        </p:nvSpPr>
        <p:spPr>
          <a:xfrm>
            <a:off x="1146851" y="2167525"/>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73" name="Google Shape;173;p22"/>
          <p:cNvSpPr txBox="1"/>
          <p:nvPr>
            <p:ph idx="1" type="subTitle"/>
          </p:nvPr>
        </p:nvSpPr>
        <p:spPr>
          <a:xfrm>
            <a:off x="714350" y="3611525"/>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 name="Google Shape;174;p22"/>
          <p:cNvSpPr txBox="1"/>
          <p:nvPr>
            <p:ph hasCustomPrompt="1" idx="2" type="title"/>
          </p:nvPr>
        </p:nvSpPr>
        <p:spPr>
          <a:xfrm>
            <a:off x="3075717" y="2950750"/>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75" name="Google Shape;175;p22"/>
          <p:cNvSpPr txBox="1"/>
          <p:nvPr>
            <p:ph idx="3" type="subTitle"/>
          </p:nvPr>
        </p:nvSpPr>
        <p:spPr>
          <a:xfrm>
            <a:off x="2643217" y="1480100"/>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22"/>
          <p:cNvSpPr txBox="1"/>
          <p:nvPr>
            <p:ph hasCustomPrompt="1" idx="4" type="title"/>
          </p:nvPr>
        </p:nvSpPr>
        <p:spPr>
          <a:xfrm>
            <a:off x="5004584" y="2167525"/>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77" name="Google Shape;177;p22"/>
          <p:cNvSpPr txBox="1"/>
          <p:nvPr>
            <p:ph idx="5" type="subTitle"/>
          </p:nvPr>
        </p:nvSpPr>
        <p:spPr>
          <a:xfrm>
            <a:off x="4572083" y="3611525"/>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22"/>
          <p:cNvSpPr txBox="1"/>
          <p:nvPr>
            <p:ph hasCustomPrompt="1" idx="6" type="title"/>
          </p:nvPr>
        </p:nvSpPr>
        <p:spPr>
          <a:xfrm>
            <a:off x="6933451" y="2950750"/>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79" name="Google Shape;179;p22"/>
          <p:cNvSpPr txBox="1"/>
          <p:nvPr>
            <p:ph idx="7" type="subTitle"/>
          </p:nvPr>
        </p:nvSpPr>
        <p:spPr>
          <a:xfrm>
            <a:off x="6500950" y="1480100"/>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 name="Google Shape;180;p22"/>
          <p:cNvSpPr txBox="1"/>
          <p:nvPr>
            <p:ph idx="8"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181" name="Google Shape;181;p22"/>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82" name="Google Shape;182;p22"/>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183" name="Google Shape;183;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5">
    <p:spTree>
      <p:nvGrpSpPr>
        <p:cNvPr id="184" name="Shape 184"/>
        <p:cNvGrpSpPr/>
        <p:nvPr/>
      </p:nvGrpSpPr>
      <p:grpSpPr>
        <a:xfrm>
          <a:off x="0" y="0"/>
          <a:ext cx="0" cy="0"/>
          <a:chOff x="0" y="0"/>
          <a:chExt cx="0" cy="0"/>
        </a:xfrm>
      </p:grpSpPr>
      <p:sp>
        <p:nvSpPr>
          <p:cNvPr id="185" name="Google Shape;185;p23"/>
          <p:cNvSpPr txBox="1"/>
          <p:nvPr>
            <p:ph idx="1" type="subTitle"/>
          </p:nvPr>
        </p:nvSpPr>
        <p:spPr>
          <a:xfrm>
            <a:off x="3024150" y="2831188"/>
            <a:ext cx="3095700" cy="87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6" name="Google Shape;186;p23"/>
          <p:cNvSpPr txBox="1"/>
          <p:nvPr>
            <p:ph type="title"/>
          </p:nvPr>
        </p:nvSpPr>
        <p:spPr>
          <a:xfrm>
            <a:off x="3024150" y="1440213"/>
            <a:ext cx="3095700" cy="1269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10700"/>
            </a:lvl1pPr>
            <a:lvl2pPr lvl="1" rtl="0" algn="ctr">
              <a:spcBef>
                <a:spcPts val="0"/>
              </a:spcBef>
              <a:spcAft>
                <a:spcPts val="0"/>
              </a:spcAft>
              <a:buSzPts val="3900"/>
              <a:buNone/>
              <a:defRPr/>
            </a:lvl2pPr>
            <a:lvl3pPr lvl="2" rtl="0" algn="ctr">
              <a:spcBef>
                <a:spcPts val="0"/>
              </a:spcBef>
              <a:spcAft>
                <a:spcPts val="0"/>
              </a:spcAft>
              <a:buSzPts val="3900"/>
              <a:buNone/>
              <a:defRPr/>
            </a:lvl3pPr>
            <a:lvl4pPr lvl="3" rtl="0" algn="ctr">
              <a:spcBef>
                <a:spcPts val="0"/>
              </a:spcBef>
              <a:spcAft>
                <a:spcPts val="0"/>
              </a:spcAft>
              <a:buSzPts val="3900"/>
              <a:buNone/>
              <a:defRPr/>
            </a:lvl4pPr>
            <a:lvl5pPr lvl="4" rtl="0" algn="ctr">
              <a:spcBef>
                <a:spcPts val="0"/>
              </a:spcBef>
              <a:spcAft>
                <a:spcPts val="0"/>
              </a:spcAft>
              <a:buSzPts val="3900"/>
              <a:buNone/>
              <a:defRPr/>
            </a:lvl5pPr>
            <a:lvl6pPr lvl="5" rtl="0" algn="ctr">
              <a:spcBef>
                <a:spcPts val="0"/>
              </a:spcBef>
              <a:spcAft>
                <a:spcPts val="0"/>
              </a:spcAft>
              <a:buSzPts val="3900"/>
              <a:buNone/>
              <a:defRPr/>
            </a:lvl6pPr>
            <a:lvl7pPr lvl="6" rtl="0" algn="ctr">
              <a:spcBef>
                <a:spcPts val="0"/>
              </a:spcBef>
              <a:spcAft>
                <a:spcPts val="0"/>
              </a:spcAft>
              <a:buSzPts val="3900"/>
              <a:buNone/>
              <a:defRPr/>
            </a:lvl7pPr>
            <a:lvl8pPr lvl="7" rtl="0" algn="ctr">
              <a:spcBef>
                <a:spcPts val="0"/>
              </a:spcBef>
              <a:spcAft>
                <a:spcPts val="0"/>
              </a:spcAft>
              <a:buSzPts val="3900"/>
              <a:buNone/>
              <a:defRPr/>
            </a:lvl8pPr>
            <a:lvl9pPr lvl="8" rtl="0" algn="ctr">
              <a:spcBef>
                <a:spcPts val="0"/>
              </a:spcBef>
              <a:spcAft>
                <a:spcPts val="0"/>
              </a:spcAft>
              <a:buSzPts val="3900"/>
              <a:buNone/>
              <a:defRPr/>
            </a:lvl9pPr>
          </a:lstStyle>
          <a:p/>
        </p:txBody>
      </p:sp>
      <p:cxnSp>
        <p:nvCxnSpPr>
          <p:cNvPr id="187" name="Google Shape;187;p23"/>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88" name="Google Shape;188;p23"/>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sp>
        <p:nvSpPr>
          <p:cNvPr id="189" name="Google Shape;189;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190" name="Shape 190"/>
        <p:cNvGrpSpPr/>
        <p:nvPr/>
      </p:nvGrpSpPr>
      <p:grpSpPr>
        <a:xfrm>
          <a:off x="0" y="0"/>
          <a:ext cx="0" cy="0"/>
          <a:chOff x="0" y="0"/>
          <a:chExt cx="0" cy="0"/>
        </a:xfrm>
      </p:grpSpPr>
      <p:sp>
        <p:nvSpPr>
          <p:cNvPr id="191" name="Google Shape;191;p24"/>
          <p:cNvSpPr txBox="1"/>
          <p:nvPr>
            <p:ph idx="1" type="subTitle"/>
          </p:nvPr>
        </p:nvSpPr>
        <p:spPr>
          <a:xfrm>
            <a:off x="1011250" y="2703350"/>
            <a:ext cx="2429100" cy="105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2" name="Google Shape;192;p24"/>
          <p:cNvSpPr txBox="1"/>
          <p:nvPr>
            <p:ph type="title"/>
          </p:nvPr>
        </p:nvSpPr>
        <p:spPr>
          <a:xfrm>
            <a:off x="1011250" y="1304150"/>
            <a:ext cx="1932000" cy="11820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193" name="Google Shape;193;p24"/>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94" name="Google Shape;194;p24"/>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195" name="Google Shape;195;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_1">
    <p:spTree>
      <p:nvGrpSpPr>
        <p:cNvPr id="196" name="Shape 196"/>
        <p:cNvGrpSpPr/>
        <p:nvPr/>
      </p:nvGrpSpPr>
      <p:grpSpPr>
        <a:xfrm>
          <a:off x="0" y="0"/>
          <a:ext cx="0" cy="0"/>
          <a:chOff x="0" y="0"/>
          <a:chExt cx="0" cy="0"/>
        </a:xfrm>
      </p:grpSpPr>
      <p:sp>
        <p:nvSpPr>
          <p:cNvPr id="197" name="Google Shape;197;p25"/>
          <p:cNvSpPr txBox="1"/>
          <p:nvPr>
            <p:ph idx="1" type="subTitle"/>
          </p:nvPr>
        </p:nvSpPr>
        <p:spPr>
          <a:xfrm>
            <a:off x="5703750" y="2703350"/>
            <a:ext cx="2429100" cy="1056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98" name="Google Shape;198;p25"/>
          <p:cNvSpPr txBox="1"/>
          <p:nvPr>
            <p:ph type="title"/>
          </p:nvPr>
        </p:nvSpPr>
        <p:spPr>
          <a:xfrm>
            <a:off x="6276975" y="1304150"/>
            <a:ext cx="1855800" cy="1182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900"/>
              <a:buNone/>
              <a:defRPr/>
            </a:lvl1pPr>
            <a:lvl2pPr lvl="1" rtl="0" algn="r">
              <a:spcBef>
                <a:spcPts val="0"/>
              </a:spcBef>
              <a:spcAft>
                <a:spcPts val="0"/>
              </a:spcAft>
              <a:buSzPts val="3900"/>
              <a:buNone/>
              <a:defRPr/>
            </a:lvl2pPr>
            <a:lvl3pPr lvl="2" rtl="0" algn="r">
              <a:spcBef>
                <a:spcPts val="0"/>
              </a:spcBef>
              <a:spcAft>
                <a:spcPts val="0"/>
              </a:spcAft>
              <a:buSzPts val="3900"/>
              <a:buNone/>
              <a:defRPr/>
            </a:lvl3pPr>
            <a:lvl4pPr lvl="3" rtl="0" algn="r">
              <a:spcBef>
                <a:spcPts val="0"/>
              </a:spcBef>
              <a:spcAft>
                <a:spcPts val="0"/>
              </a:spcAft>
              <a:buSzPts val="3900"/>
              <a:buNone/>
              <a:defRPr/>
            </a:lvl4pPr>
            <a:lvl5pPr lvl="4" rtl="0" algn="r">
              <a:spcBef>
                <a:spcPts val="0"/>
              </a:spcBef>
              <a:spcAft>
                <a:spcPts val="0"/>
              </a:spcAft>
              <a:buSzPts val="3900"/>
              <a:buNone/>
              <a:defRPr/>
            </a:lvl5pPr>
            <a:lvl6pPr lvl="5" rtl="0" algn="r">
              <a:spcBef>
                <a:spcPts val="0"/>
              </a:spcBef>
              <a:spcAft>
                <a:spcPts val="0"/>
              </a:spcAft>
              <a:buSzPts val="3900"/>
              <a:buNone/>
              <a:defRPr/>
            </a:lvl6pPr>
            <a:lvl7pPr lvl="6" rtl="0" algn="r">
              <a:spcBef>
                <a:spcPts val="0"/>
              </a:spcBef>
              <a:spcAft>
                <a:spcPts val="0"/>
              </a:spcAft>
              <a:buSzPts val="3900"/>
              <a:buNone/>
              <a:defRPr/>
            </a:lvl7pPr>
            <a:lvl8pPr lvl="7" rtl="0" algn="r">
              <a:spcBef>
                <a:spcPts val="0"/>
              </a:spcBef>
              <a:spcAft>
                <a:spcPts val="0"/>
              </a:spcAft>
              <a:buSzPts val="3900"/>
              <a:buNone/>
              <a:defRPr/>
            </a:lvl8pPr>
            <a:lvl9pPr lvl="8" rtl="0" algn="r">
              <a:spcBef>
                <a:spcPts val="0"/>
              </a:spcBef>
              <a:spcAft>
                <a:spcPts val="0"/>
              </a:spcAft>
              <a:buSzPts val="3900"/>
              <a:buNone/>
              <a:defRPr/>
            </a:lvl9pPr>
          </a:lstStyle>
          <a:p/>
        </p:txBody>
      </p:sp>
      <p:cxnSp>
        <p:nvCxnSpPr>
          <p:cNvPr id="199" name="Google Shape;199;p25"/>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200" name="Google Shape;200;p25"/>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201" name="Google Shape;201;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6_1_2">
    <p:spTree>
      <p:nvGrpSpPr>
        <p:cNvPr id="202" name="Shape 202"/>
        <p:cNvGrpSpPr/>
        <p:nvPr/>
      </p:nvGrpSpPr>
      <p:grpSpPr>
        <a:xfrm>
          <a:off x="0" y="0"/>
          <a:ext cx="0" cy="0"/>
          <a:chOff x="0" y="0"/>
          <a:chExt cx="0" cy="0"/>
        </a:xfrm>
      </p:grpSpPr>
      <p:sp>
        <p:nvSpPr>
          <p:cNvPr id="203" name="Google Shape;203;p26"/>
          <p:cNvSpPr txBox="1"/>
          <p:nvPr>
            <p:ph idx="1" type="subTitle"/>
          </p:nvPr>
        </p:nvSpPr>
        <p:spPr>
          <a:xfrm>
            <a:off x="714300" y="1259225"/>
            <a:ext cx="5386200" cy="245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p:txBody>
      </p:sp>
      <p:sp>
        <p:nvSpPr>
          <p:cNvPr id="204" name="Google Shape;204;p26"/>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205" name="Google Shape;205;p26"/>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206" name="Google Shape;206;p26"/>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207" name="Google Shape;207;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6_1_1">
    <p:spTree>
      <p:nvGrpSpPr>
        <p:cNvPr id="208" name="Shape 208"/>
        <p:cNvGrpSpPr/>
        <p:nvPr/>
      </p:nvGrpSpPr>
      <p:grpSpPr>
        <a:xfrm>
          <a:off x="0" y="0"/>
          <a:ext cx="0" cy="0"/>
          <a:chOff x="0" y="0"/>
          <a:chExt cx="0" cy="0"/>
        </a:xfrm>
      </p:grpSpPr>
      <p:sp>
        <p:nvSpPr>
          <p:cNvPr id="209" name="Google Shape;209;p27"/>
          <p:cNvSpPr txBox="1"/>
          <p:nvPr>
            <p:ph idx="1" type="subTitle"/>
          </p:nvPr>
        </p:nvSpPr>
        <p:spPr>
          <a:xfrm>
            <a:off x="706050" y="1408650"/>
            <a:ext cx="3768300" cy="264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cxnSp>
        <p:nvCxnSpPr>
          <p:cNvPr id="210" name="Google Shape;210;p27"/>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211" name="Google Shape;211;p27"/>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212" name="Google Shape;212;p27"/>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213" name="Google Shape;213;p27"/>
          <p:cNvSpPr txBox="1"/>
          <p:nvPr>
            <p:ph idx="2" type="subTitle"/>
          </p:nvPr>
        </p:nvSpPr>
        <p:spPr>
          <a:xfrm>
            <a:off x="4669650" y="1408650"/>
            <a:ext cx="3768300" cy="264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214" name="Google Shape;214;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215" name="Shape 215"/>
        <p:cNvGrpSpPr/>
        <p:nvPr/>
      </p:nvGrpSpPr>
      <p:grpSpPr>
        <a:xfrm>
          <a:off x="0" y="0"/>
          <a:ext cx="0" cy="0"/>
          <a:chOff x="0" y="0"/>
          <a:chExt cx="0" cy="0"/>
        </a:xfrm>
      </p:grpSpPr>
      <p:sp>
        <p:nvSpPr>
          <p:cNvPr id="216" name="Google Shape;216;p28"/>
          <p:cNvSpPr txBox="1"/>
          <p:nvPr>
            <p:ph idx="1" type="subTitle"/>
          </p:nvPr>
        </p:nvSpPr>
        <p:spPr>
          <a:xfrm>
            <a:off x="714300" y="1656375"/>
            <a:ext cx="3361200" cy="138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28"/>
          <p:cNvSpPr txBox="1"/>
          <p:nvPr>
            <p:ph type="title"/>
          </p:nvPr>
        </p:nvSpPr>
        <p:spPr>
          <a:xfrm>
            <a:off x="714300" y="490500"/>
            <a:ext cx="2828700" cy="9624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sz="6800"/>
            </a:lvl1pPr>
            <a:lvl2pPr lvl="1" rtl="0" algn="ctr">
              <a:spcBef>
                <a:spcPts val="0"/>
              </a:spcBef>
              <a:spcAft>
                <a:spcPts val="0"/>
              </a:spcAft>
              <a:buSzPts val="3900"/>
              <a:buNone/>
              <a:defRPr/>
            </a:lvl2pPr>
            <a:lvl3pPr lvl="2" rtl="0" algn="ctr">
              <a:spcBef>
                <a:spcPts val="0"/>
              </a:spcBef>
              <a:spcAft>
                <a:spcPts val="0"/>
              </a:spcAft>
              <a:buSzPts val="3900"/>
              <a:buNone/>
              <a:defRPr/>
            </a:lvl3pPr>
            <a:lvl4pPr lvl="3" rtl="0" algn="ctr">
              <a:spcBef>
                <a:spcPts val="0"/>
              </a:spcBef>
              <a:spcAft>
                <a:spcPts val="0"/>
              </a:spcAft>
              <a:buSzPts val="3900"/>
              <a:buNone/>
              <a:defRPr/>
            </a:lvl4pPr>
            <a:lvl5pPr lvl="4" rtl="0" algn="ctr">
              <a:spcBef>
                <a:spcPts val="0"/>
              </a:spcBef>
              <a:spcAft>
                <a:spcPts val="0"/>
              </a:spcAft>
              <a:buSzPts val="3900"/>
              <a:buNone/>
              <a:defRPr/>
            </a:lvl5pPr>
            <a:lvl6pPr lvl="5" rtl="0" algn="ctr">
              <a:spcBef>
                <a:spcPts val="0"/>
              </a:spcBef>
              <a:spcAft>
                <a:spcPts val="0"/>
              </a:spcAft>
              <a:buSzPts val="3900"/>
              <a:buNone/>
              <a:defRPr/>
            </a:lvl6pPr>
            <a:lvl7pPr lvl="6" rtl="0" algn="ctr">
              <a:spcBef>
                <a:spcPts val="0"/>
              </a:spcBef>
              <a:spcAft>
                <a:spcPts val="0"/>
              </a:spcAft>
              <a:buSzPts val="3900"/>
              <a:buNone/>
              <a:defRPr/>
            </a:lvl7pPr>
            <a:lvl8pPr lvl="7" rtl="0" algn="ctr">
              <a:spcBef>
                <a:spcPts val="0"/>
              </a:spcBef>
              <a:spcAft>
                <a:spcPts val="0"/>
              </a:spcAft>
              <a:buSzPts val="3900"/>
              <a:buNone/>
              <a:defRPr/>
            </a:lvl8pPr>
            <a:lvl9pPr lvl="8" rtl="0" algn="ctr">
              <a:spcBef>
                <a:spcPts val="0"/>
              </a:spcBef>
              <a:spcAft>
                <a:spcPts val="0"/>
              </a:spcAft>
              <a:buSzPts val="3900"/>
              <a:buNone/>
              <a:defRPr/>
            </a:lvl9pPr>
          </a:lstStyle>
          <a:p/>
        </p:txBody>
      </p:sp>
      <p:cxnSp>
        <p:nvCxnSpPr>
          <p:cNvPr id="218" name="Google Shape;218;p28"/>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219" name="Google Shape;219;p28"/>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220" name="Google Shape;220;p28"/>
          <p:cNvSpPr txBox="1"/>
          <p:nvPr/>
        </p:nvSpPr>
        <p:spPr>
          <a:xfrm>
            <a:off x="714300" y="3620145"/>
            <a:ext cx="4739400" cy="5643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Arimo"/>
                <a:ea typeface="Arimo"/>
                <a:cs typeface="Arimo"/>
                <a:sym typeface="Arimo"/>
              </a:rPr>
              <a:t>CREDITS: This presentation template was created by </a:t>
            </a:r>
            <a:r>
              <a:rPr b="1" lang="en" sz="1200">
                <a:solidFill>
                  <a:schemeClr val="dk1"/>
                </a:solidFill>
                <a:uFill>
                  <a:noFill/>
                </a:uFill>
                <a:latin typeface="Arimo"/>
                <a:ea typeface="Arimo"/>
                <a:cs typeface="Arimo"/>
                <a:sym typeface="Arimo"/>
                <a:hlinkClick r:id="rId2">
                  <a:extLst>
                    <a:ext uri="{A12FA001-AC4F-418D-AE19-62706E023703}">
                      <ahyp:hlinkClr val="tx"/>
                    </a:ext>
                  </a:extLst>
                </a:hlinkClick>
              </a:rPr>
              <a:t>Slidesgo</a:t>
            </a:r>
            <a:r>
              <a:rPr lang="en" sz="1200">
                <a:solidFill>
                  <a:schemeClr val="dk1"/>
                </a:solidFill>
                <a:latin typeface="Arimo"/>
                <a:ea typeface="Arimo"/>
                <a:cs typeface="Arimo"/>
                <a:sym typeface="Arimo"/>
              </a:rPr>
              <a:t>, including icons by </a:t>
            </a:r>
            <a:r>
              <a:rPr b="1" lang="en" sz="1200">
                <a:solidFill>
                  <a:schemeClr val="dk1"/>
                </a:solidFill>
                <a:uFill>
                  <a:noFill/>
                </a:uFill>
                <a:latin typeface="Arimo"/>
                <a:ea typeface="Arimo"/>
                <a:cs typeface="Arimo"/>
                <a:sym typeface="Arimo"/>
                <a:hlinkClick r:id="rId3">
                  <a:extLst>
                    <a:ext uri="{A12FA001-AC4F-418D-AE19-62706E023703}">
                      <ahyp:hlinkClr val="tx"/>
                    </a:ext>
                  </a:extLst>
                </a:hlinkClick>
              </a:rPr>
              <a:t>Flaticon</a:t>
            </a:r>
            <a:r>
              <a:rPr lang="en" sz="1200">
                <a:solidFill>
                  <a:schemeClr val="dk1"/>
                </a:solidFill>
                <a:latin typeface="Arimo"/>
                <a:ea typeface="Arimo"/>
                <a:cs typeface="Arimo"/>
                <a:sym typeface="Arimo"/>
              </a:rPr>
              <a:t> and infographics &amp; images by </a:t>
            </a:r>
            <a:r>
              <a:rPr b="1" lang="en" sz="1200">
                <a:solidFill>
                  <a:schemeClr val="dk1"/>
                </a:solidFill>
                <a:uFill>
                  <a:noFill/>
                </a:uFill>
                <a:latin typeface="Arimo"/>
                <a:ea typeface="Arimo"/>
                <a:cs typeface="Arimo"/>
                <a:sym typeface="Arimo"/>
                <a:hlinkClick r:id="rId4">
                  <a:extLst>
                    <a:ext uri="{A12FA001-AC4F-418D-AE19-62706E023703}">
                      <ahyp:hlinkClr val="tx"/>
                    </a:ext>
                  </a:extLst>
                </a:hlinkClick>
              </a:rPr>
              <a:t>Freepik</a:t>
            </a:r>
            <a:endParaRPr b="1" sz="1200">
              <a:solidFill>
                <a:schemeClr val="dk1"/>
              </a:solidFill>
              <a:latin typeface="Arimo"/>
              <a:ea typeface="Arimo"/>
              <a:cs typeface="Arimo"/>
              <a:sym typeface="Arimo"/>
            </a:endParaRPr>
          </a:p>
        </p:txBody>
      </p:sp>
      <p:sp>
        <p:nvSpPr>
          <p:cNvPr id="221" name="Google Shape;221;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222" name="Shape 222"/>
        <p:cNvGrpSpPr/>
        <p:nvPr/>
      </p:nvGrpSpPr>
      <p:grpSpPr>
        <a:xfrm>
          <a:off x="0" y="0"/>
          <a:ext cx="0" cy="0"/>
          <a:chOff x="0" y="0"/>
          <a:chExt cx="0" cy="0"/>
        </a:xfrm>
      </p:grpSpPr>
      <p:sp>
        <p:nvSpPr>
          <p:cNvPr id="223" name="Google Shape;223;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224" name="Shape 224"/>
        <p:cNvGrpSpPr/>
        <p:nvPr/>
      </p:nvGrpSpPr>
      <p:grpSpPr>
        <a:xfrm>
          <a:off x="0" y="0"/>
          <a:ext cx="0" cy="0"/>
          <a:chOff x="0" y="0"/>
          <a:chExt cx="0" cy="0"/>
        </a:xfrm>
      </p:grpSpPr>
      <p:cxnSp>
        <p:nvCxnSpPr>
          <p:cNvPr id="225" name="Google Shape;225;p30"/>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226" name="Google Shape;226;p30"/>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grpSp>
        <p:nvGrpSpPr>
          <p:cNvPr id="227" name="Google Shape;227;p30"/>
          <p:cNvGrpSpPr/>
          <p:nvPr/>
        </p:nvGrpSpPr>
        <p:grpSpPr>
          <a:xfrm>
            <a:off x="706060" y="1236002"/>
            <a:ext cx="695830" cy="243805"/>
            <a:chOff x="2271950" y="2722775"/>
            <a:chExt cx="575875" cy="201775"/>
          </a:xfrm>
        </p:grpSpPr>
        <p:sp>
          <p:nvSpPr>
            <p:cNvPr id="228" name="Google Shape;228;p3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30"/>
          <p:cNvSpPr/>
          <p:nvPr/>
        </p:nvSpPr>
        <p:spPr>
          <a:xfrm>
            <a:off x="7786413" y="8020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0"/>
          <p:cNvSpPr/>
          <p:nvPr/>
        </p:nvSpPr>
        <p:spPr>
          <a:xfrm>
            <a:off x="1915951" y="336779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30"/>
          <p:cNvGrpSpPr/>
          <p:nvPr/>
        </p:nvGrpSpPr>
        <p:grpSpPr>
          <a:xfrm>
            <a:off x="1401907" y="689254"/>
            <a:ext cx="953591" cy="334099"/>
            <a:chOff x="2271950" y="2722775"/>
            <a:chExt cx="575875" cy="201775"/>
          </a:xfrm>
        </p:grpSpPr>
        <p:sp>
          <p:nvSpPr>
            <p:cNvPr id="236" name="Google Shape;236;p3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30"/>
          <p:cNvSpPr/>
          <p:nvPr/>
        </p:nvSpPr>
        <p:spPr>
          <a:xfrm>
            <a:off x="6775477" y="3965413"/>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0"/>
          <p:cNvSpPr/>
          <p:nvPr/>
        </p:nvSpPr>
        <p:spPr>
          <a:xfrm>
            <a:off x="1654063" y="1173140"/>
            <a:ext cx="335779" cy="396134"/>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a:off x="8224526" y="204207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rot="-1685758">
            <a:off x="7349828" y="1695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a:off x="8224513" y="3689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p:nvPr/>
        </p:nvSpPr>
        <p:spPr>
          <a:xfrm rot="-1685758">
            <a:off x="2517753" y="144988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0"/>
          <p:cNvSpPr/>
          <p:nvPr/>
        </p:nvSpPr>
        <p:spPr>
          <a:xfrm>
            <a:off x="1494952" y="2445824"/>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0"/>
          <p:cNvSpPr/>
          <p:nvPr/>
        </p:nvSpPr>
        <p:spPr>
          <a:xfrm>
            <a:off x="7674437" y="245962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p:nvPr/>
        </p:nvSpPr>
        <p:spPr>
          <a:xfrm rot="-4501656">
            <a:off x="7177993" y="3584747"/>
            <a:ext cx="700435" cy="696862"/>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rot="-4498560">
            <a:off x="7715362" y="3194685"/>
            <a:ext cx="372045" cy="370147"/>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p:nvPr/>
        </p:nvSpPr>
        <p:spPr>
          <a:xfrm rot="-4497731">
            <a:off x="7127795" y="2968777"/>
            <a:ext cx="503609" cy="50104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p:nvPr/>
        </p:nvSpPr>
        <p:spPr>
          <a:xfrm>
            <a:off x="1126688" y="34189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0"/>
          <p:cNvSpPr/>
          <p:nvPr/>
        </p:nvSpPr>
        <p:spPr>
          <a:xfrm>
            <a:off x="706038" y="19410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0"/>
          <p:cNvSpPr/>
          <p:nvPr/>
        </p:nvSpPr>
        <p:spPr>
          <a:xfrm>
            <a:off x="8140863" y="11731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0"/>
          <p:cNvSpPr/>
          <p:nvPr/>
        </p:nvSpPr>
        <p:spPr>
          <a:xfrm rot="-1685758">
            <a:off x="930128" y="402163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
          <p:cNvSpPr/>
          <p:nvPr/>
        </p:nvSpPr>
        <p:spPr>
          <a:xfrm>
            <a:off x="1401912" y="42271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idx="1" type="subTitle"/>
          </p:nvPr>
        </p:nvSpPr>
        <p:spPr>
          <a:xfrm>
            <a:off x="714300" y="1259225"/>
            <a:ext cx="7715400" cy="334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p:txBody>
      </p:sp>
      <p:sp>
        <p:nvSpPr>
          <p:cNvPr id="24" name="Google Shape;24;p4"/>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25" name="Google Shape;25;p4"/>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26" name="Google Shape;26;p4"/>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27" name="Google Shape;27;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2" name="Shape 262"/>
        <p:cNvGrpSpPr/>
        <p:nvPr/>
      </p:nvGrpSpPr>
      <p:grpSpPr>
        <a:xfrm>
          <a:off x="0" y="0"/>
          <a:ext cx="0" cy="0"/>
          <a:chOff x="0" y="0"/>
          <a:chExt cx="0" cy="0"/>
        </a:xfrm>
      </p:grpSpPr>
      <p:sp>
        <p:nvSpPr>
          <p:cNvPr id="263" name="Google Shape;263;p32"/>
          <p:cNvSpPr txBox="1"/>
          <p:nvPr>
            <p:ph type="ctrTitle"/>
          </p:nvPr>
        </p:nvSpPr>
        <p:spPr>
          <a:xfrm>
            <a:off x="714300" y="1079004"/>
            <a:ext cx="5007300" cy="21948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6800">
                <a:latin typeface="Bebas Neue"/>
                <a:ea typeface="Bebas Neue"/>
                <a:cs typeface="Bebas Neue"/>
                <a:sym typeface="Bebas Neu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64" name="Google Shape;264;p32"/>
          <p:cNvSpPr txBox="1"/>
          <p:nvPr>
            <p:ph idx="1" type="subTitle"/>
          </p:nvPr>
        </p:nvSpPr>
        <p:spPr>
          <a:xfrm>
            <a:off x="852563" y="3464767"/>
            <a:ext cx="3815400" cy="21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atin typeface="Arimo"/>
                <a:ea typeface="Arimo"/>
                <a:cs typeface="Arimo"/>
                <a:sym typeface="Arim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cxnSp>
        <p:nvCxnSpPr>
          <p:cNvPr id="265" name="Google Shape;265;p32"/>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266" name="Google Shape;266;p32"/>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267" name="Google Shape;267;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8" name="Shape 268"/>
        <p:cNvGrpSpPr/>
        <p:nvPr/>
      </p:nvGrpSpPr>
      <p:grpSpPr>
        <a:xfrm>
          <a:off x="0" y="0"/>
          <a:ext cx="0" cy="0"/>
          <a:chOff x="0" y="0"/>
          <a:chExt cx="0" cy="0"/>
        </a:xfrm>
      </p:grpSpPr>
      <p:sp>
        <p:nvSpPr>
          <p:cNvPr id="269" name="Google Shape;269;p33"/>
          <p:cNvSpPr txBox="1"/>
          <p:nvPr>
            <p:ph type="title"/>
          </p:nvPr>
        </p:nvSpPr>
        <p:spPr>
          <a:xfrm>
            <a:off x="2380400" y="1273525"/>
            <a:ext cx="4445400" cy="17409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6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70" name="Google Shape;270;p33"/>
          <p:cNvSpPr txBox="1"/>
          <p:nvPr>
            <p:ph idx="1" type="subTitle"/>
          </p:nvPr>
        </p:nvSpPr>
        <p:spPr>
          <a:xfrm>
            <a:off x="2431100" y="3530450"/>
            <a:ext cx="4580400" cy="3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1" name="Google Shape;271;p33"/>
          <p:cNvSpPr txBox="1"/>
          <p:nvPr>
            <p:ph hasCustomPrompt="1" idx="2" type="title"/>
          </p:nvPr>
        </p:nvSpPr>
        <p:spPr>
          <a:xfrm>
            <a:off x="714300" y="1764027"/>
            <a:ext cx="1367400" cy="75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75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cxnSp>
        <p:nvCxnSpPr>
          <p:cNvPr id="272" name="Google Shape;272;p33"/>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273" name="Google Shape;273;p33"/>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274" name="Google Shape;274;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5" name="Shape 275"/>
        <p:cNvGrpSpPr/>
        <p:nvPr/>
      </p:nvGrpSpPr>
      <p:grpSpPr>
        <a:xfrm>
          <a:off x="0" y="0"/>
          <a:ext cx="0" cy="0"/>
          <a:chOff x="0" y="0"/>
          <a:chExt cx="0" cy="0"/>
        </a:xfrm>
      </p:grpSpPr>
      <p:sp>
        <p:nvSpPr>
          <p:cNvPr id="276" name="Google Shape;276;p34"/>
          <p:cNvSpPr txBox="1"/>
          <p:nvPr>
            <p:ph idx="1" type="subTitle"/>
          </p:nvPr>
        </p:nvSpPr>
        <p:spPr>
          <a:xfrm>
            <a:off x="714300" y="1259225"/>
            <a:ext cx="7715400" cy="334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p:txBody>
      </p:sp>
      <p:sp>
        <p:nvSpPr>
          <p:cNvPr id="277" name="Google Shape;277;p34"/>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278" name="Google Shape;278;p34"/>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279" name="Google Shape;279;p34"/>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280" name="Google Shape;280;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1" name="Shape 281"/>
        <p:cNvGrpSpPr/>
        <p:nvPr/>
      </p:nvGrpSpPr>
      <p:grpSpPr>
        <a:xfrm>
          <a:off x="0" y="0"/>
          <a:ext cx="0" cy="0"/>
          <a:chOff x="0" y="0"/>
          <a:chExt cx="0" cy="0"/>
        </a:xfrm>
      </p:grpSpPr>
      <p:sp>
        <p:nvSpPr>
          <p:cNvPr id="282" name="Google Shape;282;p35"/>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283" name="Google Shape;283;p35"/>
          <p:cNvSpPr txBox="1"/>
          <p:nvPr>
            <p:ph idx="2" type="title"/>
          </p:nvPr>
        </p:nvSpPr>
        <p:spPr>
          <a:xfrm>
            <a:off x="1804169" y="29418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84" name="Google Shape;284;p35"/>
          <p:cNvSpPr txBox="1"/>
          <p:nvPr>
            <p:ph idx="1" type="subTitle"/>
          </p:nvPr>
        </p:nvSpPr>
        <p:spPr>
          <a:xfrm>
            <a:off x="1804169" y="3588701"/>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5" name="Google Shape;285;p35"/>
          <p:cNvSpPr txBox="1"/>
          <p:nvPr>
            <p:ph idx="3" type="title"/>
          </p:nvPr>
        </p:nvSpPr>
        <p:spPr>
          <a:xfrm>
            <a:off x="5109344" y="29418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86" name="Google Shape;286;p35"/>
          <p:cNvSpPr txBox="1"/>
          <p:nvPr>
            <p:ph idx="4" type="subTitle"/>
          </p:nvPr>
        </p:nvSpPr>
        <p:spPr>
          <a:xfrm>
            <a:off x="5109344" y="3588701"/>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287" name="Google Shape;287;p35"/>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288" name="Google Shape;288;p35"/>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289" name="Google Shape;28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0" name="Shape 290"/>
        <p:cNvGrpSpPr/>
        <p:nvPr/>
      </p:nvGrpSpPr>
      <p:grpSpPr>
        <a:xfrm>
          <a:off x="0" y="0"/>
          <a:ext cx="0" cy="0"/>
          <a:chOff x="0" y="0"/>
          <a:chExt cx="0" cy="0"/>
        </a:xfrm>
      </p:grpSpPr>
      <p:sp>
        <p:nvSpPr>
          <p:cNvPr id="291" name="Google Shape;291;p36"/>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292" name="Google Shape;292;p36"/>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293" name="Google Shape;293;p36"/>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294" name="Google Shape;294;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5" name="Shape 295"/>
        <p:cNvGrpSpPr/>
        <p:nvPr/>
      </p:nvGrpSpPr>
      <p:grpSpPr>
        <a:xfrm>
          <a:off x="0" y="0"/>
          <a:ext cx="0" cy="0"/>
          <a:chOff x="0" y="0"/>
          <a:chExt cx="0" cy="0"/>
        </a:xfrm>
      </p:grpSpPr>
      <p:sp>
        <p:nvSpPr>
          <p:cNvPr id="296" name="Google Shape;296;p37"/>
          <p:cNvSpPr txBox="1"/>
          <p:nvPr>
            <p:ph idx="1" type="subTitle"/>
          </p:nvPr>
        </p:nvSpPr>
        <p:spPr>
          <a:xfrm>
            <a:off x="714300" y="1971675"/>
            <a:ext cx="3857700" cy="238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Font typeface="Anaheim"/>
              <a:buChar char="●"/>
              <a:defRPr sz="1400"/>
            </a:lvl1pPr>
            <a:lvl2pPr lvl="1" rtl="0">
              <a:lnSpc>
                <a:spcPct val="100000"/>
              </a:lnSpc>
              <a:spcBef>
                <a:spcPts val="0"/>
              </a:spcBef>
              <a:spcAft>
                <a:spcPts val="0"/>
              </a:spcAft>
              <a:buClr>
                <a:srgbClr val="595959"/>
              </a:buClr>
              <a:buSzPts val="1400"/>
              <a:buFont typeface="Anaheim"/>
              <a:buChar char="○"/>
              <a:defRPr/>
            </a:lvl2pPr>
            <a:lvl3pPr lvl="2" rtl="0">
              <a:lnSpc>
                <a:spcPct val="100000"/>
              </a:lnSpc>
              <a:spcBef>
                <a:spcPts val="0"/>
              </a:spcBef>
              <a:spcAft>
                <a:spcPts val="0"/>
              </a:spcAft>
              <a:buClr>
                <a:srgbClr val="595959"/>
              </a:buClr>
              <a:buSzPts val="1400"/>
              <a:buFont typeface="Anaheim"/>
              <a:buChar char="■"/>
              <a:defRPr/>
            </a:lvl3pPr>
            <a:lvl4pPr lvl="3" rtl="0">
              <a:lnSpc>
                <a:spcPct val="100000"/>
              </a:lnSpc>
              <a:spcBef>
                <a:spcPts val="0"/>
              </a:spcBef>
              <a:spcAft>
                <a:spcPts val="0"/>
              </a:spcAft>
              <a:buClr>
                <a:srgbClr val="595959"/>
              </a:buClr>
              <a:buSzPts val="1400"/>
              <a:buFont typeface="Anaheim"/>
              <a:buChar char="●"/>
              <a:defRPr/>
            </a:lvl4pPr>
            <a:lvl5pPr lvl="4" rtl="0">
              <a:lnSpc>
                <a:spcPct val="100000"/>
              </a:lnSpc>
              <a:spcBef>
                <a:spcPts val="0"/>
              </a:spcBef>
              <a:spcAft>
                <a:spcPts val="0"/>
              </a:spcAft>
              <a:buClr>
                <a:srgbClr val="595959"/>
              </a:buClr>
              <a:buSzPts val="1400"/>
              <a:buFont typeface="Anaheim"/>
              <a:buChar char="○"/>
              <a:defRPr/>
            </a:lvl5pPr>
            <a:lvl6pPr lvl="5" rtl="0">
              <a:lnSpc>
                <a:spcPct val="100000"/>
              </a:lnSpc>
              <a:spcBef>
                <a:spcPts val="0"/>
              </a:spcBef>
              <a:spcAft>
                <a:spcPts val="0"/>
              </a:spcAft>
              <a:buClr>
                <a:srgbClr val="595959"/>
              </a:buClr>
              <a:buSzPts val="1400"/>
              <a:buFont typeface="Anaheim"/>
              <a:buChar char="■"/>
              <a:defRPr/>
            </a:lvl6pPr>
            <a:lvl7pPr lvl="6" rtl="0">
              <a:lnSpc>
                <a:spcPct val="100000"/>
              </a:lnSpc>
              <a:spcBef>
                <a:spcPts val="0"/>
              </a:spcBef>
              <a:spcAft>
                <a:spcPts val="0"/>
              </a:spcAft>
              <a:buClr>
                <a:srgbClr val="595959"/>
              </a:buClr>
              <a:buSzPts val="1400"/>
              <a:buFont typeface="Anaheim"/>
              <a:buChar char="●"/>
              <a:defRPr/>
            </a:lvl7pPr>
            <a:lvl8pPr lvl="7" rtl="0">
              <a:lnSpc>
                <a:spcPct val="100000"/>
              </a:lnSpc>
              <a:spcBef>
                <a:spcPts val="0"/>
              </a:spcBef>
              <a:spcAft>
                <a:spcPts val="0"/>
              </a:spcAft>
              <a:buClr>
                <a:srgbClr val="595959"/>
              </a:buClr>
              <a:buSzPts val="1400"/>
              <a:buFont typeface="Anaheim"/>
              <a:buChar char="○"/>
              <a:defRPr/>
            </a:lvl8pPr>
            <a:lvl9pPr lvl="8" rtl="0">
              <a:lnSpc>
                <a:spcPct val="100000"/>
              </a:lnSpc>
              <a:spcBef>
                <a:spcPts val="0"/>
              </a:spcBef>
              <a:spcAft>
                <a:spcPts val="0"/>
              </a:spcAft>
              <a:buClr>
                <a:srgbClr val="595959"/>
              </a:buClr>
              <a:buSzPts val="1400"/>
              <a:buFont typeface="Anaheim"/>
              <a:buChar char="■"/>
              <a:defRPr/>
            </a:lvl9pPr>
          </a:lstStyle>
          <a:p/>
        </p:txBody>
      </p:sp>
      <p:sp>
        <p:nvSpPr>
          <p:cNvPr id="297" name="Google Shape;297;p37"/>
          <p:cNvSpPr txBox="1"/>
          <p:nvPr>
            <p:ph type="title"/>
          </p:nvPr>
        </p:nvSpPr>
        <p:spPr>
          <a:xfrm>
            <a:off x="714300" y="553450"/>
            <a:ext cx="3857700" cy="12468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298" name="Google Shape;298;p37"/>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299" name="Google Shape;299;p37"/>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300" name="Google Shape;300;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1" name="Shape 301"/>
        <p:cNvGrpSpPr/>
        <p:nvPr/>
      </p:nvGrpSpPr>
      <p:grpSpPr>
        <a:xfrm>
          <a:off x="0" y="0"/>
          <a:ext cx="0" cy="0"/>
          <a:chOff x="0" y="0"/>
          <a:chExt cx="0" cy="0"/>
        </a:xfrm>
      </p:grpSpPr>
      <p:sp>
        <p:nvSpPr>
          <p:cNvPr id="302" name="Google Shape;302;p38"/>
          <p:cNvSpPr txBox="1"/>
          <p:nvPr>
            <p:ph type="title"/>
          </p:nvPr>
        </p:nvSpPr>
        <p:spPr>
          <a:xfrm>
            <a:off x="2367000" y="1163250"/>
            <a:ext cx="4410000" cy="2817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303" name="Google Shape;303;p38"/>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304" name="Google Shape;304;p38"/>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305" name="Google Shape;305;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6" name="Shape 306"/>
        <p:cNvGrpSpPr/>
        <p:nvPr/>
      </p:nvGrpSpPr>
      <p:grpSpPr>
        <a:xfrm>
          <a:off x="0" y="0"/>
          <a:ext cx="0" cy="0"/>
          <a:chOff x="0" y="0"/>
          <a:chExt cx="0" cy="0"/>
        </a:xfrm>
      </p:grpSpPr>
      <p:sp>
        <p:nvSpPr>
          <p:cNvPr id="307" name="Google Shape;307;p39"/>
          <p:cNvSpPr txBox="1"/>
          <p:nvPr>
            <p:ph type="title"/>
          </p:nvPr>
        </p:nvSpPr>
        <p:spPr>
          <a:xfrm>
            <a:off x="4384500" y="1404538"/>
            <a:ext cx="4045200" cy="768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200"/>
              <a:buNone/>
              <a:defRPr sz="5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08" name="Google Shape;308;p39"/>
          <p:cNvSpPr txBox="1"/>
          <p:nvPr>
            <p:ph idx="1" type="subTitle"/>
          </p:nvPr>
        </p:nvSpPr>
        <p:spPr>
          <a:xfrm>
            <a:off x="4384500" y="2314563"/>
            <a:ext cx="4045200" cy="142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309" name="Google Shape;309;p39"/>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310" name="Google Shape;310;p39"/>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311" name="Google Shape;311;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2" name="Shape 312"/>
        <p:cNvGrpSpPr/>
        <p:nvPr/>
      </p:nvGrpSpPr>
      <p:grpSpPr>
        <a:xfrm>
          <a:off x="0" y="0"/>
          <a:ext cx="0" cy="0"/>
          <a:chOff x="0" y="0"/>
          <a:chExt cx="0" cy="0"/>
        </a:xfrm>
      </p:grpSpPr>
      <p:sp>
        <p:nvSpPr>
          <p:cNvPr id="313" name="Google Shape;313;p40"/>
          <p:cNvSpPr txBox="1"/>
          <p:nvPr>
            <p:ph type="title"/>
          </p:nvPr>
        </p:nvSpPr>
        <p:spPr>
          <a:xfrm>
            <a:off x="750600" y="3073400"/>
            <a:ext cx="3414600" cy="12423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314" name="Google Shape;314;p40"/>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315" name="Google Shape;315;p40"/>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316" name="Google Shape;316;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17" name="Shape 317"/>
        <p:cNvGrpSpPr/>
        <p:nvPr/>
      </p:nvGrpSpPr>
      <p:grpSpPr>
        <a:xfrm>
          <a:off x="0" y="0"/>
          <a:ext cx="0" cy="0"/>
          <a:chOff x="0" y="0"/>
          <a:chExt cx="0" cy="0"/>
        </a:xfrm>
      </p:grpSpPr>
      <p:sp>
        <p:nvSpPr>
          <p:cNvPr id="318" name="Google Shape;318;p41"/>
          <p:cNvSpPr txBox="1"/>
          <p:nvPr>
            <p:ph hasCustomPrompt="1" type="title"/>
          </p:nvPr>
        </p:nvSpPr>
        <p:spPr>
          <a:xfrm>
            <a:off x="3293750" y="1495425"/>
            <a:ext cx="3764400" cy="1012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0000"/>
              <a:buNone/>
              <a:defRPr sz="100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319" name="Google Shape;319;p41"/>
          <p:cNvSpPr txBox="1"/>
          <p:nvPr>
            <p:ph idx="1" type="subTitle"/>
          </p:nvPr>
        </p:nvSpPr>
        <p:spPr>
          <a:xfrm>
            <a:off x="1933650" y="3189775"/>
            <a:ext cx="5153100" cy="28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cxnSp>
        <p:nvCxnSpPr>
          <p:cNvPr id="320" name="Google Shape;320;p41"/>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321" name="Google Shape;321;p41"/>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322" name="Google Shape;322;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30" name="Google Shape;30;p5"/>
          <p:cNvSpPr txBox="1"/>
          <p:nvPr>
            <p:ph idx="2" type="title"/>
          </p:nvPr>
        </p:nvSpPr>
        <p:spPr>
          <a:xfrm>
            <a:off x="1804169" y="29418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1" name="Google Shape;31;p5"/>
          <p:cNvSpPr txBox="1"/>
          <p:nvPr>
            <p:ph idx="1" type="subTitle"/>
          </p:nvPr>
        </p:nvSpPr>
        <p:spPr>
          <a:xfrm>
            <a:off x="1804169" y="3588701"/>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2" name="Google Shape;32;p5"/>
          <p:cNvSpPr txBox="1"/>
          <p:nvPr>
            <p:ph idx="3" type="title"/>
          </p:nvPr>
        </p:nvSpPr>
        <p:spPr>
          <a:xfrm>
            <a:off x="5109344" y="29418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3" name="Google Shape;33;p5"/>
          <p:cNvSpPr txBox="1"/>
          <p:nvPr>
            <p:ph idx="4" type="subTitle"/>
          </p:nvPr>
        </p:nvSpPr>
        <p:spPr>
          <a:xfrm>
            <a:off x="5109344" y="3588701"/>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34" name="Google Shape;34;p5"/>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35" name="Google Shape;35;p5"/>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36" name="Google Shape;36;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23" name="Shape 323"/>
        <p:cNvGrpSpPr/>
        <p:nvPr/>
      </p:nvGrpSpPr>
      <p:grpSpPr>
        <a:xfrm>
          <a:off x="0" y="0"/>
          <a:ext cx="0" cy="0"/>
          <a:chOff x="0" y="0"/>
          <a:chExt cx="0" cy="0"/>
        </a:xfrm>
      </p:grpSpPr>
      <p:sp>
        <p:nvSpPr>
          <p:cNvPr id="324" name="Google Shape;324;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25" name="Shape 325"/>
        <p:cNvGrpSpPr/>
        <p:nvPr/>
      </p:nvGrpSpPr>
      <p:grpSpPr>
        <a:xfrm>
          <a:off x="0" y="0"/>
          <a:ext cx="0" cy="0"/>
          <a:chOff x="0" y="0"/>
          <a:chExt cx="0" cy="0"/>
        </a:xfrm>
      </p:grpSpPr>
      <p:sp>
        <p:nvSpPr>
          <p:cNvPr id="326" name="Google Shape;326;p43"/>
          <p:cNvSpPr txBox="1"/>
          <p:nvPr>
            <p:ph type="title"/>
          </p:nvPr>
        </p:nvSpPr>
        <p:spPr>
          <a:xfrm>
            <a:off x="1641574" y="1361075"/>
            <a:ext cx="277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27" name="Google Shape;327;p43"/>
          <p:cNvSpPr txBox="1"/>
          <p:nvPr>
            <p:ph idx="1" type="subTitle"/>
          </p:nvPr>
        </p:nvSpPr>
        <p:spPr>
          <a:xfrm>
            <a:off x="1641561" y="20078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28" name="Google Shape;328;p43"/>
          <p:cNvSpPr txBox="1"/>
          <p:nvPr>
            <p:ph hasCustomPrompt="1" idx="2" type="title"/>
          </p:nvPr>
        </p:nvSpPr>
        <p:spPr>
          <a:xfrm>
            <a:off x="806111" y="18591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29" name="Google Shape;329;p43"/>
          <p:cNvSpPr txBox="1"/>
          <p:nvPr>
            <p:ph idx="3" type="title"/>
          </p:nvPr>
        </p:nvSpPr>
        <p:spPr>
          <a:xfrm>
            <a:off x="5499274" y="1361075"/>
            <a:ext cx="28317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30" name="Google Shape;330;p43"/>
          <p:cNvSpPr txBox="1"/>
          <p:nvPr>
            <p:ph idx="4" type="subTitle"/>
          </p:nvPr>
        </p:nvSpPr>
        <p:spPr>
          <a:xfrm>
            <a:off x="5499261" y="20078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31" name="Google Shape;331;p43"/>
          <p:cNvSpPr txBox="1"/>
          <p:nvPr>
            <p:ph hasCustomPrompt="1" idx="5" type="title"/>
          </p:nvPr>
        </p:nvSpPr>
        <p:spPr>
          <a:xfrm>
            <a:off x="4663811" y="18591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32" name="Google Shape;332;p43"/>
          <p:cNvSpPr txBox="1"/>
          <p:nvPr>
            <p:ph idx="6" type="title"/>
          </p:nvPr>
        </p:nvSpPr>
        <p:spPr>
          <a:xfrm>
            <a:off x="1641574" y="3103675"/>
            <a:ext cx="277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33" name="Google Shape;333;p43"/>
          <p:cNvSpPr txBox="1"/>
          <p:nvPr>
            <p:ph idx="7" type="subTitle"/>
          </p:nvPr>
        </p:nvSpPr>
        <p:spPr>
          <a:xfrm>
            <a:off x="1641561" y="37504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34" name="Google Shape;334;p43"/>
          <p:cNvSpPr txBox="1"/>
          <p:nvPr>
            <p:ph hasCustomPrompt="1" idx="8" type="title"/>
          </p:nvPr>
        </p:nvSpPr>
        <p:spPr>
          <a:xfrm>
            <a:off x="806111" y="36017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35" name="Google Shape;335;p43"/>
          <p:cNvSpPr txBox="1"/>
          <p:nvPr>
            <p:ph idx="9" type="title"/>
          </p:nvPr>
        </p:nvSpPr>
        <p:spPr>
          <a:xfrm>
            <a:off x="5499274" y="3103675"/>
            <a:ext cx="28317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36" name="Google Shape;336;p43"/>
          <p:cNvSpPr txBox="1"/>
          <p:nvPr>
            <p:ph idx="13" type="subTitle"/>
          </p:nvPr>
        </p:nvSpPr>
        <p:spPr>
          <a:xfrm>
            <a:off x="5499261" y="37504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37" name="Google Shape;337;p43"/>
          <p:cNvSpPr txBox="1"/>
          <p:nvPr>
            <p:ph hasCustomPrompt="1" idx="14" type="title"/>
          </p:nvPr>
        </p:nvSpPr>
        <p:spPr>
          <a:xfrm>
            <a:off x="4663811" y="36017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38" name="Google Shape;338;p43"/>
          <p:cNvSpPr txBox="1"/>
          <p:nvPr>
            <p:ph idx="15"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339" name="Google Shape;339;p43"/>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43"/>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341" name="Google Shape;341;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342" name="Shape 342"/>
        <p:cNvGrpSpPr/>
        <p:nvPr/>
      </p:nvGrpSpPr>
      <p:grpSpPr>
        <a:xfrm>
          <a:off x="0" y="0"/>
          <a:ext cx="0" cy="0"/>
          <a:chOff x="0" y="0"/>
          <a:chExt cx="0" cy="0"/>
        </a:xfrm>
      </p:grpSpPr>
      <p:sp>
        <p:nvSpPr>
          <p:cNvPr id="343" name="Google Shape;343;p44"/>
          <p:cNvSpPr txBox="1"/>
          <p:nvPr>
            <p:ph type="title"/>
          </p:nvPr>
        </p:nvSpPr>
        <p:spPr>
          <a:xfrm>
            <a:off x="1914075"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44" name="Google Shape;344;p44"/>
          <p:cNvSpPr txBox="1"/>
          <p:nvPr>
            <p:ph idx="1" type="subTitle"/>
          </p:nvPr>
        </p:nvSpPr>
        <p:spPr>
          <a:xfrm>
            <a:off x="1914075"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45" name="Google Shape;345;p44"/>
          <p:cNvSpPr txBox="1"/>
          <p:nvPr>
            <p:ph idx="2" type="title"/>
          </p:nvPr>
        </p:nvSpPr>
        <p:spPr>
          <a:xfrm>
            <a:off x="4999425"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46" name="Google Shape;346;p44"/>
          <p:cNvSpPr txBox="1"/>
          <p:nvPr>
            <p:ph idx="3" type="subTitle"/>
          </p:nvPr>
        </p:nvSpPr>
        <p:spPr>
          <a:xfrm>
            <a:off x="4999425"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47" name="Google Shape;347;p44"/>
          <p:cNvSpPr txBox="1"/>
          <p:nvPr>
            <p:ph idx="4"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348" name="Google Shape;348;p44"/>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349" name="Google Shape;349;p44"/>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350" name="Google Shape;350;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4_1">
    <p:spTree>
      <p:nvGrpSpPr>
        <p:cNvPr id="351" name="Shape 351"/>
        <p:cNvGrpSpPr/>
        <p:nvPr/>
      </p:nvGrpSpPr>
      <p:grpSpPr>
        <a:xfrm>
          <a:off x="0" y="0"/>
          <a:ext cx="0" cy="0"/>
          <a:chOff x="0" y="0"/>
          <a:chExt cx="0" cy="0"/>
        </a:xfrm>
      </p:grpSpPr>
      <p:sp>
        <p:nvSpPr>
          <p:cNvPr id="352" name="Google Shape;352;p45"/>
          <p:cNvSpPr txBox="1"/>
          <p:nvPr>
            <p:ph type="title"/>
          </p:nvPr>
        </p:nvSpPr>
        <p:spPr>
          <a:xfrm>
            <a:off x="1773725" y="1448288"/>
            <a:ext cx="22305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53" name="Google Shape;353;p45"/>
          <p:cNvSpPr txBox="1"/>
          <p:nvPr>
            <p:ph idx="1" type="subTitle"/>
          </p:nvPr>
        </p:nvSpPr>
        <p:spPr>
          <a:xfrm>
            <a:off x="1773725" y="2095103"/>
            <a:ext cx="2230500" cy="7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54" name="Google Shape;354;p45"/>
          <p:cNvSpPr txBox="1"/>
          <p:nvPr>
            <p:ph idx="2" type="title"/>
          </p:nvPr>
        </p:nvSpPr>
        <p:spPr>
          <a:xfrm>
            <a:off x="5144188" y="2484688"/>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55" name="Google Shape;355;p45"/>
          <p:cNvSpPr txBox="1"/>
          <p:nvPr>
            <p:ph idx="3" type="subTitle"/>
          </p:nvPr>
        </p:nvSpPr>
        <p:spPr>
          <a:xfrm>
            <a:off x="5144188" y="3131503"/>
            <a:ext cx="2230500" cy="78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56" name="Google Shape;356;p45"/>
          <p:cNvSpPr txBox="1"/>
          <p:nvPr>
            <p:ph idx="4"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357" name="Google Shape;357;p45"/>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358" name="Google Shape;358;p45"/>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359" name="Google Shape;35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360" name="Shape 360"/>
        <p:cNvGrpSpPr/>
        <p:nvPr/>
      </p:nvGrpSpPr>
      <p:grpSpPr>
        <a:xfrm>
          <a:off x="0" y="0"/>
          <a:ext cx="0" cy="0"/>
          <a:chOff x="0" y="0"/>
          <a:chExt cx="0" cy="0"/>
        </a:xfrm>
      </p:grpSpPr>
      <p:sp>
        <p:nvSpPr>
          <p:cNvPr id="361" name="Google Shape;361;p46"/>
          <p:cNvSpPr txBox="1"/>
          <p:nvPr>
            <p:ph type="title"/>
          </p:nvPr>
        </p:nvSpPr>
        <p:spPr>
          <a:xfrm>
            <a:off x="714300"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62" name="Google Shape;362;p46"/>
          <p:cNvSpPr txBox="1"/>
          <p:nvPr>
            <p:ph idx="1" type="subTitle"/>
          </p:nvPr>
        </p:nvSpPr>
        <p:spPr>
          <a:xfrm>
            <a:off x="714300"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63" name="Google Shape;363;p46"/>
          <p:cNvSpPr txBox="1"/>
          <p:nvPr>
            <p:ph idx="2" type="title"/>
          </p:nvPr>
        </p:nvSpPr>
        <p:spPr>
          <a:xfrm>
            <a:off x="3456750"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64" name="Google Shape;364;p46"/>
          <p:cNvSpPr txBox="1"/>
          <p:nvPr>
            <p:ph idx="3" type="subTitle"/>
          </p:nvPr>
        </p:nvSpPr>
        <p:spPr>
          <a:xfrm>
            <a:off x="3456750"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65" name="Google Shape;365;p46"/>
          <p:cNvSpPr txBox="1"/>
          <p:nvPr>
            <p:ph idx="4" type="title"/>
          </p:nvPr>
        </p:nvSpPr>
        <p:spPr>
          <a:xfrm>
            <a:off x="6199188"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66" name="Google Shape;366;p46"/>
          <p:cNvSpPr txBox="1"/>
          <p:nvPr>
            <p:ph idx="5" type="subTitle"/>
          </p:nvPr>
        </p:nvSpPr>
        <p:spPr>
          <a:xfrm>
            <a:off x="6199188"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67" name="Google Shape;367;p46"/>
          <p:cNvSpPr txBox="1"/>
          <p:nvPr>
            <p:ph idx="6"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368" name="Google Shape;368;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
    <p:spTree>
      <p:nvGrpSpPr>
        <p:cNvPr id="369" name="Shape 369"/>
        <p:cNvGrpSpPr/>
        <p:nvPr/>
      </p:nvGrpSpPr>
      <p:grpSpPr>
        <a:xfrm>
          <a:off x="0" y="0"/>
          <a:ext cx="0" cy="0"/>
          <a:chOff x="0" y="0"/>
          <a:chExt cx="0" cy="0"/>
        </a:xfrm>
      </p:grpSpPr>
      <p:sp>
        <p:nvSpPr>
          <p:cNvPr id="370" name="Google Shape;370;p47"/>
          <p:cNvSpPr txBox="1"/>
          <p:nvPr>
            <p:ph type="title"/>
          </p:nvPr>
        </p:nvSpPr>
        <p:spPr>
          <a:xfrm>
            <a:off x="736350" y="303997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71" name="Google Shape;371;p47"/>
          <p:cNvSpPr txBox="1"/>
          <p:nvPr>
            <p:ph idx="1" type="subTitle"/>
          </p:nvPr>
        </p:nvSpPr>
        <p:spPr>
          <a:xfrm>
            <a:off x="736350" y="368678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72" name="Google Shape;372;p47"/>
          <p:cNvSpPr txBox="1"/>
          <p:nvPr>
            <p:ph idx="2" type="title"/>
          </p:nvPr>
        </p:nvSpPr>
        <p:spPr>
          <a:xfrm>
            <a:off x="736350" y="1475500"/>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73" name="Google Shape;373;p47"/>
          <p:cNvSpPr txBox="1"/>
          <p:nvPr>
            <p:ph idx="3" type="subTitle"/>
          </p:nvPr>
        </p:nvSpPr>
        <p:spPr>
          <a:xfrm>
            <a:off x="736350" y="2122313"/>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74" name="Google Shape;374;p47"/>
          <p:cNvSpPr txBox="1"/>
          <p:nvPr>
            <p:ph idx="4" type="title"/>
          </p:nvPr>
        </p:nvSpPr>
        <p:spPr>
          <a:xfrm>
            <a:off x="6199188" y="1475500"/>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75" name="Google Shape;375;p47"/>
          <p:cNvSpPr txBox="1"/>
          <p:nvPr>
            <p:ph idx="5" type="subTitle"/>
          </p:nvPr>
        </p:nvSpPr>
        <p:spPr>
          <a:xfrm>
            <a:off x="6199200" y="2122312"/>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76" name="Google Shape;376;p47"/>
          <p:cNvSpPr txBox="1"/>
          <p:nvPr>
            <p:ph idx="6"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377" name="Google Shape;377;p47"/>
          <p:cNvSpPr txBox="1"/>
          <p:nvPr>
            <p:ph idx="7" type="title"/>
          </p:nvPr>
        </p:nvSpPr>
        <p:spPr>
          <a:xfrm>
            <a:off x="6199200" y="303997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78" name="Google Shape;378;p47"/>
          <p:cNvSpPr txBox="1"/>
          <p:nvPr>
            <p:ph idx="8" type="subTitle"/>
          </p:nvPr>
        </p:nvSpPr>
        <p:spPr>
          <a:xfrm>
            <a:off x="6199200" y="368678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79" name="Google Shape;379;p47"/>
          <p:cNvSpPr txBox="1"/>
          <p:nvPr>
            <p:ph idx="9" type="title"/>
          </p:nvPr>
        </p:nvSpPr>
        <p:spPr>
          <a:xfrm>
            <a:off x="3459563" y="303997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80" name="Google Shape;380;p47"/>
          <p:cNvSpPr txBox="1"/>
          <p:nvPr>
            <p:ph idx="13" type="subTitle"/>
          </p:nvPr>
        </p:nvSpPr>
        <p:spPr>
          <a:xfrm>
            <a:off x="3459563" y="368678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81" name="Google Shape;381;p47"/>
          <p:cNvSpPr txBox="1"/>
          <p:nvPr>
            <p:ph idx="14" type="title"/>
          </p:nvPr>
        </p:nvSpPr>
        <p:spPr>
          <a:xfrm>
            <a:off x="3459563" y="1475500"/>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82" name="Google Shape;382;p47"/>
          <p:cNvSpPr txBox="1"/>
          <p:nvPr>
            <p:ph idx="15" type="subTitle"/>
          </p:nvPr>
        </p:nvSpPr>
        <p:spPr>
          <a:xfrm>
            <a:off x="3459563" y="2122313"/>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383" name="Google Shape;383;p47"/>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384" name="Google Shape;384;p47"/>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385" name="Google Shape;385;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
    <p:spTree>
      <p:nvGrpSpPr>
        <p:cNvPr id="386" name="Shape 386"/>
        <p:cNvGrpSpPr/>
        <p:nvPr/>
      </p:nvGrpSpPr>
      <p:grpSpPr>
        <a:xfrm>
          <a:off x="0" y="0"/>
          <a:ext cx="0" cy="0"/>
          <a:chOff x="0" y="0"/>
          <a:chExt cx="0" cy="0"/>
        </a:xfrm>
      </p:grpSpPr>
      <p:sp>
        <p:nvSpPr>
          <p:cNvPr id="387" name="Google Shape;387;p48"/>
          <p:cNvSpPr txBox="1"/>
          <p:nvPr>
            <p:ph type="title"/>
          </p:nvPr>
        </p:nvSpPr>
        <p:spPr>
          <a:xfrm>
            <a:off x="721200" y="306432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88" name="Google Shape;388;p48"/>
          <p:cNvSpPr txBox="1"/>
          <p:nvPr>
            <p:ph idx="1" type="subTitle"/>
          </p:nvPr>
        </p:nvSpPr>
        <p:spPr>
          <a:xfrm>
            <a:off x="721200" y="371113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89" name="Google Shape;389;p48"/>
          <p:cNvSpPr txBox="1"/>
          <p:nvPr>
            <p:ph idx="2" type="title"/>
          </p:nvPr>
        </p:nvSpPr>
        <p:spPr>
          <a:xfrm>
            <a:off x="725325" y="15204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90" name="Google Shape;390;p48"/>
          <p:cNvSpPr txBox="1"/>
          <p:nvPr>
            <p:ph idx="3" type="subTitle"/>
          </p:nvPr>
        </p:nvSpPr>
        <p:spPr>
          <a:xfrm>
            <a:off x="725325" y="2167301"/>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91" name="Google Shape;391;p48"/>
          <p:cNvSpPr txBox="1"/>
          <p:nvPr>
            <p:ph idx="4" type="title"/>
          </p:nvPr>
        </p:nvSpPr>
        <p:spPr>
          <a:xfrm>
            <a:off x="6188163" y="15204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92" name="Google Shape;392;p48"/>
          <p:cNvSpPr txBox="1"/>
          <p:nvPr>
            <p:ph idx="5" type="subTitle"/>
          </p:nvPr>
        </p:nvSpPr>
        <p:spPr>
          <a:xfrm>
            <a:off x="6188175" y="2167300"/>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93" name="Google Shape;393;p48"/>
          <p:cNvSpPr txBox="1"/>
          <p:nvPr>
            <p:ph idx="6"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394" name="Google Shape;394;p48"/>
          <p:cNvSpPr txBox="1"/>
          <p:nvPr>
            <p:ph idx="7" type="title"/>
          </p:nvPr>
        </p:nvSpPr>
        <p:spPr>
          <a:xfrm>
            <a:off x="6184050" y="306432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95" name="Google Shape;395;p48"/>
          <p:cNvSpPr txBox="1"/>
          <p:nvPr>
            <p:ph idx="8" type="subTitle"/>
          </p:nvPr>
        </p:nvSpPr>
        <p:spPr>
          <a:xfrm>
            <a:off x="6184050" y="371113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396" name="Google Shape;396;p48"/>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397" name="Google Shape;397;p48"/>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398" name="Google Shape;39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_1_1">
    <p:spTree>
      <p:nvGrpSpPr>
        <p:cNvPr id="399" name="Shape 399"/>
        <p:cNvGrpSpPr/>
        <p:nvPr/>
      </p:nvGrpSpPr>
      <p:grpSpPr>
        <a:xfrm>
          <a:off x="0" y="0"/>
          <a:ext cx="0" cy="0"/>
          <a:chOff x="0" y="0"/>
          <a:chExt cx="0" cy="0"/>
        </a:xfrm>
      </p:grpSpPr>
      <p:sp>
        <p:nvSpPr>
          <p:cNvPr id="400" name="Google Shape;400;p49"/>
          <p:cNvSpPr txBox="1"/>
          <p:nvPr>
            <p:ph type="title"/>
          </p:nvPr>
        </p:nvSpPr>
        <p:spPr>
          <a:xfrm>
            <a:off x="5194325" y="3443524"/>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01" name="Google Shape;401;p49"/>
          <p:cNvSpPr txBox="1"/>
          <p:nvPr>
            <p:ph idx="1" type="subTitle"/>
          </p:nvPr>
        </p:nvSpPr>
        <p:spPr>
          <a:xfrm>
            <a:off x="5194325" y="4090330"/>
            <a:ext cx="2230500" cy="30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02" name="Google Shape;402;p49"/>
          <p:cNvSpPr txBox="1"/>
          <p:nvPr>
            <p:ph idx="2" type="title"/>
          </p:nvPr>
        </p:nvSpPr>
        <p:spPr>
          <a:xfrm>
            <a:off x="5194313" y="1158124"/>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03" name="Google Shape;403;p49"/>
          <p:cNvSpPr txBox="1"/>
          <p:nvPr>
            <p:ph idx="3" type="subTitle"/>
          </p:nvPr>
        </p:nvSpPr>
        <p:spPr>
          <a:xfrm>
            <a:off x="5194325" y="1804929"/>
            <a:ext cx="2230500" cy="30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04" name="Google Shape;404;p49"/>
          <p:cNvSpPr txBox="1"/>
          <p:nvPr>
            <p:ph idx="4"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405" name="Google Shape;405;p49"/>
          <p:cNvSpPr txBox="1"/>
          <p:nvPr>
            <p:ph idx="5" type="title"/>
          </p:nvPr>
        </p:nvSpPr>
        <p:spPr>
          <a:xfrm>
            <a:off x="5194325" y="2300824"/>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06" name="Google Shape;406;p49"/>
          <p:cNvSpPr txBox="1"/>
          <p:nvPr>
            <p:ph idx="6" type="subTitle"/>
          </p:nvPr>
        </p:nvSpPr>
        <p:spPr>
          <a:xfrm>
            <a:off x="5194325" y="2947643"/>
            <a:ext cx="2230500" cy="30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407" name="Google Shape;407;p49"/>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08" name="Google Shape;408;p49"/>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409" name="Google Shape;409;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410" name="Shape 410"/>
        <p:cNvGrpSpPr/>
        <p:nvPr/>
      </p:nvGrpSpPr>
      <p:grpSpPr>
        <a:xfrm>
          <a:off x="0" y="0"/>
          <a:ext cx="0" cy="0"/>
          <a:chOff x="0" y="0"/>
          <a:chExt cx="0" cy="0"/>
        </a:xfrm>
      </p:grpSpPr>
      <p:sp>
        <p:nvSpPr>
          <p:cNvPr id="411" name="Google Shape;411;p50"/>
          <p:cNvSpPr txBox="1"/>
          <p:nvPr>
            <p:ph type="title"/>
          </p:nvPr>
        </p:nvSpPr>
        <p:spPr>
          <a:xfrm>
            <a:off x="5562600" y="2988175"/>
            <a:ext cx="2867100" cy="36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600"/>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
        <p:nvSpPr>
          <p:cNvPr id="412" name="Google Shape;412;p50"/>
          <p:cNvSpPr txBox="1"/>
          <p:nvPr>
            <p:ph idx="1" type="subTitle"/>
          </p:nvPr>
        </p:nvSpPr>
        <p:spPr>
          <a:xfrm>
            <a:off x="4474125" y="1495425"/>
            <a:ext cx="3955500" cy="1000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
        <p:nvSpPr>
          <p:cNvPr id="413" name="Google Shape;413;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414" name="Shape 414"/>
        <p:cNvGrpSpPr/>
        <p:nvPr/>
      </p:nvGrpSpPr>
      <p:grpSpPr>
        <a:xfrm>
          <a:off x="0" y="0"/>
          <a:ext cx="0" cy="0"/>
          <a:chOff x="0" y="0"/>
          <a:chExt cx="0" cy="0"/>
        </a:xfrm>
      </p:grpSpPr>
      <p:sp>
        <p:nvSpPr>
          <p:cNvPr id="415" name="Google Shape;415;p51"/>
          <p:cNvSpPr txBox="1"/>
          <p:nvPr>
            <p:ph hasCustomPrompt="1" type="title"/>
          </p:nvPr>
        </p:nvSpPr>
        <p:spPr>
          <a:xfrm>
            <a:off x="3857450" y="730575"/>
            <a:ext cx="1938300" cy="564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16" name="Google Shape;416;p51"/>
          <p:cNvSpPr txBox="1"/>
          <p:nvPr>
            <p:ph idx="1" type="subTitle"/>
          </p:nvPr>
        </p:nvSpPr>
        <p:spPr>
          <a:xfrm>
            <a:off x="2704575" y="1488775"/>
            <a:ext cx="3734700" cy="1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7" name="Google Shape;417;p51"/>
          <p:cNvSpPr txBox="1"/>
          <p:nvPr>
            <p:ph hasCustomPrompt="1" idx="2" type="title"/>
          </p:nvPr>
        </p:nvSpPr>
        <p:spPr>
          <a:xfrm>
            <a:off x="3857450" y="2029025"/>
            <a:ext cx="1938300" cy="564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18" name="Google Shape;418;p51"/>
          <p:cNvSpPr txBox="1"/>
          <p:nvPr>
            <p:ph idx="3" type="subTitle"/>
          </p:nvPr>
        </p:nvSpPr>
        <p:spPr>
          <a:xfrm>
            <a:off x="2704575" y="2787225"/>
            <a:ext cx="3734700" cy="1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9" name="Google Shape;419;p51"/>
          <p:cNvSpPr txBox="1"/>
          <p:nvPr>
            <p:ph hasCustomPrompt="1" idx="4" type="title"/>
          </p:nvPr>
        </p:nvSpPr>
        <p:spPr>
          <a:xfrm>
            <a:off x="3780800" y="3330900"/>
            <a:ext cx="1938300" cy="564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20" name="Google Shape;420;p51"/>
          <p:cNvSpPr txBox="1"/>
          <p:nvPr>
            <p:ph idx="5" type="subTitle"/>
          </p:nvPr>
        </p:nvSpPr>
        <p:spPr>
          <a:xfrm>
            <a:off x="2704575" y="4089100"/>
            <a:ext cx="3734700" cy="1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421" name="Google Shape;421;p51"/>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22" name="Google Shape;422;p51"/>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423" name="Google Shape;423;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39" name="Google Shape;39;p6"/>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0" name="Google Shape;40;p6"/>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41" name="Google Shape;41;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3_1">
    <p:spTree>
      <p:nvGrpSpPr>
        <p:cNvPr id="424" name="Shape 424"/>
        <p:cNvGrpSpPr/>
        <p:nvPr/>
      </p:nvGrpSpPr>
      <p:grpSpPr>
        <a:xfrm>
          <a:off x="0" y="0"/>
          <a:ext cx="0" cy="0"/>
          <a:chOff x="0" y="0"/>
          <a:chExt cx="0" cy="0"/>
        </a:xfrm>
      </p:grpSpPr>
      <p:sp>
        <p:nvSpPr>
          <p:cNvPr id="425" name="Google Shape;425;p52"/>
          <p:cNvSpPr txBox="1"/>
          <p:nvPr>
            <p:ph hasCustomPrompt="1" type="title"/>
          </p:nvPr>
        </p:nvSpPr>
        <p:spPr>
          <a:xfrm>
            <a:off x="1146851" y="2167525"/>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26" name="Google Shape;426;p52"/>
          <p:cNvSpPr txBox="1"/>
          <p:nvPr>
            <p:ph idx="1" type="subTitle"/>
          </p:nvPr>
        </p:nvSpPr>
        <p:spPr>
          <a:xfrm>
            <a:off x="714350" y="3611525"/>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7" name="Google Shape;427;p52"/>
          <p:cNvSpPr txBox="1"/>
          <p:nvPr>
            <p:ph hasCustomPrompt="1" idx="2" type="title"/>
          </p:nvPr>
        </p:nvSpPr>
        <p:spPr>
          <a:xfrm>
            <a:off x="3075717" y="2950750"/>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28" name="Google Shape;428;p52"/>
          <p:cNvSpPr txBox="1"/>
          <p:nvPr>
            <p:ph idx="3" type="subTitle"/>
          </p:nvPr>
        </p:nvSpPr>
        <p:spPr>
          <a:xfrm>
            <a:off x="2643217" y="1480100"/>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9" name="Google Shape;429;p52"/>
          <p:cNvSpPr txBox="1"/>
          <p:nvPr>
            <p:ph hasCustomPrompt="1" idx="4" type="title"/>
          </p:nvPr>
        </p:nvSpPr>
        <p:spPr>
          <a:xfrm>
            <a:off x="5004584" y="2167525"/>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30" name="Google Shape;430;p52"/>
          <p:cNvSpPr txBox="1"/>
          <p:nvPr>
            <p:ph idx="5" type="subTitle"/>
          </p:nvPr>
        </p:nvSpPr>
        <p:spPr>
          <a:xfrm>
            <a:off x="4572083" y="3611525"/>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1" name="Google Shape;431;p52"/>
          <p:cNvSpPr txBox="1"/>
          <p:nvPr>
            <p:ph hasCustomPrompt="1" idx="6" type="title"/>
          </p:nvPr>
        </p:nvSpPr>
        <p:spPr>
          <a:xfrm>
            <a:off x="6933451" y="2950750"/>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32" name="Google Shape;432;p52"/>
          <p:cNvSpPr txBox="1"/>
          <p:nvPr>
            <p:ph idx="7" type="subTitle"/>
          </p:nvPr>
        </p:nvSpPr>
        <p:spPr>
          <a:xfrm>
            <a:off x="6500950" y="1480100"/>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3" name="Google Shape;433;p52"/>
          <p:cNvSpPr txBox="1"/>
          <p:nvPr>
            <p:ph idx="8"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434" name="Google Shape;434;p52"/>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35" name="Google Shape;435;p52"/>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436" name="Google Shape;436;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5">
    <p:spTree>
      <p:nvGrpSpPr>
        <p:cNvPr id="437" name="Shape 437"/>
        <p:cNvGrpSpPr/>
        <p:nvPr/>
      </p:nvGrpSpPr>
      <p:grpSpPr>
        <a:xfrm>
          <a:off x="0" y="0"/>
          <a:ext cx="0" cy="0"/>
          <a:chOff x="0" y="0"/>
          <a:chExt cx="0" cy="0"/>
        </a:xfrm>
      </p:grpSpPr>
      <p:sp>
        <p:nvSpPr>
          <p:cNvPr id="438" name="Google Shape;438;p53"/>
          <p:cNvSpPr txBox="1"/>
          <p:nvPr>
            <p:ph idx="1" type="subTitle"/>
          </p:nvPr>
        </p:nvSpPr>
        <p:spPr>
          <a:xfrm>
            <a:off x="3024150" y="2831188"/>
            <a:ext cx="3095700" cy="87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9" name="Google Shape;439;p53"/>
          <p:cNvSpPr txBox="1"/>
          <p:nvPr>
            <p:ph type="title"/>
          </p:nvPr>
        </p:nvSpPr>
        <p:spPr>
          <a:xfrm>
            <a:off x="3024150" y="1440213"/>
            <a:ext cx="3095700" cy="1269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10700"/>
            </a:lvl1pPr>
            <a:lvl2pPr lvl="1" rtl="0" algn="ctr">
              <a:spcBef>
                <a:spcPts val="0"/>
              </a:spcBef>
              <a:spcAft>
                <a:spcPts val="0"/>
              </a:spcAft>
              <a:buSzPts val="3900"/>
              <a:buNone/>
              <a:defRPr/>
            </a:lvl2pPr>
            <a:lvl3pPr lvl="2" rtl="0" algn="ctr">
              <a:spcBef>
                <a:spcPts val="0"/>
              </a:spcBef>
              <a:spcAft>
                <a:spcPts val="0"/>
              </a:spcAft>
              <a:buSzPts val="3900"/>
              <a:buNone/>
              <a:defRPr/>
            </a:lvl3pPr>
            <a:lvl4pPr lvl="3" rtl="0" algn="ctr">
              <a:spcBef>
                <a:spcPts val="0"/>
              </a:spcBef>
              <a:spcAft>
                <a:spcPts val="0"/>
              </a:spcAft>
              <a:buSzPts val="3900"/>
              <a:buNone/>
              <a:defRPr/>
            </a:lvl4pPr>
            <a:lvl5pPr lvl="4" rtl="0" algn="ctr">
              <a:spcBef>
                <a:spcPts val="0"/>
              </a:spcBef>
              <a:spcAft>
                <a:spcPts val="0"/>
              </a:spcAft>
              <a:buSzPts val="3900"/>
              <a:buNone/>
              <a:defRPr/>
            </a:lvl5pPr>
            <a:lvl6pPr lvl="5" rtl="0" algn="ctr">
              <a:spcBef>
                <a:spcPts val="0"/>
              </a:spcBef>
              <a:spcAft>
                <a:spcPts val="0"/>
              </a:spcAft>
              <a:buSzPts val="3900"/>
              <a:buNone/>
              <a:defRPr/>
            </a:lvl6pPr>
            <a:lvl7pPr lvl="6" rtl="0" algn="ctr">
              <a:spcBef>
                <a:spcPts val="0"/>
              </a:spcBef>
              <a:spcAft>
                <a:spcPts val="0"/>
              </a:spcAft>
              <a:buSzPts val="3900"/>
              <a:buNone/>
              <a:defRPr/>
            </a:lvl7pPr>
            <a:lvl8pPr lvl="7" rtl="0" algn="ctr">
              <a:spcBef>
                <a:spcPts val="0"/>
              </a:spcBef>
              <a:spcAft>
                <a:spcPts val="0"/>
              </a:spcAft>
              <a:buSzPts val="3900"/>
              <a:buNone/>
              <a:defRPr/>
            </a:lvl8pPr>
            <a:lvl9pPr lvl="8" rtl="0" algn="ctr">
              <a:spcBef>
                <a:spcPts val="0"/>
              </a:spcBef>
              <a:spcAft>
                <a:spcPts val="0"/>
              </a:spcAft>
              <a:buSzPts val="3900"/>
              <a:buNone/>
              <a:defRPr/>
            </a:lvl9pPr>
          </a:lstStyle>
          <a:p/>
        </p:txBody>
      </p:sp>
      <p:cxnSp>
        <p:nvCxnSpPr>
          <p:cNvPr id="440" name="Google Shape;440;p53"/>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41" name="Google Shape;441;p53"/>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sp>
        <p:nvSpPr>
          <p:cNvPr id="442" name="Google Shape;442;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443" name="Shape 443"/>
        <p:cNvGrpSpPr/>
        <p:nvPr/>
      </p:nvGrpSpPr>
      <p:grpSpPr>
        <a:xfrm>
          <a:off x="0" y="0"/>
          <a:ext cx="0" cy="0"/>
          <a:chOff x="0" y="0"/>
          <a:chExt cx="0" cy="0"/>
        </a:xfrm>
      </p:grpSpPr>
      <p:sp>
        <p:nvSpPr>
          <p:cNvPr id="444" name="Google Shape;444;p54"/>
          <p:cNvSpPr txBox="1"/>
          <p:nvPr>
            <p:ph idx="1" type="subTitle"/>
          </p:nvPr>
        </p:nvSpPr>
        <p:spPr>
          <a:xfrm>
            <a:off x="1011250" y="2703350"/>
            <a:ext cx="2429100" cy="105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45" name="Google Shape;445;p54"/>
          <p:cNvSpPr txBox="1"/>
          <p:nvPr>
            <p:ph type="title"/>
          </p:nvPr>
        </p:nvSpPr>
        <p:spPr>
          <a:xfrm>
            <a:off x="1011250" y="1304150"/>
            <a:ext cx="1932000" cy="11820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446" name="Google Shape;446;p54"/>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47" name="Google Shape;447;p54"/>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448" name="Google Shape;448;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_1">
    <p:spTree>
      <p:nvGrpSpPr>
        <p:cNvPr id="449" name="Shape 449"/>
        <p:cNvGrpSpPr/>
        <p:nvPr/>
      </p:nvGrpSpPr>
      <p:grpSpPr>
        <a:xfrm>
          <a:off x="0" y="0"/>
          <a:ext cx="0" cy="0"/>
          <a:chOff x="0" y="0"/>
          <a:chExt cx="0" cy="0"/>
        </a:xfrm>
      </p:grpSpPr>
      <p:sp>
        <p:nvSpPr>
          <p:cNvPr id="450" name="Google Shape;450;p55"/>
          <p:cNvSpPr txBox="1"/>
          <p:nvPr>
            <p:ph idx="1" type="subTitle"/>
          </p:nvPr>
        </p:nvSpPr>
        <p:spPr>
          <a:xfrm>
            <a:off x="5703750" y="2703350"/>
            <a:ext cx="2429100" cy="1056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451" name="Google Shape;451;p55"/>
          <p:cNvSpPr txBox="1"/>
          <p:nvPr>
            <p:ph type="title"/>
          </p:nvPr>
        </p:nvSpPr>
        <p:spPr>
          <a:xfrm>
            <a:off x="6276975" y="1304150"/>
            <a:ext cx="1855800" cy="1182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900"/>
              <a:buNone/>
              <a:defRPr/>
            </a:lvl1pPr>
            <a:lvl2pPr lvl="1" rtl="0" algn="r">
              <a:spcBef>
                <a:spcPts val="0"/>
              </a:spcBef>
              <a:spcAft>
                <a:spcPts val="0"/>
              </a:spcAft>
              <a:buSzPts val="3900"/>
              <a:buNone/>
              <a:defRPr/>
            </a:lvl2pPr>
            <a:lvl3pPr lvl="2" rtl="0" algn="r">
              <a:spcBef>
                <a:spcPts val="0"/>
              </a:spcBef>
              <a:spcAft>
                <a:spcPts val="0"/>
              </a:spcAft>
              <a:buSzPts val="3900"/>
              <a:buNone/>
              <a:defRPr/>
            </a:lvl3pPr>
            <a:lvl4pPr lvl="3" rtl="0" algn="r">
              <a:spcBef>
                <a:spcPts val="0"/>
              </a:spcBef>
              <a:spcAft>
                <a:spcPts val="0"/>
              </a:spcAft>
              <a:buSzPts val="3900"/>
              <a:buNone/>
              <a:defRPr/>
            </a:lvl4pPr>
            <a:lvl5pPr lvl="4" rtl="0" algn="r">
              <a:spcBef>
                <a:spcPts val="0"/>
              </a:spcBef>
              <a:spcAft>
                <a:spcPts val="0"/>
              </a:spcAft>
              <a:buSzPts val="3900"/>
              <a:buNone/>
              <a:defRPr/>
            </a:lvl5pPr>
            <a:lvl6pPr lvl="5" rtl="0" algn="r">
              <a:spcBef>
                <a:spcPts val="0"/>
              </a:spcBef>
              <a:spcAft>
                <a:spcPts val="0"/>
              </a:spcAft>
              <a:buSzPts val="3900"/>
              <a:buNone/>
              <a:defRPr/>
            </a:lvl6pPr>
            <a:lvl7pPr lvl="6" rtl="0" algn="r">
              <a:spcBef>
                <a:spcPts val="0"/>
              </a:spcBef>
              <a:spcAft>
                <a:spcPts val="0"/>
              </a:spcAft>
              <a:buSzPts val="3900"/>
              <a:buNone/>
              <a:defRPr/>
            </a:lvl7pPr>
            <a:lvl8pPr lvl="7" rtl="0" algn="r">
              <a:spcBef>
                <a:spcPts val="0"/>
              </a:spcBef>
              <a:spcAft>
                <a:spcPts val="0"/>
              </a:spcAft>
              <a:buSzPts val="3900"/>
              <a:buNone/>
              <a:defRPr/>
            </a:lvl8pPr>
            <a:lvl9pPr lvl="8" rtl="0" algn="r">
              <a:spcBef>
                <a:spcPts val="0"/>
              </a:spcBef>
              <a:spcAft>
                <a:spcPts val="0"/>
              </a:spcAft>
              <a:buSzPts val="3900"/>
              <a:buNone/>
              <a:defRPr/>
            </a:lvl9pPr>
          </a:lstStyle>
          <a:p/>
        </p:txBody>
      </p:sp>
      <p:cxnSp>
        <p:nvCxnSpPr>
          <p:cNvPr id="452" name="Google Shape;452;p55"/>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53" name="Google Shape;453;p55"/>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454" name="Google Shape;454;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6_1_2">
    <p:spTree>
      <p:nvGrpSpPr>
        <p:cNvPr id="455" name="Shape 455"/>
        <p:cNvGrpSpPr/>
        <p:nvPr/>
      </p:nvGrpSpPr>
      <p:grpSpPr>
        <a:xfrm>
          <a:off x="0" y="0"/>
          <a:ext cx="0" cy="0"/>
          <a:chOff x="0" y="0"/>
          <a:chExt cx="0" cy="0"/>
        </a:xfrm>
      </p:grpSpPr>
      <p:sp>
        <p:nvSpPr>
          <p:cNvPr id="456" name="Google Shape;456;p56"/>
          <p:cNvSpPr txBox="1"/>
          <p:nvPr>
            <p:ph idx="1" type="subTitle"/>
          </p:nvPr>
        </p:nvSpPr>
        <p:spPr>
          <a:xfrm>
            <a:off x="714300" y="1259225"/>
            <a:ext cx="5386200" cy="245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p:txBody>
      </p:sp>
      <p:sp>
        <p:nvSpPr>
          <p:cNvPr id="457" name="Google Shape;457;p56"/>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458" name="Google Shape;458;p56"/>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59" name="Google Shape;459;p56"/>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460" name="Google Shape;460;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6_1_1">
    <p:spTree>
      <p:nvGrpSpPr>
        <p:cNvPr id="461" name="Shape 461"/>
        <p:cNvGrpSpPr/>
        <p:nvPr/>
      </p:nvGrpSpPr>
      <p:grpSpPr>
        <a:xfrm>
          <a:off x="0" y="0"/>
          <a:ext cx="0" cy="0"/>
          <a:chOff x="0" y="0"/>
          <a:chExt cx="0" cy="0"/>
        </a:xfrm>
      </p:grpSpPr>
      <p:sp>
        <p:nvSpPr>
          <p:cNvPr id="462" name="Google Shape;462;p57"/>
          <p:cNvSpPr txBox="1"/>
          <p:nvPr>
            <p:ph idx="1" type="subTitle"/>
          </p:nvPr>
        </p:nvSpPr>
        <p:spPr>
          <a:xfrm>
            <a:off x="706050" y="1408650"/>
            <a:ext cx="3768300" cy="264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cxnSp>
        <p:nvCxnSpPr>
          <p:cNvPr id="463" name="Google Shape;463;p57"/>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64" name="Google Shape;464;p57"/>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465" name="Google Shape;465;p57"/>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466" name="Google Shape;466;p57"/>
          <p:cNvSpPr txBox="1"/>
          <p:nvPr>
            <p:ph idx="2" type="subTitle"/>
          </p:nvPr>
        </p:nvSpPr>
        <p:spPr>
          <a:xfrm>
            <a:off x="4669650" y="1408650"/>
            <a:ext cx="3768300" cy="264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467" name="Google Shape;467;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468" name="Shape 468"/>
        <p:cNvGrpSpPr/>
        <p:nvPr/>
      </p:nvGrpSpPr>
      <p:grpSpPr>
        <a:xfrm>
          <a:off x="0" y="0"/>
          <a:ext cx="0" cy="0"/>
          <a:chOff x="0" y="0"/>
          <a:chExt cx="0" cy="0"/>
        </a:xfrm>
      </p:grpSpPr>
      <p:sp>
        <p:nvSpPr>
          <p:cNvPr id="469" name="Google Shape;469;p58"/>
          <p:cNvSpPr txBox="1"/>
          <p:nvPr>
            <p:ph idx="1" type="subTitle"/>
          </p:nvPr>
        </p:nvSpPr>
        <p:spPr>
          <a:xfrm>
            <a:off x="714300" y="1656375"/>
            <a:ext cx="3361200" cy="138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0" name="Google Shape;470;p58"/>
          <p:cNvSpPr txBox="1"/>
          <p:nvPr>
            <p:ph type="title"/>
          </p:nvPr>
        </p:nvSpPr>
        <p:spPr>
          <a:xfrm>
            <a:off x="714300" y="490500"/>
            <a:ext cx="2828700" cy="9624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sz="6800"/>
            </a:lvl1pPr>
            <a:lvl2pPr lvl="1" rtl="0" algn="ctr">
              <a:spcBef>
                <a:spcPts val="0"/>
              </a:spcBef>
              <a:spcAft>
                <a:spcPts val="0"/>
              </a:spcAft>
              <a:buSzPts val="3900"/>
              <a:buNone/>
              <a:defRPr/>
            </a:lvl2pPr>
            <a:lvl3pPr lvl="2" rtl="0" algn="ctr">
              <a:spcBef>
                <a:spcPts val="0"/>
              </a:spcBef>
              <a:spcAft>
                <a:spcPts val="0"/>
              </a:spcAft>
              <a:buSzPts val="3900"/>
              <a:buNone/>
              <a:defRPr/>
            </a:lvl3pPr>
            <a:lvl4pPr lvl="3" rtl="0" algn="ctr">
              <a:spcBef>
                <a:spcPts val="0"/>
              </a:spcBef>
              <a:spcAft>
                <a:spcPts val="0"/>
              </a:spcAft>
              <a:buSzPts val="3900"/>
              <a:buNone/>
              <a:defRPr/>
            </a:lvl4pPr>
            <a:lvl5pPr lvl="4" rtl="0" algn="ctr">
              <a:spcBef>
                <a:spcPts val="0"/>
              </a:spcBef>
              <a:spcAft>
                <a:spcPts val="0"/>
              </a:spcAft>
              <a:buSzPts val="3900"/>
              <a:buNone/>
              <a:defRPr/>
            </a:lvl5pPr>
            <a:lvl6pPr lvl="5" rtl="0" algn="ctr">
              <a:spcBef>
                <a:spcPts val="0"/>
              </a:spcBef>
              <a:spcAft>
                <a:spcPts val="0"/>
              </a:spcAft>
              <a:buSzPts val="3900"/>
              <a:buNone/>
              <a:defRPr/>
            </a:lvl6pPr>
            <a:lvl7pPr lvl="6" rtl="0" algn="ctr">
              <a:spcBef>
                <a:spcPts val="0"/>
              </a:spcBef>
              <a:spcAft>
                <a:spcPts val="0"/>
              </a:spcAft>
              <a:buSzPts val="3900"/>
              <a:buNone/>
              <a:defRPr/>
            </a:lvl7pPr>
            <a:lvl8pPr lvl="7" rtl="0" algn="ctr">
              <a:spcBef>
                <a:spcPts val="0"/>
              </a:spcBef>
              <a:spcAft>
                <a:spcPts val="0"/>
              </a:spcAft>
              <a:buSzPts val="3900"/>
              <a:buNone/>
              <a:defRPr/>
            </a:lvl8pPr>
            <a:lvl9pPr lvl="8" rtl="0" algn="ctr">
              <a:spcBef>
                <a:spcPts val="0"/>
              </a:spcBef>
              <a:spcAft>
                <a:spcPts val="0"/>
              </a:spcAft>
              <a:buSzPts val="3900"/>
              <a:buNone/>
              <a:defRPr/>
            </a:lvl9pPr>
          </a:lstStyle>
          <a:p/>
        </p:txBody>
      </p:sp>
      <p:cxnSp>
        <p:nvCxnSpPr>
          <p:cNvPr id="471" name="Google Shape;471;p58"/>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72" name="Google Shape;472;p58"/>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473" name="Google Shape;473;p58"/>
          <p:cNvSpPr txBox="1"/>
          <p:nvPr/>
        </p:nvSpPr>
        <p:spPr>
          <a:xfrm>
            <a:off x="714300" y="3620145"/>
            <a:ext cx="4739400" cy="5643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Arimo"/>
                <a:ea typeface="Arimo"/>
                <a:cs typeface="Arimo"/>
                <a:sym typeface="Arimo"/>
              </a:rPr>
              <a:t>CREDITS: This presentation template was created by </a:t>
            </a:r>
            <a:r>
              <a:rPr b="1" lang="en" sz="1200">
                <a:solidFill>
                  <a:schemeClr val="dk1"/>
                </a:solidFill>
                <a:uFill>
                  <a:noFill/>
                </a:uFill>
                <a:latin typeface="Arimo"/>
                <a:ea typeface="Arimo"/>
                <a:cs typeface="Arimo"/>
                <a:sym typeface="Arimo"/>
                <a:hlinkClick r:id="rId2">
                  <a:extLst>
                    <a:ext uri="{A12FA001-AC4F-418D-AE19-62706E023703}">
                      <ahyp:hlinkClr val="tx"/>
                    </a:ext>
                  </a:extLst>
                </a:hlinkClick>
              </a:rPr>
              <a:t>Slidesgo</a:t>
            </a:r>
            <a:r>
              <a:rPr lang="en" sz="1200">
                <a:solidFill>
                  <a:schemeClr val="dk1"/>
                </a:solidFill>
                <a:latin typeface="Arimo"/>
                <a:ea typeface="Arimo"/>
                <a:cs typeface="Arimo"/>
                <a:sym typeface="Arimo"/>
              </a:rPr>
              <a:t>, including icons by </a:t>
            </a:r>
            <a:r>
              <a:rPr b="1" lang="en" sz="1200">
                <a:solidFill>
                  <a:schemeClr val="dk1"/>
                </a:solidFill>
                <a:uFill>
                  <a:noFill/>
                </a:uFill>
                <a:latin typeface="Arimo"/>
                <a:ea typeface="Arimo"/>
                <a:cs typeface="Arimo"/>
                <a:sym typeface="Arimo"/>
                <a:hlinkClick r:id="rId3">
                  <a:extLst>
                    <a:ext uri="{A12FA001-AC4F-418D-AE19-62706E023703}">
                      <ahyp:hlinkClr val="tx"/>
                    </a:ext>
                  </a:extLst>
                </a:hlinkClick>
              </a:rPr>
              <a:t>Flaticon</a:t>
            </a:r>
            <a:r>
              <a:rPr lang="en" sz="1200">
                <a:solidFill>
                  <a:schemeClr val="dk1"/>
                </a:solidFill>
                <a:latin typeface="Arimo"/>
                <a:ea typeface="Arimo"/>
                <a:cs typeface="Arimo"/>
                <a:sym typeface="Arimo"/>
              </a:rPr>
              <a:t> and infographics &amp; images by </a:t>
            </a:r>
            <a:r>
              <a:rPr b="1" lang="en" sz="1200">
                <a:solidFill>
                  <a:schemeClr val="dk1"/>
                </a:solidFill>
                <a:uFill>
                  <a:noFill/>
                </a:uFill>
                <a:latin typeface="Arimo"/>
                <a:ea typeface="Arimo"/>
                <a:cs typeface="Arimo"/>
                <a:sym typeface="Arimo"/>
                <a:hlinkClick r:id="rId4">
                  <a:extLst>
                    <a:ext uri="{A12FA001-AC4F-418D-AE19-62706E023703}">
                      <ahyp:hlinkClr val="tx"/>
                    </a:ext>
                  </a:extLst>
                </a:hlinkClick>
              </a:rPr>
              <a:t>Freepik</a:t>
            </a:r>
            <a:endParaRPr b="1" sz="1200">
              <a:solidFill>
                <a:schemeClr val="dk1"/>
              </a:solidFill>
              <a:latin typeface="Arimo"/>
              <a:ea typeface="Arimo"/>
              <a:cs typeface="Arimo"/>
              <a:sym typeface="Arimo"/>
            </a:endParaRPr>
          </a:p>
        </p:txBody>
      </p:sp>
      <p:sp>
        <p:nvSpPr>
          <p:cNvPr id="474" name="Google Shape;474;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475" name="Shape 475"/>
        <p:cNvGrpSpPr/>
        <p:nvPr/>
      </p:nvGrpSpPr>
      <p:grpSpPr>
        <a:xfrm>
          <a:off x="0" y="0"/>
          <a:ext cx="0" cy="0"/>
          <a:chOff x="0" y="0"/>
          <a:chExt cx="0" cy="0"/>
        </a:xfrm>
      </p:grpSpPr>
      <p:sp>
        <p:nvSpPr>
          <p:cNvPr id="476" name="Google Shape;476;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477" name="Shape 477"/>
        <p:cNvGrpSpPr/>
        <p:nvPr/>
      </p:nvGrpSpPr>
      <p:grpSpPr>
        <a:xfrm>
          <a:off x="0" y="0"/>
          <a:ext cx="0" cy="0"/>
          <a:chOff x="0" y="0"/>
          <a:chExt cx="0" cy="0"/>
        </a:xfrm>
      </p:grpSpPr>
      <p:cxnSp>
        <p:nvCxnSpPr>
          <p:cNvPr id="478" name="Google Shape;478;p60"/>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79" name="Google Shape;479;p60"/>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grpSp>
        <p:nvGrpSpPr>
          <p:cNvPr id="480" name="Google Shape;480;p60"/>
          <p:cNvGrpSpPr/>
          <p:nvPr/>
        </p:nvGrpSpPr>
        <p:grpSpPr>
          <a:xfrm>
            <a:off x="706060" y="1236002"/>
            <a:ext cx="695830" cy="243805"/>
            <a:chOff x="2271950" y="2722775"/>
            <a:chExt cx="575875" cy="201775"/>
          </a:xfrm>
        </p:grpSpPr>
        <p:sp>
          <p:nvSpPr>
            <p:cNvPr id="481" name="Google Shape;481;p6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6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6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60"/>
          <p:cNvSpPr/>
          <p:nvPr/>
        </p:nvSpPr>
        <p:spPr>
          <a:xfrm>
            <a:off x="7786413" y="8020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0"/>
          <p:cNvSpPr/>
          <p:nvPr/>
        </p:nvSpPr>
        <p:spPr>
          <a:xfrm>
            <a:off x="1915951" y="336779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8" name="Google Shape;488;p60"/>
          <p:cNvGrpSpPr/>
          <p:nvPr/>
        </p:nvGrpSpPr>
        <p:grpSpPr>
          <a:xfrm>
            <a:off x="1401907" y="689254"/>
            <a:ext cx="953591" cy="334099"/>
            <a:chOff x="2271950" y="2722775"/>
            <a:chExt cx="575875" cy="201775"/>
          </a:xfrm>
        </p:grpSpPr>
        <p:sp>
          <p:nvSpPr>
            <p:cNvPr id="489" name="Google Shape;489;p6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 name="Google Shape;494;p60"/>
          <p:cNvSpPr/>
          <p:nvPr/>
        </p:nvSpPr>
        <p:spPr>
          <a:xfrm>
            <a:off x="6775477" y="3965413"/>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0"/>
          <p:cNvSpPr/>
          <p:nvPr/>
        </p:nvSpPr>
        <p:spPr>
          <a:xfrm>
            <a:off x="1654063" y="1173140"/>
            <a:ext cx="335779" cy="396134"/>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0"/>
          <p:cNvSpPr/>
          <p:nvPr/>
        </p:nvSpPr>
        <p:spPr>
          <a:xfrm>
            <a:off x="8224526" y="204207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0"/>
          <p:cNvSpPr/>
          <p:nvPr/>
        </p:nvSpPr>
        <p:spPr>
          <a:xfrm rot="-1685758">
            <a:off x="7349828" y="1695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0"/>
          <p:cNvSpPr/>
          <p:nvPr/>
        </p:nvSpPr>
        <p:spPr>
          <a:xfrm>
            <a:off x="8224513" y="3689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0"/>
          <p:cNvSpPr/>
          <p:nvPr/>
        </p:nvSpPr>
        <p:spPr>
          <a:xfrm rot="-1685758">
            <a:off x="2517753" y="144988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0"/>
          <p:cNvSpPr/>
          <p:nvPr/>
        </p:nvSpPr>
        <p:spPr>
          <a:xfrm>
            <a:off x="1494952" y="2445824"/>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0"/>
          <p:cNvSpPr/>
          <p:nvPr/>
        </p:nvSpPr>
        <p:spPr>
          <a:xfrm>
            <a:off x="7674437" y="245962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0"/>
          <p:cNvSpPr/>
          <p:nvPr/>
        </p:nvSpPr>
        <p:spPr>
          <a:xfrm rot="-4501656">
            <a:off x="7177993" y="3584747"/>
            <a:ext cx="700435" cy="696862"/>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0"/>
          <p:cNvSpPr/>
          <p:nvPr/>
        </p:nvSpPr>
        <p:spPr>
          <a:xfrm rot="-4498560">
            <a:off x="7715362" y="3194685"/>
            <a:ext cx="372045" cy="370147"/>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0"/>
          <p:cNvSpPr/>
          <p:nvPr/>
        </p:nvSpPr>
        <p:spPr>
          <a:xfrm rot="-4497731">
            <a:off x="7127795" y="2968777"/>
            <a:ext cx="503609" cy="50104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0"/>
          <p:cNvSpPr/>
          <p:nvPr/>
        </p:nvSpPr>
        <p:spPr>
          <a:xfrm>
            <a:off x="1126688" y="34189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60"/>
          <p:cNvSpPr/>
          <p:nvPr/>
        </p:nvSpPr>
        <p:spPr>
          <a:xfrm>
            <a:off x="706038" y="19410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60"/>
          <p:cNvSpPr/>
          <p:nvPr/>
        </p:nvSpPr>
        <p:spPr>
          <a:xfrm>
            <a:off x="8140863" y="11731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0"/>
          <p:cNvSpPr/>
          <p:nvPr/>
        </p:nvSpPr>
        <p:spPr>
          <a:xfrm rot="-1685758">
            <a:off x="930128" y="402163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0"/>
          <p:cNvSpPr/>
          <p:nvPr/>
        </p:nvSpPr>
        <p:spPr>
          <a:xfrm>
            <a:off x="1401912" y="42271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714300" y="1971675"/>
            <a:ext cx="3857700" cy="238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Font typeface="Anaheim"/>
              <a:buChar char="●"/>
              <a:defRPr sz="1400"/>
            </a:lvl1pPr>
            <a:lvl2pPr lvl="1" rtl="0">
              <a:lnSpc>
                <a:spcPct val="100000"/>
              </a:lnSpc>
              <a:spcBef>
                <a:spcPts val="0"/>
              </a:spcBef>
              <a:spcAft>
                <a:spcPts val="0"/>
              </a:spcAft>
              <a:buClr>
                <a:srgbClr val="595959"/>
              </a:buClr>
              <a:buSzPts val="1400"/>
              <a:buFont typeface="Anaheim"/>
              <a:buChar char="○"/>
              <a:defRPr/>
            </a:lvl2pPr>
            <a:lvl3pPr lvl="2" rtl="0">
              <a:lnSpc>
                <a:spcPct val="100000"/>
              </a:lnSpc>
              <a:spcBef>
                <a:spcPts val="0"/>
              </a:spcBef>
              <a:spcAft>
                <a:spcPts val="0"/>
              </a:spcAft>
              <a:buClr>
                <a:srgbClr val="595959"/>
              </a:buClr>
              <a:buSzPts val="1400"/>
              <a:buFont typeface="Anaheim"/>
              <a:buChar char="■"/>
              <a:defRPr/>
            </a:lvl3pPr>
            <a:lvl4pPr lvl="3" rtl="0">
              <a:lnSpc>
                <a:spcPct val="100000"/>
              </a:lnSpc>
              <a:spcBef>
                <a:spcPts val="0"/>
              </a:spcBef>
              <a:spcAft>
                <a:spcPts val="0"/>
              </a:spcAft>
              <a:buClr>
                <a:srgbClr val="595959"/>
              </a:buClr>
              <a:buSzPts val="1400"/>
              <a:buFont typeface="Anaheim"/>
              <a:buChar char="●"/>
              <a:defRPr/>
            </a:lvl4pPr>
            <a:lvl5pPr lvl="4" rtl="0">
              <a:lnSpc>
                <a:spcPct val="100000"/>
              </a:lnSpc>
              <a:spcBef>
                <a:spcPts val="0"/>
              </a:spcBef>
              <a:spcAft>
                <a:spcPts val="0"/>
              </a:spcAft>
              <a:buClr>
                <a:srgbClr val="595959"/>
              </a:buClr>
              <a:buSzPts val="1400"/>
              <a:buFont typeface="Anaheim"/>
              <a:buChar char="○"/>
              <a:defRPr/>
            </a:lvl5pPr>
            <a:lvl6pPr lvl="5" rtl="0">
              <a:lnSpc>
                <a:spcPct val="100000"/>
              </a:lnSpc>
              <a:spcBef>
                <a:spcPts val="0"/>
              </a:spcBef>
              <a:spcAft>
                <a:spcPts val="0"/>
              </a:spcAft>
              <a:buClr>
                <a:srgbClr val="595959"/>
              </a:buClr>
              <a:buSzPts val="1400"/>
              <a:buFont typeface="Anaheim"/>
              <a:buChar char="■"/>
              <a:defRPr/>
            </a:lvl6pPr>
            <a:lvl7pPr lvl="6" rtl="0">
              <a:lnSpc>
                <a:spcPct val="100000"/>
              </a:lnSpc>
              <a:spcBef>
                <a:spcPts val="0"/>
              </a:spcBef>
              <a:spcAft>
                <a:spcPts val="0"/>
              </a:spcAft>
              <a:buClr>
                <a:srgbClr val="595959"/>
              </a:buClr>
              <a:buSzPts val="1400"/>
              <a:buFont typeface="Anaheim"/>
              <a:buChar char="●"/>
              <a:defRPr/>
            </a:lvl7pPr>
            <a:lvl8pPr lvl="7" rtl="0">
              <a:lnSpc>
                <a:spcPct val="100000"/>
              </a:lnSpc>
              <a:spcBef>
                <a:spcPts val="0"/>
              </a:spcBef>
              <a:spcAft>
                <a:spcPts val="0"/>
              </a:spcAft>
              <a:buClr>
                <a:srgbClr val="595959"/>
              </a:buClr>
              <a:buSzPts val="1400"/>
              <a:buFont typeface="Anaheim"/>
              <a:buChar char="○"/>
              <a:defRPr/>
            </a:lvl8pPr>
            <a:lvl9pPr lvl="8" rtl="0">
              <a:lnSpc>
                <a:spcPct val="100000"/>
              </a:lnSpc>
              <a:spcBef>
                <a:spcPts val="0"/>
              </a:spcBef>
              <a:spcAft>
                <a:spcPts val="0"/>
              </a:spcAft>
              <a:buClr>
                <a:srgbClr val="595959"/>
              </a:buClr>
              <a:buSzPts val="1400"/>
              <a:buFont typeface="Anaheim"/>
              <a:buChar char="■"/>
              <a:defRPr/>
            </a:lvl9pPr>
          </a:lstStyle>
          <a:p/>
        </p:txBody>
      </p:sp>
      <p:sp>
        <p:nvSpPr>
          <p:cNvPr id="44" name="Google Shape;44;p7"/>
          <p:cNvSpPr txBox="1"/>
          <p:nvPr>
            <p:ph type="title"/>
          </p:nvPr>
        </p:nvSpPr>
        <p:spPr>
          <a:xfrm>
            <a:off x="714300" y="553450"/>
            <a:ext cx="3857700" cy="12468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45" name="Google Shape;45;p7"/>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6" name="Google Shape;46;p7"/>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47" name="Google Shape;4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2367000" y="1163250"/>
            <a:ext cx="4410000" cy="281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50" name="Google Shape;50;p8"/>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51" name="Google Shape;51;p8"/>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52" name="Google Shape;52;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3" name="Shape 53"/>
        <p:cNvGrpSpPr/>
        <p:nvPr/>
      </p:nvGrpSpPr>
      <p:grpSpPr>
        <a:xfrm>
          <a:off x="0" y="0"/>
          <a:ext cx="0" cy="0"/>
          <a:chOff x="0" y="0"/>
          <a:chExt cx="0" cy="0"/>
        </a:xfrm>
      </p:grpSpPr>
      <p:sp>
        <p:nvSpPr>
          <p:cNvPr id="54" name="Google Shape;54;p9"/>
          <p:cNvSpPr txBox="1"/>
          <p:nvPr>
            <p:ph type="title"/>
          </p:nvPr>
        </p:nvSpPr>
        <p:spPr>
          <a:xfrm>
            <a:off x="4384500" y="1404538"/>
            <a:ext cx="4045200" cy="768600"/>
          </a:xfrm>
          <a:prstGeom prst="rect">
            <a:avLst/>
          </a:prstGeom>
        </p:spPr>
        <p:txBody>
          <a:bodyPr anchorCtr="0" anchor="t" bIns="91425" lIns="91425" spcFirstLastPara="1" rIns="91425" wrap="square" tIns="91425">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5" name="Google Shape;55;p9"/>
          <p:cNvSpPr txBox="1"/>
          <p:nvPr>
            <p:ph idx="1" type="subTitle"/>
          </p:nvPr>
        </p:nvSpPr>
        <p:spPr>
          <a:xfrm>
            <a:off x="4384500" y="2314563"/>
            <a:ext cx="4045200" cy="142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56" name="Google Shape;56;p9"/>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57" name="Google Shape;57;p9"/>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58" name="Google Shape;5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 name="Shape 59"/>
        <p:cNvGrpSpPr/>
        <p:nvPr/>
      </p:nvGrpSpPr>
      <p:grpSpPr>
        <a:xfrm>
          <a:off x="0" y="0"/>
          <a:ext cx="0" cy="0"/>
          <a:chOff x="0" y="0"/>
          <a:chExt cx="0" cy="0"/>
        </a:xfrm>
      </p:grpSpPr>
      <p:sp>
        <p:nvSpPr>
          <p:cNvPr id="60" name="Google Shape;60;p10"/>
          <p:cNvSpPr txBox="1"/>
          <p:nvPr>
            <p:ph type="title"/>
          </p:nvPr>
        </p:nvSpPr>
        <p:spPr>
          <a:xfrm>
            <a:off x="750600" y="3073400"/>
            <a:ext cx="3414600" cy="1242300"/>
          </a:xfrm>
          <a:prstGeom prst="rect">
            <a:avLst/>
          </a:prstGeom>
        </p:spPr>
        <p:txBody>
          <a:bodyPr anchorCtr="0" anchor="t" bIns="91425" lIns="91425" spcFirstLastPara="1" rIns="91425" wrap="square" tIns="91425">
            <a:no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p:txBody>
      </p:sp>
      <p:cxnSp>
        <p:nvCxnSpPr>
          <p:cNvPr id="61" name="Google Shape;61;p10"/>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62" name="Google Shape;62;p10"/>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63" name="Google Shape;63;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9.xml"/><Relationship Id="rId22" Type="http://schemas.openxmlformats.org/officeDocument/2006/relationships/slideLayout" Target="../slideLayouts/slideLayout51.xml"/><Relationship Id="rId21" Type="http://schemas.openxmlformats.org/officeDocument/2006/relationships/slideLayout" Target="../slideLayouts/slideLayout50.xml"/><Relationship Id="rId24" Type="http://schemas.openxmlformats.org/officeDocument/2006/relationships/slideLayout" Target="../slideLayouts/slideLayout53.xml"/><Relationship Id="rId23" Type="http://schemas.openxmlformats.org/officeDocument/2006/relationships/slideLayout" Target="../slideLayouts/slideLayout52.xml"/><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9" Type="http://schemas.openxmlformats.org/officeDocument/2006/relationships/slideLayout" Target="../slideLayouts/slideLayout38.xml"/><Relationship Id="rId26" Type="http://schemas.openxmlformats.org/officeDocument/2006/relationships/slideLayout" Target="../slideLayouts/slideLayout55.xml"/><Relationship Id="rId25" Type="http://schemas.openxmlformats.org/officeDocument/2006/relationships/slideLayout" Target="../slideLayouts/slideLayout54.xml"/><Relationship Id="rId28" Type="http://schemas.openxmlformats.org/officeDocument/2006/relationships/slideLayout" Target="../slideLayouts/slideLayout57.xml"/><Relationship Id="rId27" Type="http://schemas.openxmlformats.org/officeDocument/2006/relationships/slideLayout" Target="../slideLayouts/slideLayout56.xml"/><Relationship Id="rId5" Type="http://schemas.openxmlformats.org/officeDocument/2006/relationships/slideLayout" Target="../slideLayouts/slideLayout34.xml"/><Relationship Id="rId6" Type="http://schemas.openxmlformats.org/officeDocument/2006/relationships/slideLayout" Target="../slideLayouts/slideLayout35.xml"/><Relationship Id="rId29" Type="http://schemas.openxmlformats.org/officeDocument/2006/relationships/slideLayout" Target="../slideLayouts/slideLayout58.xml"/><Relationship Id="rId7" Type="http://schemas.openxmlformats.org/officeDocument/2006/relationships/slideLayout" Target="../slideLayouts/slideLayout36.xml"/><Relationship Id="rId8" Type="http://schemas.openxmlformats.org/officeDocument/2006/relationships/slideLayout" Target="../slideLayouts/slideLayout37.xml"/><Relationship Id="rId30" Type="http://schemas.openxmlformats.org/officeDocument/2006/relationships/theme" Target="../theme/theme3.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9" Type="http://schemas.openxmlformats.org/officeDocument/2006/relationships/slideLayout" Target="../slideLayouts/slideLayout48.xml"/><Relationship Id="rId18"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100000">
              <a:schemeClr val="lt1"/>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4300" y="549600"/>
            <a:ext cx="7715400" cy="4680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4300" y="1152475"/>
            <a:ext cx="77154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indent="-317500" lvl="1" marL="9144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indent="-317500" lvl="2" marL="13716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indent="-317500" lvl="3" marL="18288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indent="-317500" lvl="4" marL="22860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indent="-317500" lvl="5" marL="27432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indent="-317500" lvl="6" marL="32004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indent="-317500" lvl="7" marL="36576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indent="-317500" lvl="8" marL="41148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Arimo"/>
                <a:ea typeface="Arimo"/>
                <a:cs typeface="Arimo"/>
                <a:sym typeface="Arimo"/>
              </a:defRPr>
            </a:lvl1pPr>
            <a:lvl2pPr lvl="1" algn="r">
              <a:buNone/>
              <a:defRPr sz="1300">
                <a:solidFill>
                  <a:schemeClr val="dk1"/>
                </a:solidFill>
                <a:latin typeface="Arimo"/>
                <a:ea typeface="Arimo"/>
                <a:cs typeface="Arimo"/>
                <a:sym typeface="Arimo"/>
              </a:defRPr>
            </a:lvl2pPr>
            <a:lvl3pPr lvl="2" algn="r">
              <a:buNone/>
              <a:defRPr sz="1300">
                <a:solidFill>
                  <a:schemeClr val="dk1"/>
                </a:solidFill>
                <a:latin typeface="Arimo"/>
                <a:ea typeface="Arimo"/>
                <a:cs typeface="Arimo"/>
                <a:sym typeface="Arimo"/>
              </a:defRPr>
            </a:lvl3pPr>
            <a:lvl4pPr lvl="3" algn="r">
              <a:buNone/>
              <a:defRPr sz="1300">
                <a:solidFill>
                  <a:schemeClr val="dk1"/>
                </a:solidFill>
                <a:latin typeface="Arimo"/>
                <a:ea typeface="Arimo"/>
                <a:cs typeface="Arimo"/>
                <a:sym typeface="Arimo"/>
              </a:defRPr>
            </a:lvl4pPr>
            <a:lvl5pPr lvl="4" algn="r">
              <a:buNone/>
              <a:defRPr sz="1300">
                <a:solidFill>
                  <a:schemeClr val="dk1"/>
                </a:solidFill>
                <a:latin typeface="Arimo"/>
                <a:ea typeface="Arimo"/>
                <a:cs typeface="Arimo"/>
                <a:sym typeface="Arimo"/>
              </a:defRPr>
            </a:lvl5pPr>
            <a:lvl6pPr lvl="5" algn="r">
              <a:buNone/>
              <a:defRPr sz="1300">
                <a:solidFill>
                  <a:schemeClr val="dk1"/>
                </a:solidFill>
                <a:latin typeface="Arimo"/>
                <a:ea typeface="Arimo"/>
                <a:cs typeface="Arimo"/>
                <a:sym typeface="Arimo"/>
              </a:defRPr>
            </a:lvl6pPr>
            <a:lvl7pPr lvl="6" algn="r">
              <a:buNone/>
              <a:defRPr sz="1300">
                <a:solidFill>
                  <a:schemeClr val="dk1"/>
                </a:solidFill>
                <a:latin typeface="Arimo"/>
                <a:ea typeface="Arimo"/>
                <a:cs typeface="Arimo"/>
                <a:sym typeface="Arimo"/>
              </a:defRPr>
            </a:lvl7pPr>
            <a:lvl8pPr lvl="7" algn="r">
              <a:buNone/>
              <a:defRPr sz="1300">
                <a:solidFill>
                  <a:schemeClr val="dk1"/>
                </a:solidFill>
                <a:latin typeface="Arimo"/>
                <a:ea typeface="Arimo"/>
                <a:cs typeface="Arimo"/>
                <a:sym typeface="Arimo"/>
              </a:defRPr>
            </a:lvl8pPr>
            <a:lvl9pPr lvl="8" algn="r">
              <a:buNone/>
              <a:defRPr sz="1300">
                <a:solidFill>
                  <a:schemeClr val="dk1"/>
                </a:solidFill>
                <a:latin typeface="Arimo"/>
                <a:ea typeface="Arimo"/>
                <a:cs typeface="Arimo"/>
                <a:sym typeface="Arim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100000">
              <a:schemeClr val="lt1"/>
            </a:gs>
          </a:gsLst>
          <a:lin ang="8100019" scaled="0"/>
        </a:gradFill>
      </p:bgPr>
    </p:bg>
    <p:spTree>
      <p:nvGrpSpPr>
        <p:cNvPr id="258" name="Shape 258"/>
        <p:cNvGrpSpPr/>
        <p:nvPr/>
      </p:nvGrpSpPr>
      <p:grpSpPr>
        <a:xfrm>
          <a:off x="0" y="0"/>
          <a:ext cx="0" cy="0"/>
          <a:chOff x="0" y="0"/>
          <a:chExt cx="0" cy="0"/>
        </a:xfrm>
      </p:grpSpPr>
      <p:sp>
        <p:nvSpPr>
          <p:cNvPr id="259" name="Google Shape;259;p31"/>
          <p:cNvSpPr txBox="1"/>
          <p:nvPr>
            <p:ph type="title"/>
          </p:nvPr>
        </p:nvSpPr>
        <p:spPr>
          <a:xfrm>
            <a:off x="714300" y="549600"/>
            <a:ext cx="7715400" cy="468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p:txBody>
      </p:sp>
      <p:sp>
        <p:nvSpPr>
          <p:cNvPr id="260" name="Google Shape;260;p31"/>
          <p:cNvSpPr txBox="1"/>
          <p:nvPr>
            <p:ph idx="1" type="body"/>
          </p:nvPr>
        </p:nvSpPr>
        <p:spPr>
          <a:xfrm>
            <a:off x="714300" y="1152475"/>
            <a:ext cx="77154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indent="-317500" lvl="1" marL="914400" rtl="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indent="-317500" lvl="2" marL="1371600" rtl="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indent="-317500" lvl="3" marL="1828800" rtl="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indent="-317500" lvl="4" marL="2286000" rtl="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indent="-317500" lvl="5" marL="2743200" rtl="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indent="-317500" lvl="6" marL="3200400" rtl="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indent="-317500" lvl="7" marL="3657600" rtl="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indent="-317500" lvl="8" marL="4114800" rtl="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p:txBody>
      </p:sp>
      <p:sp>
        <p:nvSpPr>
          <p:cNvPr id="261" name="Google Shape;261;p3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Arimo"/>
                <a:ea typeface="Arimo"/>
                <a:cs typeface="Arimo"/>
                <a:sym typeface="Arimo"/>
              </a:defRPr>
            </a:lvl1pPr>
            <a:lvl2pPr lvl="1" algn="r">
              <a:buNone/>
              <a:defRPr sz="1300">
                <a:solidFill>
                  <a:schemeClr val="dk1"/>
                </a:solidFill>
                <a:latin typeface="Arimo"/>
                <a:ea typeface="Arimo"/>
                <a:cs typeface="Arimo"/>
                <a:sym typeface="Arimo"/>
              </a:defRPr>
            </a:lvl2pPr>
            <a:lvl3pPr lvl="2" algn="r">
              <a:buNone/>
              <a:defRPr sz="1300">
                <a:solidFill>
                  <a:schemeClr val="dk1"/>
                </a:solidFill>
                <a:latin typeface="Arimo"/>
                <a:ea typeface="Arimo"/>
                <a:cs typeface="Arimo"/>
                <a:sym typeface="Arimo"/>
              </a:defRPr>
            </a:lvl3pPr>
            <a:lvl4pPr lvl="3" algn="r">
              <a:buNone/>
              <a:defRPr sz="1300">
                <a:solidFill>
                  <a:schemeClr val="dk1"/>
                </a:solidFill>
                <a:latin typeface="Arimo"/>
                <a:ea typeface="Arimo"/>
                <a:cs typeface="Arimo"/>
                <a:sym typeface="Arimo"/>
              </a:defRPr>
            </a:lvl4pPr>
            <a:lvl5pPr lvl="4" algn="r">
              <a:buNone/>
              <a:defRPr sz="1300">
                <a:solidFill>
                  <a:schemeClr val="dk1"/>
                </a:solidFill>
                <a:latin typeface="Arimo"/>
                <a:ea typeface="Arimo"/>
                <a:cs typeface="Arimo"/>
                <a:sym typeface="Arimo"/>
              </a:defRPr>
            </a:lvl5pPr>
            <a:lvl6pPr lvl="5" algn="r">
              <a:buNone/>
              <a:defRPr sz="1300">
                <a:solidFill>
                  <a:schemeClr val="dk1"/>
                </a:solidFill>
                <a:latin typeface="Arimo"/>
                <a:ea typeface="Arimo"/>
                <a:cs typeface="Arimo"/>
                <a:sym typeface="Arimo"/>
              </a:defRPr>
            </a:lvl6pPr>
            <a:lvl7pPr lvl="6" algn="r">
              <a:buNone/>
              <a:defRPr sz="1300">
                <a:solidFill>
                  <a:schemeClr val="dk1"/>
                </a:solidFill>
                <a:latin typeface="Arimo"/>
                <a:ea typeface="Arimo"/>
                <a:cs typeface="Arimo"/>
                <a:sym typeface="Arimo"/>
              </a:defRPr>
            </a:lvl7pPr>
            <a:lvl8pPr lvl="7" algn="r">
              <a:buNone/>
              <a:defRPr sz="1300">
                <a:solidFill>
                  <a:schemeClr val="dk1"/>
                </a:solidFill>
                <a:latin typeface="Arimo"/>
                <a:ea typeface="Arimo"/>
                <a:cs typeface="Arimo"/>
                <a:sym typeface="Arimo"/>
              </a:defRPr>
            </a:lvl8pPr>
            <a:lvl9pPr lvl="8" algn="r">
              <a:buNone/>
              <a:defRPr sz="1300">
                <a:solidFill>
                  <a:schemeClr val="dk1"/>
                </a:solidFill>
                <a:latin typeface="Arimo"/>
                <a:ea typeface="Arimo"/>
                <a:cs typeface="Arimo"/>
                <a:sym typeface="Arim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1" r:id="rId25"/>
    <p:sldLayoutId id="2147483702" r:id="rId26"/>
    <p:sldLayoutId id="2147483703" r:id="rId27"/>
    <p:sldLayoutId id="2147483704" r:id="rId28"/>
    <p:sldLayoutId id="2147483705"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6.xml"/><Relationship Id="rId3" Type="http://schemas.openxmlformats.org/officeDocument/2006/relationships/hyperlink" Target="http://www.danleedata.com/crimedashboard" TargetMode="Externa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data.cityofchicago.org/Public-Safety/Crimes-2001-to-Present/ijzp-q8t2" TargetMode="Externa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1"/>
          <p:cNvSpPr txBox="1"/>
          <p:nvPr>
            <p:ph type="ctrTitle"/>
          </p:nvPr>
        </p:nvSpPr>
        <p:spPr>
          <a:xfrm>
            <a:off x="1143800" y="3419000"/>
            <a:ext cx="3636300" cy="10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chemeClr val="lt2"/>
                </a:solidFill>
              </a:rPr>
              <a:t>NUVENT</a:t>
            </a:r>
            <a:r>
              <a:rPr lang="en" sz="4500">
                <a:solidFill>
                  <a:srgbClr val="00C3B1"/>
                </a:solidFill>
              </a:rPr>
              <a:t>iq</a:t>
            </a:r>
            <a:endParaRPr sz="4500">
              <a:solidFill>
                <a:srgbClr val="00C3B1"/>
              </a:solidFill>
            </a:endParaRPr>
          </a:p>
          <a:p>
            <a:pPr indent="0" lvl="0" marL="0" rtl="0" algn="ctr">
              <a:spcBef>
                <a:spcPts val="0"/>
              </a:spcBef>
              <a:spcAft>
                <a:spcPts val="0"/>
              </a:spcAft>
              <a:buNone/>
            </a:pPr>
            <a:r>
              <a:rPr b="1" lang="en" sz="1400">
                <a:solidFill>
                  <a:schemeClr val="accent1"/>
                </a:solidFill>
                <a:latin typeface="Roboto Condensed"/>
                <a:ea typeface="Roboto Condensed"/>
                <a:cs typeface="Roboto Condensed"/>
                <a:sym typeface="Roboto Condensed"/>
              </a:rPr>
              <a:t>ALL YOUR ANALYTICS SOLUTIONS START HERE </a:t>
            </a:r>
            <a:endParaRPr sz="4500">
              <a:solidFill>
                <a:schemeClr val="accent1"/>
              </a:solidFill>
            </a:endParaRPr>
          </a:p>
        </p:txBody>
      </p:sp>
      <p:sp>
        <p:nvSpPr>
          <p:cNvPr id="516" name="Google Shape;516;p61"/>
          <p:cNvSpPr/>
          <p:nvPr/>
        </p:nvSpPr>
        <p:spPr>
          <a:xfrm flipH="1">
            <a:off x="5799052" y="1563199"/>
            <a:ext cx="170973" cy="1536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7" name="Google Shape;517;p61"/>
          <p:cNvGrpSpPr/>
          <p:nvPr/>
        </p:nvGrpSpPr>
        <p:grpSpPr>
          <a:xfrm>
            <a:off x="5481406" y="761803"/>
            <a:ext cx="3262839" cy="3758540"/>
            <a:chOff x="5138089" y="757530"/>
            <a:chExt cx="3605746" cy="3762679"/>
          </a:xfrm>
        </p:grpSpPr>
        <p:sp>
          <p:nvSpPr>
            <p:cNvPr id="518" name="Google Shape;518;p61"/>
            <p:cNvSpPr/>
            <p:nvPr/>
          </p:nvSpPr>
          <p:spPr>
            <a:xfrm rot="7198710">
              <a:off x="6604948" y="1367176"/>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9" name="Google Shape;519;p61"/>
            <p:cNvGrpSpPr/>
            <p:nvPr/>
          </p:nvGrpSpPr>
          <p:grpSpPr>
            <a:xfrm>
              <a:off x="5536526" y="2174241"/>
              <a:ext cx="858975" cy="300968"/>
              <a:chOff x="2271950" y="2722775"/>
              <a:chExt cx="575875" cy="201775"/>
            </a:xfrm>
          </p:grpSpPr>
          <p:sp>
            <p:nvSpPr>
              <p:cNvPr id="520" name="Google Shape;520;p6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 name="Google Shape;525;p61"/>
            <p:cNvSpPr/>
            <p:nvPr/>
          </p:nvSpPr>
          <p:spPr>
            <a:xfrm rot="8100000">
              <a:off x="6648045" y="2782815"/>
              <a:ext cx="969401" cy="964456"/>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61"/>
            <p:cNvSpPr/>
            <p:nvPr/>
          </p:nvSpPr>
          <p:spPr>
            <a:xfrm rot="7198710">
              <a:off x="5934873" y="3298064"/>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7" name="Google Shape;527;p61"/>
            <p:cNvGrpSpPr/>
            <p:nvPr/>
          </p:nvGrpSpPr>
          <p:grpSpPr>
            <a:xfrm>
              <a:off x="6056200" y="1535350"/>
              <a:ext cx="2293204" cy="1710167"/>
              <a:chOff x="1062800" y="1986296"/>
              <a:chExt cx="2169540" cy="1617945"/>
            </a:xfrm>
          </p:grpSpPr>
          <p:sp>
            <p:nvSpPr>
              <p:cNvPr id="528" name="Google Shape;528;p61"/>
              <p:cNvSpPr/>
              <p:nvPr/>
            </p:nvSpPr>
            <p:spPr>
              <a:xfrm>
                <a:off x="1062800" y="1986296"/>
                <a:ext cx="2169540" cy="1617945"/>
              </a:xfrm>
              <a:custGeom>
                <a:rect b="b" l="l" r="r" t="t"/>
                <a:pathLst>
                  <a:path extrusionOk="0" h="49275" w="66074">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61"/>
              <p:cNvSpPr/>
              <p:nvPr/>
            </p:nvSpPr>
            <p:spPr>
              <a:xfrm>
                <a:off x="1062800" y="1986854"/>
                <a:ext cx="1993479" cy="1436072"/>
              </a:xfrm>
              <a:custGeom>
                <a:rect b="b" l="l" r="r" t="t"/>
                <a:pathLst>
                  <a:path extrusionOk="0" fill="none" h="43736" w="60712">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61"/>
              <p:cNvSpPr/>
              <p:nvPr/>
            </p:nvSpPr>
            <p:spPr>
              <a:xfrm>
                <a:off x="1163997" y="2090415"/>
                <a:ext cx="1791675" cy="1259977"/>
              </a:xfrm>
              <a:custGeom>
                <a:rect b="b" l="l" r="r" t="t"/>
                <a:pathLst>
                  <a:path extrusionOk="0" fill="none" h="38373" w="54566">
                    <a:moveTo>
                      <a:pt x="0" y="9495"/>
                    </a:moveTo>
                    <a:lnTo>
                      <a:pt x="48972" y="0"/>
                    </a:lnTo>
                    <a:lnTo>
                      <a:pt x="54565" y="28895"/>
                    </a:lnTo>
                    <a:lnTo>
                      <a:pt x="5612" y="3837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1"/>
              <p:cNvSpPr/>
              <p:nvPr/>
            </p:nvSpPr>
            <p:spPr>
              <a:xfrm>
                <a:off x="1118356" y="3046759"/>
                <a:ext cx="2113983" cy="557473"/>
              </a:xfrm>
              <a:custGeom>
                <a:rect b="b" l="l" r="r" t="t"/>
                <a:pathLst>
                  <a:path extrusionOk="0" fill="none" h="16978" w="64382">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61"/>
              <p:cNvSpPr/>
              <p:nvPr/>
            </p:nvSpPr>
            <p:spPr>
              <a:xfrm>
                <a:off x="1884028" y="3195336"/>
                <a:ext cx="567422" cy="149760"/>
              </a:xfrm>
              <a:custGeom>
                <a:rect b="b" l="l" r="r" t="t"/>
                <a:pathLst>
                  <a:path extrusionOk="0" fill="none" h="4561" w="17281">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61"/>
              <p:cNvSpPr/>
              <p:nvPr/>
            </p:nvSpPr>
            <p:spPr>
              <a:xfrm>
                <a:off x="1365799" y="2636719"/>
                <a:ext cx="115842" cy="432897"/>
              </a:xfrm>
              <a:custGeom>
                <a:rect b="b" l="l" r="r" t="t"/>
                <a:pathLst>
                  <a:path extrusionOk="0" fill="none" h="13184" w="3528">
                    <a:moveTo>
                      <a:pt x="2530" y="13183"/>
                    </a:moveTo>
                    <a:lnTo>
                      <a:pt x="0" y="197"/>
                    </a:lnTo>
                    <a:lnTo>
                      <a:pt x="998" y="1"/>
                    </a:lnTo>
                    <a:lnTo>
                      <a:pt x="3527" y="1298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61"/>
              <p:cNvSpPr/>
              <p:nvPr/>
            </p:nvSpPr>
            <p:spPr>
              <a:xfrm>
                <a:off x="1549443" y="2765989"/>
                <a:ext cx="84846" cy="267934"/>
              </a:xfrm>
              <a:custGeom>
                <a:rect b="b" l="l" r="r" t="t"/>
                <a:pathLst>
                  <a:path extrusionOk="0" fill="none" h="8160" w="2584">
                    <a:moveTo>
                      <a:pt x="998" y="1"/>
                    </a:moveTo>
                    <a:lnTo>
                      <a:pt x="2584" y="7964"/>
                    </a:lnTo>
                    <a:lnTo>
                      <a:pt x="1586" y="8160"/>
                    </a:lnTo>
                    <a:lnTo>
                      <a:pt x="1" y="19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61"/>
              <p:cNvSpPr/>
              <p:nvPr/>
            </p:nvSpPr>
            <p:spPr>
              <a:xfrm>
                <a:off x="1641873" y="2453633"/>
                <a:ext cx="139844" cy="551037"/>
              </a:xfrm>
              <a:custGeom>
                <a:rect b="b" l="l" r="r" t="t"/>
                <a:pathLst>
                  <a:path extrusionOk="0" fill="none" h="16782" w="4259">
                    <a:moveTo>
                      <a:pt x="3261" y="16782"/>
                    </a:moveTo>
                    <a:lnTo>
                      <a:pt x="0" y="197"/>
                    </a:lnTo>
                    <a:lnTo>
                      <a:pt x="998" y="1"/>
                    </a:lnTo>
                    <a:lnTo>
                      <a:pt x="4258" y="16586"/>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61"/>
              <p:cNvSpPr/>
              <p:nvPr/>
            </p:nvSpPr>
            <p:spPr>
              <a:xfrm>
                <a:off x="1831985" y="2644337"/>
                <a:ext cx="97126" cy="331108"/>
              </a:xfrm>
              <a:custGeom>
                <a:rect b="b" l="l" r="r" t="t"/>
                <a:pathLst>
                  <a:path extrusionOk="0" fill="none" h="10084" w="2958">
                    <a:moveTo>
                      <a:pt x="1960" y="10083"/>
                    </a:moveTo>
                    <a:lnTo>
                      <a:pt x="0" y="196"/>
                    </a:lnTo>
                    <a:lnTo>
                      <a:pt x="998" y="0"/>
                    </a:lnTo>
                    <a:lnTo>
                      <a:pt x="2957" y="988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61"/>
              <p:cNvSpPr/>
              <p:nvPr/>
            </p:nvSpPr>
            <p:spPr>
              <a:xfrm>
                <a:off x="1959483" y="2513293"/>
                <a:ext cx="117024" cy="433488"/>
              </a:xfrm>
              <a:custGeom>
                <a:rect b="b" l="l" r="r" t="t"/>
                <a:pathLst>
                  <a:path extrusionOk="0" fill="none" h="13202" w="3564">
                    <a:moveTo>
                      <a:pt x="2566" y="13201"/>
                    </a:moveTo>
                    <a:lnTo>
                      <a:pt x="1" y="197"/>
                    </a:lnTo>
                    <a:lnTo>
                      <a:pt x="998" y="1"/>
                    </a:lnTo>
                    <a:lnTo>
                      <a:pt x="3564" y="13005"/>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61"/>
              <p:cNvSpPr/>
              <p:nvPr/>
            </p:nvSpPr>
            <p:spPr>
              <a:xfrm>
                <a:off x="2106877" y="2484629"/>
                <a:ext cx="117024" cy="432897"/>
              </a:xfrm>
              <a:custGeom>
                <a:rect b="b" l="l" r="r" t="t"/>
                <a:pathLst>
                  <a:path extrusionOk="0" fill="none" h="13184" w="3564">
                    <a:moveTo>
                      <a:pt x="2566" y="13184"/>
                    </a:moveTo>
                    <a:lnTo>
                      <a:pt x="1" y="197"/>
                    </a:lnTo>
                    <a:lnTo>
                      <a:pt x="998" y="1"/>
                    </a:lnTo>
                    <a:lnTo>
                      <a:pt x="3564" y="12988"/>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1"/>
              <p:cNvSpPr/>
              <p:nvPr/>
            </p:nvSpPr>
            <p:spPr>
              <a:xfrm>
                <a:off x="2254305" y="2455406"/>
                <a:ext cx="116991" cy="433455"/>
              </a:xfrm>
              <a:custGeom>
                <a:rect b="b" l="l" r="r" t="t"/>
                <a:pathLst>
                  <a:path extrusionOk="0" fill="none" h="13201" w="3563">
                    <a:moveTo>
                      <a:pt x="2565" y="13201"/>
                    </a:moveTo>
                    <a:lnTo>
                      <a:pt x="0" y="196"/>
                    </a:lnTo>
                    <a:lnTo>
                      <a:pt x="998" y="0"/>
                    </a:lnTo>
                    <a:lnTo>
                      <a:pt x="3563" y="13005"/>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1"/>
              <p:cNvSpPr/>
              <p:nvPr/>
            </p:nvSpPr>
            <p:spPr>
              <a:xfrm>
                <a:off x="2478303" y="2670637"/>
                <a:ext cx="67903" cy="183712"/>
              </a:xfrm>
              <a:custGeom>
                <a:rect b="b" l="l" r="r" t="t"/>
                <a:pathLst>
                  <a:path extrusionOk="0" fill="none" h="5595" w="2068">
                    <a:moveTo>
                      <a:pt x="1070" y="5595"/>
                    </a:moveTo>
                    <a:lnTo>
                      <a:pt x="1" y="197"/>
                    </a:lnTo>
                    <a:lnTo>
                      <a:pt x="999" y="1"/>
                    </a:lnTo>
                    <a:lnTo>
                      <a:pt x="2067" y="5399"/>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1"/>
              <p:cNvSpPr/>
              <p:nvPr/>
            </p:nvSpPr>
            <p:spPr>
              <a:xfrm>
                <a:off x="1399126" y="2873030"/>
                <a:ext cx="1336023" cy="256244"/>
              </a:xfrm>
              <a:custGeom>
                <a:rect b="b" l="l" r="r" t="t"/>
                <a:pathLst>
                  <a:path extrusionOk="0" fill="none" h="7804" w="40689">
                    <a:moveTo>
                      <a:pt x="40688" y="1"/>
                    </a:moveTo>
                    <a:lnTo>
                      <a:pt x="1" y="780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61"/>
            <p:cNvGrpSpPr/>
            <p:nvPr/>
          </p:nvGrpSpPr>
          <p:grpSpPr>
            <a:xfrm>
              <a:off x="7524694" y="2964516"/>
              <a:ext cx="953591" cy="334099"/>
              <a:chOff x="2271950" y="2722775"/>
              <a:chExt cx="575875" cy="201775"/>
            </a:xfrm>
          </p:grpSpPr>
          <p:sp>
            <p:nvSpPr>
              <p:cNvPr id="543" name="Google Shape;543;p6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61"/>
            <p:cNvGrpSpPr/>
            <p:nvPr/>
          </p:nvGrpSpPr>
          <p:grpSpPr>
            <a:xfrm>
              <a:off x="7653574" y="1141618"/>
              <a:ext cx="695830" cy="643529"/>
              <a:chOff x="3407216" y="1944760"/>
              <a:chExt cx="535831" cy="495479"/>
            </a:xfrm>
          </p:grpSpPr>
          <p:sp>
            <p:nvSpPr>
              <p:cNvPr id="549" name="Google Shape;549;p61"/>
              <p:cNvSpPr/>
              <p:nvPr/>
            </p:nvSpPr>
            <p:spPr>
              <a:xfrm>
                <a:off x="3747055" y="2059977"/>
                <a:ext cx="195992" cy="130486"/>
              </a:xfrm>
              <a:custGeom>
                <a:rect b="b" l="l" r="r" t="t"/>
                <a:pathLst>
                  <a:path extrusionOk="0" h="3974" w="5969">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1"/>
              <p:cNvSpPr/>
              <p:nvPr/>
            </p:nvSpPr>
            <p:spPr>
              <a:xfrm>
                <a:off x="3715468" y="1944760"/>
                <a:ext cx="143916" cy="193628"/>
              </a:xfrm>
              <a:custGeom>
                <a:rect b="b" l="l" r="r" t="t"/>
                <a:pathLst>
                  <a:path extrusionOk="0" h="5897" w="4383">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61"/>
              <p:cNvSpPr/>
              <p:nvPr/>
            </p:nvSpPr>
            <p:spPr>
              <a:xfrm>
                <a:off x="3407216" y="2031904"/>
                <a:ext cx="459197" cy="408336"/>
              </a:xfrm>
              <a:custGeom>
                <a:rect b="b" l="l" r="r" t="t"/>
                <a:pathLst>
                  <a:path extrusionOk="0" h="12436" w="13985">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2" name="Google Shape;552;p61"/>
            <p:cNvSpPr/>
            <p:nvPr/>
          </p:nvSpPr>
          <p:spPr>
            <a:xfrm>
              <a:off x="8170289" y="4203881"/>
              <a:ext cx="140247" cy="141086"/>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61"/>
            <p:cNvSpPr/>
            <p:nvPr/>
          </p:nvSpPr>
          <p:spPr>
            <a:xfrm>
              <a:off x="8030063" y="75753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61"/>
            <p:cNvSpPr/>
            <p:nvPr/>
          </p:nvSpPr>
          <p:spPr>
            <a:xfrm>
              <a:off x="5256650" y="3893001"/>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61"/>
            <p:cNvSpPr/>
            <p:nvPr/>
          </p:nvSpPr>
          <p:spPr>
            <a:xfrm>
              <a:off x="708296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61"/>
            <p:cNvSpPr/>
            <p:nvPr/>
          </p:nvSpPr>
          <p:spPr>
            <a:xfrm>
              <a:off x="5653275" y="88338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61"/>
            <p:cNvSpPr/>
            <p:nvPr/>
          </p:nvSpPr>
          <p:spPr>
            <a:xfrm>
              <a:off x="5424801" y="3258925"/>
              <a:ext cx="170973" cy="169472"/>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1"/>
            <p:cNvSpPr/>
            <p:nvPr/>
          </p:nvSpPr>
          <p:spPr>
            <a:xfrm>
              <a:off x="5692426" y="4028640"/>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1"/>
            <p:cNvSpPr/>
            <p:nvPr/>
          </p:nvSpPr>
          <p:spPr>
            <a:xfrm rot="-1685758">
              <a:off x="6377366" y="12954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1"/>
            <p:cNvSpPr/>
            <p:nvPr/>
          </p:nvSpPr>
          <p:spPr>
            <a:xfrm rot="-1685758">
              <a:off x="7465216" y="405248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61"/>
            <p:cNvSpPr/>
            <p:nvPr/>
          </p:nvSpPr>
          <p:spPr>
            <a:xfrm>
              <a:off x="6575627" y="3816888"/>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61"/>
            <p:cNvSpPr/>
            <p:nvPr/>
          </p:nvSpPr>
          <p:spPr>
            <a:xfrm>
              <a:off x="5138089" y="1527749"/>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3" name="Google Shape;563;p61"/>
            <p:cNvGrpSpPr/>
            <p:nvPr/>
          </p:nvGrpSpPr>
          <p:grpSpPr>
            <a:xfrm>
              <a:off x="6882732" y="2040297"/>
              <a:ext cx="1861102" cy="1904111"/>
              <a:chOff x="6882732" y="2040297"/>
              <a:chExt cx="1861102" cy="1904111"/>
            </a:xfrm>
          </p:grpSpPr>
          <p:grpSp>
            <p:nvGrpSpPr>
              <p:cNvPr id="564" name="Google Shape;564;p61"/>
              <p:cNvGrpSpPr/>
              <p:nvPr/>
            </p:nvGrpSpPr>
            <p:grpSpPr>
              <a:xfrm rot="1800000">
                <a:off x="7153488" y="2273972"/>
                <a:ext cx="1319590" cy="1436760"/>
                <a:chOff x="2956444" y="-416775"/>
                <a:chExt cx="1627918" cy="1772276"/>
              </a:xfrm>
            </p:grpSpPr>
            <p:sp>
              <p:nvSpPr>
                <p:cNvPr id="565" name="Google Shape;565;p61"/>
                <p:cNvSpPr/>
                <p:nvPr/>
              </p:nvSpPr>
              <p:spPr>
                <a:xfrm rot="-1685758">
                  <a:off x="3256913" y="-103587"/>
                  <a:ext cx="989043" cy="989043"/>
                </a:xfrm>
                <a:custGeom>
                  <a:rect b="b" l="l" r="r" t="t"/>
                  <a:pathLst>
                    <a:path extrusionOk="0" h="28717" w="28717">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61"/>
                <p:cNvSpPr/>
                <p:nvPr/>
              </p:nvSpPr>
              <p:spPr>
                <a:xfrm rot="-1685758">
                  <a:off x="4089280" y="737191"/>
                  <a:ext cx="118443" cy="204959"/>
                </a:xfrm>
                <a:custGeom>
                  <a:rect b="b" l="l" r="r" t="t"/>
                  <a:pathLst>
                    <a:path extrusionOk="0" h="5951" w="3439">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1"/>
                <p:cNvSpPr/>
                <p:nvPr/>
              </p:nvSpPr>
              <p:spPr>
                <a:xfrm rot="-1685758">
                  <a:off x="4188388" y="804968"/>
                  <a:ext cx="292714" cy="511759"/>
                </a:xfrm>
                <a:custGeom>
                  <a:rect b="b" l="l" r="r" t="t"/>
                  <a:pathLst>
                    <a:path extrusionOk="0" h="14859" w="8499">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1"/>
                <p:cNvSpPr/>
                <p:nvPr/>
              </p:nvSpPr>
              <p:spPr>
                <a:xfrm rot="-1685758">
                  <a:off x="3167104" y="-212431"/>
                  <a:ext cx="1164555" cy="1186011"/>
                </a:xfrm>
                <a:custGeom>
                  <a:rect b="b" l="l" r="r" t="t"/>
                  <a:pathLst>
                    <a:path extrusionOk="0" h="34436" w="33813">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1"/>
                <p:cNvSpPr/>
                <p:nvPr/>
              </p:nvSpPr>
              <p:spPr>
                <a:xfrm rot="-1685758">
                  <a:off x="3633731" y="686682"/>
                  <a:ext cx="59549" cy="60134"/>
                </a:xfrm>
                <a:custGeom>
                  <a:rect b="b" l="l" r="r" t="t"/>
                  <a:pathLst>
                    <a:path extrusionOk="0" fill="none" h="1746" w="1729">
                      <a:moveTo>
                        <a:pt x="1729" y="748"/>
                      </a:moveTo>
                      <a:cubicBezTo>
                        <a:pt x="1729" y="1408"/>
                        <a:pt x="945" y="1746"/>
                        <a:pt x="464" y="1283"/>
                      </a:cubicBezTo>
                      <a:cubicBezTo>
                        <a:pt x="1" y="820"/>
                        <a:pt x="321" y="18"/>
                        <a:pt x="980" y="18"/>
                      </a:cubicBezTo>
                      <a:cubicBezTo>
                        <a:pt x="1390" y="0"/>
                        <a:pt x="1729" y="339"/>
                        <a:pt x="1729" y="748"/>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1"/>
                <p:cNvSpPr/>
                <p:nvPr/>
              </p:nvSpPr>
              <p:spPr>
                <a:xfrm rot="-1685758">
                  <a:off x="3920185" y="240959"/>
                  <a:ext cx="59549" cy="60168"/>
                </a:xfrm>
                <a:custGeom>
                  <a:rect b="b" l="l" r="r" t="t"/>
                  <a:pathLst>
                    <a:path extrusionOk="0" fill="none" h="1747" w="1729">
                      <a:moveTo>
                        <a:pt x="1729" y="749"/>
                      </a:moveTo>
                      <a:cubicBezTo>
                        <a:pt x="1729" y="1408"/>
                        <a:pt x="927" y="1746"/>
                        <a:pt x="464" y="1283"/>
                      </a:cubicBezTo>
                      <a:cubicBezTo>
                        <a:pt x="1" y="802"/>
                        <a:pt x="321" y="0"/>
                        <a:pt x="998" y="0"/>
                      </a:cubicBezTo>
                      <a:cubicBezTo>
                        <a:pt x="1408" y="0"/>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61"/>
                <p:cNvSpPr/>
                <p:nvPr/>
              </p:nvSpPr>
              <p:spPr>
                <a:xfrm rot="-1685758">
                  <a:off x="3804917" y="483952"/>
                  <a:ext cx="59549" cy="59549"/>
                </a:xfrm>
                <a:custGeom>
                  <a:rect b="b" l="l" r="r" t="t"/>
                  <a:pathLst>
                    <a:path extrusionOk="0" fill="none" h="1729" w="1729">
                      <a:moveTo>
                        <a:pt x="1729" y="749"/>
                      </a:moveTo>
                      <a:cubicBezTo>
                        <a:pt x="1729" y="1408"/>
                        <a:pt x="927" y="1729"/>
                        <a:pt x="464" y="1266"/>
                      </a:cubicBezTo>
                      <a:cubicBezTo>
                        <a:pt x="1" y="803"/>
                        <a:pt x="322" y="1"/>
                        <a:pt x="999" y="1"/>
                      </a:cubicBezTo>
                      <a:cubicBezTo>
                        <a:pt x="1390"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1"/>
                <p:cNvSpPr/>
                <p:nvPr/>
              </p:nvSpPr>
              <p:spPr>
                <a:xfrm rot="-1685758">
                  <a:off x="3656982" y="206840"/>
                  <a:ext cx="59549" cy="59549"/>
                </a:xfrm>
                <a:custGeom>
                  <a:rect b="b" l="l" r="r" t="t"/>
                  <a:pathLst>
                    <a:path extrusionOk="0" fill="none" h="1729" w="1729">
                      <a:moveTo>
                        <a:pt x="1729" y="731"/>
                      </a:moveTo>
                      <a:cubicBezTo>
                        <a:pt x="1729" y="1390"/>
                        <a:pt x="927" y="1729"/>
                        <a:pt x="464" y="1266"/>
                      </a:cubicBezTo>
                      <a:cubicBezTo>
                        <a:pt x="1" y="785"/>
                        <a:pt x="322" y="1"/>
                        <a:pt x="999" y="1"/>
                      </a:cubicBezTo>
                      <a:cubicBezTo>
                        <a:pt x="1390" y="1"/>
                        <a:pt x="1729" y="322"/>
                        <a:pt x="1729" y="73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1"/>
                <p:cNvSpPr/>
                <p:nvPr/>
              </p:nvSpPr>
              <p:spPr>
                <a:xfrm rot="-1685758">
                  <a:off x="3625057" y="514757"/>
                  <a:ext cx="17221" cy="173652"/>
                </a:xfrm>
                <a:custGeom>
                  <a:rect b="b" l="l" r="r" t="t"/>
                  <a:pathLst>
                    <a:path extrusionOk="0" fill="none" h="5042" w="500">
                      <a:moveTo>
                        <a:pt x="1" y="5042"/>
                      </a:moveTo>
                      <a:lnTo>
                        <a:pt x="500"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1"/>
                <p:cNvSpPr/>
                <p:nvPr/>
              </p:nvSpPr>
              <p:spPr>
                <a:xfrm rot="-1685758">
                  <a:off x="3641679" y="449510"/>
                  <a:ext cx="154675" cy="97571"/>
                </a:xfrm>
                <a:custGeom>
                  <a:rect b="b" l="l" r="r" t="t"/>
                  <a:pathLst>
                    <a:path extrusionOk="0" fill="none" h="2833" w="4491">
                      <a:moveTo>
                        <a:pt x="1" y="0"/>
                      </a:moveTo>
                      <a:lnTo>
                        <a:pt x="4490" y="283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1"/>
                <p:cNvSpPr/>
                <p:nvPr/>
              </p:nvSpPr>
              <p:spPr>
                <a:xfrm rot="-1685758">
                  <a:off x="3762760" y="237601"/>
                  <a:ext cx="34" cy="263233"/>
                </a:xfrm>
                <a:custGeom>
                  <a:rect b="b" l="l" r="r" t="t"/>
                  <a:pathLst>
                    <a:path extrusionOk="0" fill="none" h="7643" w="1">
                      <a:moveTo>
                        <a:pt x="1" y="7643"/>
                      </a:moveTo>
                      <a:lnTo>
                        <a:pt x="1" y="1"/>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1"/>
                <p:cNvSpPr/>
                <p:nvPr/>
              </p:nvSpPr>
              <p:spPr>
                <a:xfrm rot="-1685758">
                  <a:off x="3732400" y="186253"/>
                  <a:ext cx="173652" cy="122748"/>
                </a:xfrm>
                <a:custGeom>
                  <a:rect b="b" l="l" r="r" t="t"/>
                  <a:pathLst>
                    <a:path extrusionOk="0" fill="none" h="3564" w="5042">
                      <a:moveTo>
                        <a:pt x="0" y="1"/>
                      </a:moveTo>
                      <a:lnTo>
                        <a:pt x="5042" y="3564"/>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1"/>
                <p:cNvSpPr/>
                <p:nvPr/>
              </p:nvSpPr>
              <p:spPr>
                <a:xfrm rot="-1685758">
                  <a:off x="3885238" y="25901"/>
                  <a:ext cx="654" cy="230755"/>
                </a:xfrm>
                <a:custGeom>
                  <a:rect b="b" l="l" r="r" t="t"/>
                  <a:pathLst>
                    <a:path extrusionOk="0" fill="none" h="6700" w="19">
                      <a:moveTo>
                        <a:pt x="0" y="6699"/>
                      </a:moveTo>
                      <a:lnTo>
                        <a:pt x="18" y="1"/>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1"/>
                <p:cNvSpPr/>
                <p:nvPr/>
              </p:nvSpPr>
              <p:spPr>
                <a:xfrm rot="-1685758">
                  <a:off x="3819341" y="33672"/>
                  <a:ext cx="34992" cy="30101"/>
                </a:xfrm>
                <a:custGeom>
                  <a:rect b="b" l="l" r="r" t="t"/>
                  <a:pathLst>
                    <a:path extrusionOk="0" fill="none" h="874" w="1016">
                      <a:moveTo>
                        <a:pt x="1016" y="838"/>
                      </a:moveTo>
                      <a:lnTo>
                        <a:pt x="481" y="0"/>
                      </a:lnTo>
                      <a:lnTo>
                        <a:pt x="0" y="87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9" name="Google Shape;579;p61"/>
              <p:cNvSpPr/>
              <p:nvPr/>
            </p:nvSpPr>
            <p:spPr>
              <a:xfrm rot="113924">
                <a:off x="7656437" y="2922773"/>
                <a:ext cx="48270" cy="48274"/>
              </a:xfrm>
              <a:custGeom>
                <a:rect b="b" l="l" r="r" t="t"/>
                <a:pathLst>
                  <a:path extrusionOk="0" fill="none" h="1729" w="1729">
                    <a:moveTo>
                      <a:pt x="1729" y="731"/>
                    </a:moveTo>
                    <a:cubicBezTo>
                      <a:pt x="1729" y="1390"/>
                      <a:pt x="927" y="1729"/>
                      <a:pt x="464" y="1266"/>
                    </a:cubicBezTo>
                    <a:cubicBezTo>
                      <a:pt x="1" y="785"/>
                      <a:pt x="322" y="1"/>
                      <a:pt x="999" y="1"/>
                    </a:cubicBezTo>
                    <a:cubicBezTo>
                      <a:pt x="1390" y="1"/>
                      <a:pt x="1729" y="322"/>
                      <a:pt x="1729" y="73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80" name="Google Shape;580;p61"/>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dk1"/>
                </a:solidFill>
                <a:latin typeface="Bebas Neue"/>
                <a:ea typeface="Bebas Neue"/>
                <a:cs typeface="Bebas Neue"/>
                <a:sym typeface="Bebas Neue"/>
              </a:rPr>
              <a:t>March 9,  2023</a:t>
            </a:r>
            <a:endParaRPr>
              <a:solidFill>
                <a:schemeClr val="dk1"/>
              </a:solidFill>
            </a:endParaRPr>
          </a:p>
        </p:txBody>
      </p:sp>
      <p:sp>
        <p:nvSpPr>
          <p:cNvPr id="581" name="Google Shape;581;p61"/>
          <p:cNvSpPr txBox="1"/>
          <p:nvPr/>
        </p:nvSpPr>
        <p:spPr>
          <a:xfrm>
            <a:off x="625125" y="4059325"/>
            <a:ext cx="8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rimo"/>
              <a:ea typeface="Arimo"/>
              <a:cs typeface="Arimo"/>
              <a:sym typeface="Arimo"/>
            </a:endParaRPr>
          </a:p>
        </p:txBody>
      </p:sp>
      <p:sp>
        <p:nvSpPr>
          <p:cNvPr id="582" name="Google Shape;582;p61"/>
          <p:cNvSpPr txBox="1"/>
          <p:nvPr/>
        </p:nvSpPr>
        <p:spPr>
          <a:xfrm>
            <a:off x="625125" y="2398250"/>
            <a:ext cx="5786400" cy="1155900"/>
          </a:xfrm>
          <a:prstGeom prst="rect">
            <a:avLst/>
          </a:prstGeom>
          <a:noFill/>
          <a:ln>
            <a:noFill/>
          </a:ln>
        </p:spPr>
        <p:txBody>
          <a:bodyPr anchorCtr="0" anchor="ctr" bIns="91425" lIns="91425" spcFirstLastPara="1" rIns="0" wrap="square" tIns="91425">
            <a:noAutofit/>
          </a:bodyPr>
          <a:lstStyle/>
          <a:p>
            <a:pPr indent="0" lvl="0" marL="0" rtl="0" algn="l">
              <a:spcBef>
                <a:spcPts val="0"/>
              </a:spcBef>
              <a:spcAft>
                <a:spcPts val="0"/>
              </a:spcAft>
              <a:buNone/>
            </a:pPr>
            <a:r>
              <a:rPr b="1" lang="en">
                <a:solidFill>
                  <a:schemeClr val="dk1"/>
                </a:solidFill>
                <a:latin typeface="PT Sans"/>
                <a:ea typeface="PT Sans"/>
                <a:cs typeface="PT Sans"/>
                <a:sym typeface="PT Sans"/>
              </a:rPr>
              <a:t>Group 8:</a:t>
            </a:r>
            <a:r>
              <a:rPr lang="en">
                <a:solidFill>
                  <a:schemeClr val="dk1"/>
                </a:solidFill>
                <a:latin typeface="PT Sans"/>
                <a:ea typeface="PT Sans"/>
                <a:cs typeface="PT Sans"/>
                <a:sym typeface="PT Sans"/>
              </a:rPr>
              <a:t> Daniel Lee, Pathik Rupwate, Tsengee Sundui, Vamshi Gadepally</a:t>
            </a:r>
            <a:endParaRPr>
              <a:solidFill>
                <a:schemeClr val="dk1"/>
              </a:solidFill>
              <a:latin typeface="PT Sans"/>
              <a:ea typeface="PT Sans"/>
              <a:cs typeface="PT Sans"/>
              <a:sym typeface="PT Sans"/>
            </a:endParaRPr>
          </a:p>
        </p:txBody>
      </p:sp>
      <p:sp>
        <p:nvSpPr>
          <p:cNvPr id="583" name="Google Shape;583;p61">
            <a:hlinkClick/>
          </p:cNvPr>
          <p:cNvSpPr txBox="1"/>
          <p:nvPr/>
        </p:nvSpPr>
        <p:spPr>
          <a:xfrm>
            <a:off x="2016488" y="4620050"/>
            <a:ext cx="1890900" cy="491700"/>
          </a:xfrm>
          <a:prstGeom prst="rect">
            <a:avLst/>
          </a:prstGeom>
          <a:noFill/>
          <a:ln>
            <a:noFill/>
          </a:ln>
        </p:spPr>
        <p:txBody>
          <a:bodyPr anchorCtr="0" anchor="ctr" bIns="91425" lIns="0" spcFirstLastPara="1" rIns="0" wrap="square" tIns="91425">
            <a:noAutofit/>
          </a:bodyPr>
          <a:lstStyle/>
          <a:p>
            <a:pPr indent="-304800" lvl="0" marL="457200" rtl="0" algn="l">
              <a:spcBef>
                <a:spcPts val="0"/>
              </a:spcBef>
              <a:spcAft>
                <a:spcPts val="0"/>
              </a:spcAft>
              <a:buClr>
                <a:schemeClr val="dk1"/>
              </a:buClr>
              <a:buSzPts val="1200"/>
              <a:buFont typeface="Arimo"/>
              <a:buChar char="●"/>
            </a:pPr>
            <a:r>
              <a:rPr lang="en" sz="1200">
                <a:solidFill>
                  <a:schemeClr val="dk1"/>
                </a:solidFill>
                <a:latin typeface="Arimo"/>
                <a:ea typeface="Arimo"/>
                <a:cs typeface="Arimo"/>
                <a:sym typeface="Arimo"/>
              </a:rPr>
              <a:t>123 Foothill Blvd</a:t>
            </a:r>
            <a:endParaRPr sz="1200">
              <a:solidFill>
                <a:schemeClr val="dk1"/>
              </a:solidFill>
              <a:latin typeface="Arimo"/>
              <a:ea typeface="Arimo"/>
              <a:cs typeface="Arimo"/>
              <a:sym typeface="Arimo"/>
            </a:endParaRPr>
          </a:p>
          <a:p>
            <a:pPr indent="0" lvl="0" marL="457200" rtl="0" algn="l">
              <a:spcBef>
                <a:spcPts val="0"/>
              </a:spcBef>
              <a:spcAft>
                <a:spcPts val="0"/>
              </a:spcAft>
              <a:buNone/>
            </a:pPr>
            <a:r>
              <a:rPr lang="en" sz="1200">
                <a:solidFill>
                  <a:schemeClr val="dk1"/>
                </a:solidFill>
                <a:latin typeface="Arimo"/>
                <a:ea typeface="Arimo"/>
                <a:cs typeface="Arimo"/>
                <a:sym typeface="Arimo"/>
              </a:rPr>
              <a:t>Chicago, IL 60610</a:t>
            </a:r>
            <a:endParaRPr sz="1200">
              <a:solidFill>
                <a:schemeClr val="dk1"/>
              </a:solidFill>
              <a:latin typeface="Arimo"/>
              <a:ea typeface="Arimo"/>
              <a:cs typeface="Arimo"/>
              <a:sym typeface="Arimo"/>
            </a:endParaRPr>
          </a:p>
        </p:txBody>
      </p:sp>
      <p:sp>
        <p:nvSpPr>
          <p:cNvPr id="584" name="Google Shape;584;p61">
            <a:hlinkClick/>
          </p:cNvPr>
          <p:cNvSpPr txBox="1"/>
          <p:nvPr/>
        </p:nvSpPr>
        <p:spPr>
          <a:xfrm>
            <a:off x="4193850" y="4620050"/>
            <a:ext cx="2048400" cy="491700"/>
          </a:xfrm>
          <a:prstGeom prst="rect">
            <a:avLst/>
          </a:prstGeom>
          <a:noFill/>
          <a:ln>
            <a:noFill/>
          </a:ln>
        </p:spPr>
        <p:txBody>
          <a:bodyPr anchorCtr="0" anchor="ctr" bIns="91425" lIns="0" spcFirstLastPara="1" rIns="0" wrap="square" tIns="91425">
            <a:noAutofit/>
          </a:bodyPr>
          <a:lstStyle/>
          <a:p>
            <a:pPr indent="-304800" lvl="0" marL="457200" rtl="0" algn="l">
              <a:spcBef>
                <a:spcPts val="0"/>
              </a:spcBef>
              <a:spcAft>
                <a:spcPts val="0"/>
              </a:spcAft>
              <a:buClr>
                <a:schemeClr val="dk1"/>
              </a:buClr>
              <a:buSzPts val="1200"/>
              <a:buFont typeface="Arimo"/>
              <a:buChar char="●"/>
            </a:pPr>
            <a:r>
              <a:rPr lang="en" sz="1200">
                <a:solidFill>
                  <a:schemeClr val="dk1"/>
                </a:solidFill>
                <a:latin typeface="Arimo"/>
                <a:ea typeface="Arimo"/>
                <a:cs typeface="Arimo"/>
                <a:sym typeface="Arimo"/>
              </a:rPr>
              <a:t>analytics@nuventiq.org</a:t>
            </a:r>
            <a:endParaRPr sz="1200">
              <a:solidFill>
                <a:schemeClr val="dk1"/>
              </a:solidFill>
              <a:latin typeface="Arimo"/>
              <a:ea typeface="Arimo"/>
              <a:cs typeface="Arimo"/>
              <a:sym typeface="Arimo"/>
            </a:endParaRPr>
          </a:p>
        </p:txBody>
      </p:sp>
      <p:sp>
        <p:nvSpPr>
          <p:cNvPr id="585" name="Google Shape;585;p61">
            <a:hlinkClick/>
          </p:cNvPr>
          <p:cNvSpPr txBox="1"/>
          <p:nvPr/>
        </p:nvSpPr>
        <p:spPr>
          <a:xfrm>
            <a:off x="6603000" y="4620050"/>
            <a:ext cx="1890900" cy="491700"/>
          </a:xfrm>
          <a:prstGeom prst="rect">
            <a:avLst/>
          </a:prstGeom>
          <a:noFill/>
          <a:ln>
            <a:noFill/>
          </a:ln>
        </p:spPr>
        <p:txBody>
          <a:bodyPr anchorCtr="0" anchor="ctr" bIns="91425" lIns="0" spcFirstLastPara="1" rIns="0" wrap="square" tIns="91425">
            <a:noAutofit/>
          </a:bodyPr>
          <a:lstStyle/>
          <a:p>
            <a:pPr indent="-304800" lvl="0" marL="457200" rtl="0" algn="l">
              <a:spcBef>
                <a:spcPts val="0"/>
              </a:spcBef>
              <a:spcAft>
                <a:spcPts val="0"/>
              </a:spcAft>
              <a:buClr>
                <a:schemeClr val="dk1"/>
              </a:buClr>
              <a:buSzPts val="1200"/>
              <a:buFont typeface="Arimo"/>
              <a:buChar char="●"/>
            </a:pPr>
            <a:r>
              <a:rPr lang="en" sz="1200">
                <a:solidFill>
                  <a:schemeClr val="dk1"/>
                </a:solidFill>
                <a:latin typeface="Arimo"/>
                <a:ea typeface="Arimo"/>
                <a:cs typeface="Arimo"/>
                <a:sym typeface="Arimo"/>
              </a:rPr>
              <a:t>+1 (212) 123 5687 </a:t>
            </a:r>
            <a:endParaRPr sz="1200">
              <a:solidFill>
                <a:schemeClr val="dk1"/>
              </a:solidFill>
              <a:latin typeface="Arimo"/>
              <a:ea typeface="Arimo"/>
              <a:cs typeface="Arimo"/>
              <a:sym typeface="Arimo"/>
            </a:endParaRPr>
          </a:p>
        </p:txBody>
      </p:sp>
      <p:sp>
        <p:nvSpPr>
          <p:cNvPr id="586" name="Google Shape;586;p61">
            <a:hlinkClick/>
          </p:cNvPr>
          <p:cNvSpPr txBox="1"/>
          <p:nvPr/>
        </p:nvSpPr>
        <p:spPr>
          <a:xfrm>
            <a:off x="706125" y="4715450"/>
            <a:ext cx="1023900" cy="3009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chemeClr val="dk1"/>
                </a:solidFill>
                <a:latin typeface="Bebas Neue"/>
                <a:ea typeface="Bebas Neue"/>
                <a:cs typeface="Bebas Neue"/>
                <a:sym typeface="Bebas Neue"/>
              </a:rPr>
              <a:t>CONTACT US</a:t>
            </a:r>
            <a:endParaRPr sz="1600">
              <a:solidFill>
                <a:schemeClr val="dk1"/>
              </a:solidFill>
              <a:latin typeface="Bebas Neue"/>
              <a:ea typeface="Bebas Neue"/>
              <a:cs typeface="Bebas Neue"/>
              <a:sym typeface="Bebas Neue"/>
            </a:endParaRPr>
          </a:p>
        </p:txBody>
      </p:sp>
      <p:sp>
        <p:nvSpPr>
          <p:cNvPr id="587" name="Google Shape;587;p61"/>
          <p:cNvSpPr txBox="1"/>
          <p:nvPr>
            <p:ph type="ctrTitle"/>
          </p:nvPr>
        </p:nvSpPr>
        <p:spPr>
          <a:xfrm>
            <a:off x="625125" y="1377050"/>
            <a:ext cx="5786400" cy="115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chemeClr val="lt2"/>
                </a:solidFill>
                <a:latin typeface="Exo"/>
                <a:ea typeface="Exo"/>
                <a:cs typeface="Exo"/>
                <a:sym typeface="Exo"/>
              </a:rPr>
              <a:t>Final Project:</a:t>
            </a:r>
            <a:endParaRPr b="1" sz="3600">
              <a:solidFill>
                <a:schemeClr val="lt2"/>
              </a:solidFill>
              <a:latin typeface="Exo"/>
              <a:ea typeface="Exo"/>
              <a:cs typeface="Exo"/>
              <a:sym typeface="Exo"/>
            </a:endParaRPr>
          </a:p>
          <a:p>
            <a:pPr indent="0" lvl="0" marL="0" rtl="0" algn="l">
              <a:spcBef>
                <a:spcPts val="0"/>
              </a:spcBef>
              <a:spcAft>
                <a:spcPts val="0"/>
              </a:spcAft>
              <a:buNone/>
            </a:pPr>
            <a:r>
              <a:rPr b="1" lang="en" sz="3600">
                <a:solidFill>
                  <a:schemeClr val="lt2"/>
                </a:solidFill>
                <a:latin typeface="Exo"/>
                <a:ea typeface="Exo"/>
                <a:cs typeface="Exo"/>
                <a:sym typeface="Exo"/>
              </a:rPr>
              <a:t>Analyzing Crime Data</a:t>
            </a:r>
            <a:endParaRPr b="1" sz="3600">
              <a:solidFill>
                <a:schemeClr val="lt2"/>
              </a:solidFill>
              <a:latin typeface="Exo"/>
              <a:ea typeface="Exo"/>
              <a:cs typeface="Exo"/>
              <a:sym typeface="Exo"/>
            </a:endParaRPr>
          </a:p>
        </p:txBody>
      </p:sp>
      <p:grpSp>
        <p:nvGrpSpPr>
          <p:cNvPr id="588" name="Google Shape;588;p61"/>
          <p:cNvGrpSpPr/>
          <p:nvPr/>
        </p:nvGrpSpPr>
        <p:grpSpPr>
          <a:xfrm>
            <a:off x="378194" y="1"/>
            <a:ext cx="2143405" cy="1345752"/>
            <a:chOff x="5178700" y="1900588"/>
            <a:chExt cx="3223650" cy="2519663"/>
          </a:xfrm>
        </p:grpSpPr>
        <p:grpSp>
          <p:nvGrpSpPr>
            <p:cNvPr id="589" name="Google Shape;589;p61"/>
            <p:cNvGrpSpPr/>
            <p:nvPr/>
          </p:nvGrpSpPr>
          <p:grpSpPr>
            <a:xfrm>
              <a:off x="5308325" y="2175824"/>
              <a:ext cx="955410" cy="791843"/>
              <a:chOff x="3616600" y="2051524"/>
              <a:chExt cx="955410" cy="791843"/>
            </a:xfrm>
          </p:grpSpPr>
          <p:sp>
            <p:nvSpPr>
              <p:cNvPr id="590" name="Google Shape;590;p61"/>
              <p:cNvSpPr/>
              <p:nvPr/>
            </p:nvSpPr>
            <p:spPr>
              <a:xfrm>
                <a:off x="3739240" y="2051524"/>
                <a:ext cx="832770" cy="791832"/>
              </a:xfrm>
              <a:custGeom>
                <a:rect b="b" l="l" r="r" t="t"/>
                <a:pathLst>
                  <a:path extrusionOk="0" h="17447" w="18347">
                    <a:moveTo>
                      <a:pt x="16012" y="1"/>
                    </a:moveTo>
                    <a:cubicBezTo>
                      <a:pt x="14177" y="34"/>
                      <a:pt x="12476" y="935"/>
                      <a:pt x="11475" y="2436"/>
                    </a:cubicBezTo>
                    <a:lnTo>
                      <a:pt x="11042" y="3070"/>
                    </a:lnTo>
                    <a:lnTo>
                      <a:pt x="2702" y="3070"/>
                    </a:lnTo>
                    <a:cubicBezTo>
                      <a:pt x="1201" y="3070"/>
                      <a:pt x="0" y="4271"/>
                      <a:pt x="0" y="5772"/>
                    </a:cubicBezTo>
                    <a:lnTo>
                      <a:pt x="0" y="17447"/>
                    </a:lnTo>
                    <a:lnTo>
                      <a:pt x="18313" y="17447"/>
                    </a:lnTo>
                    <a:lnTo>
                      <a:pt x="18347" y="1"/>
                    </a:ln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1"/>
              <p:cNvSpPr/>
              <p:nvPr/>
            </p:nvSpPr>
            <p:spPr>
              <a:xfrm>
                <a:off x="3822483" y="2252906"/>
                <a:ext cx="685934" cy="499643"/>
              </a:xfrm>
              <a:custGeom>
                <a:rect b="b" l="l" r="r" t="t"/>
                <a:pathLst>
                  <a:path extrusionOk="0" h="11009" w="15112">
                    <a:moveTo>
                      <a:pt x="1" y="0"/>
                    </a:moveTo>
                    <a:lnTo>
                      <a:pt x="1" y="11008"/>
                    </a:lnTo>
                    <a:lnTo>
                      <a:pt x="15112" y="11008"/>
                    </a:lnTo>
                    <a:lnTo>
                      <a:pt x="15112" y="67"/>
                    </a:lnTo>
                    <a:lnTo>
                      <a:pt x="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1"/>
              <p:cNvSpPr/>
              <p:nvPr/>
            </p:nvSpPr>
            <p:spPr>
              <a:xfrm>
                <a:off x="3616600" y="2314995"/>
                <a:ext cx="953916" cy="528372"/>
              </a:xfrm>
              <a:custGeom>
                <a:rect b="b" l="l" r="r" t="t"/>
                <a:pathLst>
                  <a:path extrusionOk="0" h="11642" w="21016">
                    <a:moveTo>
                      <a:pt x="3069" y="0"/>
                    </a:moveTo>
                    <a:cubicBezTo>
                      <a:pt x="1268" y="0"/>
                      <a:pt x="0" y="1668"/>
                      <a:pt x="467" y="3369"/>
                    </a:cubicBezTo>
                    <a:lnTo>
                      <a:pt x="2702" y="11642"/>
                    </a:lnTo>
                    <a:lnTo>
                      <a:pt x="21015" y="11642"/>
                    </a:lnTo>
                    <a:lnTo>
                      <a:pt x="17846" y="67"/>
                    </a:lnTo>
                    <a:lnTo>
                      <a:pt x="3069" y="0"/>
                    </a:ln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61"/>
            <p:cNvGrpSpPr/>
            <p:nvPr/>
          </p:nvGrpSpPr>
          <p:grpSpPr>
            <a:xfrm>
              <a:off x="5547091" y="2722146"/>
              <a:ext cx="2129895" cy="1316036"/>
              <a:chOff x="2918225" y="1793675"/>
              <a:chExt cx="2518500" cy="1556150"/>
            </a:xfrm>
          </p:grpSpPr>
          <p:sp>
            <p:nvSpPr>
              <p:cNvPr id="594" name="Google Shape;594;p61"/>
              <p:cNvSpPr/>
              <p:nvPr/>
            </p:nvSpPr>
            <p:spPr>
              <a:xfrm>
                <a:off x="3012450" y="1793675"/>
                <a:ext cx="2329200" cy="1391875"/>
              </a:xfrm>
              <a:custGeom>
                <a:rect b="b" l="l" r="r" t="t"/>
                <a:pathLst>
                  <a:path extrusionOk="0" h="55675" w="93168">
                    <a:moveTo>
                      <a:pt x="3370" y="1"/>
                    </a:moveTo>
                    <a:cubicBezTo>
                      <a:pt x="1502" y="1"/>
                      <a:pt x="1" y="1502"/>
                      <a:pt x="1" y="3370"/>
                    </a:cubicBezTo>
                    <a:lnTo>
                      <a:pt x="1" y="55674"/>
                    </a:lnTo>
                    <a:lnTo>
                      <a:pt x="93167" y="55674"/>
                    </a:lnTo>
                    <a:lnTo>
                      <a:pt x="93167" y="3370"/>
                    </a:lnTo>
                    <a:cubicBezTo>
                      <a:pt x="93167" y="1502"/>
                      <a:pt x="91666" y="1"/>
                      <a:pt x="89832" y="1"/>
                    </a:cubicBezTo>
                    <a:close/>
                  </a:path>
                </a:pathLst>
              </a:custGeom>
              <a:gradFill>
                <a:gsLst>
                  <a:gs pos="0">
                    <a:schemeClr val="dk2"/>
                  </a:gs>
                  <a:gs pos="100000">
                    <a:schemeClr val="lt1"/>
                  </a:gs>
                </a:gsLst>
                <a:lin ang="8099331"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1"/>
              <p:cNvSpPr/>
              <p:nvPr/>
            </p:nvSpPr>
            <p:spPr>
              <a:xfrm>
                <a:off x="3012450" y="3136325"/>
                <a:ext cx="2329200" cy="49225"/>
              </a:xfrm>
              <a:custGeom>
                <a:rect b="b" l="l" r="r" t="t"/>
                <a:pathLst>
                  <a:path extrusionOk="0" h="1969" w="93168">
                    <a:moveTo>
                      <a:pt x="1" y="0"/>
                    </a:moveTo>
                    <a:lnTo>
                      <a:pt x="1" y="1968"/>
                    </a:lnTo>
                    <a:lnTo>
                      <a:pt x="93167" y="1968"/>
                    </a:lnTo>
                    <a:lnTo>
                      <a:pt x="93167" y="0"/>
                    </a:lnTo>
                    <a:close/>
                  </a:path>
                </a:pathLst>
              </a:custGeom>
              <a:gradFill>
                <a:gsLst>
                  <a:gs pos="0">
                    <a:schemeClr val="dk2"/>
                  </a:gs>
                  <a:gs pos="100000">
                    <a:schemeClr val="lt1"/>
                  </a:gs>
                </a:gsLst>
                <a:lin ang="8099331"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1"/>
              <p:cNvSpPr/>
              <p:nvPr/>
            </p:nvSpPr>
            <p:spPr>
              <a:xfrm>
                <a:off x="2918225" y="3185525"/>
                <a:ext cx="2518500" cy="164300"/>
              </a:xfrm>
              <a:custGeom>
                <a:rect b="b" l="l" r="r" t="t"/>
                <a:pathLst>
                  <a:path extrusionOk="0" h="6572" w="100740">
                    <a:moveTo>
                      <a:pt x="0" y="0"/>
                    </a:moveTo>
                    <a:lnTo>
                      <a:pt x="0" y="1768"/>
                    </a:lnTo>
                    <a:cubicBezTo>
                      <a:pt x="0" y="4437"/>
                      <a:pt x="2169" y="6572"/>
                      <a:pt x="4837" y="6572"/>
                    </a:cubicBezTo>
                    <a:lnTo>
                      <a:pt x="95902" y="6572"/>
                    </a:lnTo>
                    <a:cubicBezTo>
                      <a:pt x="98571" y="6572"/>
                      <a:pt x="100739" y="4403"/>
                      <a:pt x="100739" y="1768"/>
                    </a:cubicBezTo>
                    <a:lnTo>
                      <a:pt x="100739" y="0"/>
                    </a:lnTo>
                    <a:close/>
                  </a:path>
                </a:pathLst>
              </a:custGeom>
              <a:gradFill>
                <a:gsLst>
                  <a:gs pos="0">
                    <a:schemeClr val="dk2"/>
                  </a:gs>
                  <a:gs pos="100000">
                    <a:schemeClr val="lt1"/>
                  </a:gs>
                </a:gsLst>
                <a:lin ang="8099331"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1"/>
              <p:cNvSpPr/>
              <p:nvPr/>
            </p:nvSpPr>
            <p:spPr>
              <a:xfrm>
                <a:off x="3961475" y="3185525"/>
                <a:ext cx="431150" cy="59225"/>
              </a:xfrm>
              <a:custGeom>
                <a:rect b="b" l="l" r="r" t="t"/>
                <a:pathLst>
                  <a:path extrusionOk="0" h="2369" w="17246">
                    <a:moveTo>
                      <a:pt x="0" y="0"/>
                    </a:moveTo>
                    <a:lnTo>
                      <a:pt x="0" y="334"/>
                    </a:lnTo>
                    <a:cubicBezTo>
                      <a:pt x="0" y="1468"/>
                      <a:pt x="934" y="2369"/>
                      <a:pt x="2068" y="2369"/>
                    </a:cubicBezTo>
                    <a:lnTo>
                      <a:pt x="15211" y="2369"/>
                    </a:lnTo>
                    <a:cubicBezTo>
                      <a:pt x="16312" y="2369"/>
                      <a:pt x="17246" y="1468"/>
                      <a:pt x="17246" y="334"/>
                    </a:cubicBezTo>
                    <a:lnTo>
                      <a:pt x="17246"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1"/>
              <p:cNvSpPr/>
              <p:nvPr/>
            </p:nvSpPr>
            <p:spPr>
              <a:xfrm>
                <a:off x="3092525" y="1903775"/>
                <a:ext cx="2169900" cy="1170025"/>
              </a:xfrm>
              <a:custGeom>
                <a:rect b="b" l="l" r="r" t="t"/>
                <a:pathLst>
                  <a:path extrusionOk="0" h="46801" w="86796">
                    <a:moveTo>
                      <a:pt x="0" y="0"/>
                    </a:moveTo>
                    <a:lnTo>
                      <a:pt x="86795" y="0"/>
                    </a:lnTo>
                    <a:lnTo>
                      <a:pt x="86795" y="46800"/>
                    </a:lnTo>
                    <a:lnTo>
                      <a:pt x="0" y="46800"/>
                    </a:lnTo>
                    <a:close/>
                  </a:path>
                </a:pathLst>
              </a:custGeom>
              <a:gradFill>
                <a:gsLst>
                  <a:gs pos="0">
                    <a:schemeClr val="dk2"/>
                  </a:gs>
                  <a:gs pos="100000">
                    <a:schemeClr val="lt1"/>
                  </a:gs>
                </a:gsLst>
                <a:lin ang="8099331"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1"/>
              <p:cNvSpPr/>
              <p:nvPr/>
            </p:nvSpPr>
            <p:spPr>
              <a:xfrm>
                <a:off x="3092525" y="1903775"/>
                <a:ext cx="2169900" cy="140125"/>
              </a:xfrm>
              <a:custGeom>
                <a:rect b="b" l="l" r="r" t="t"/>
                <a:pathLst>
                  <a:path extrusionOk="0" h="5605" w="86796">
                    <a:moveTo>
                      <a:pt x="0" y="0"/>
                    </a:moveTo>
                    <a:lnTo>
                      <a:pt x="0" y="5604"/>
                    </a:lnTo>
                    <a:lnTo>
                      <a:pt x="86795" y="5604"/>
                    </a:lnTo>
                    <a:lnTo>
                      <a:pt x="86795" y="0"/>
                    </a:lnTo>
                    <a:close/>
                  </a:path>
                </a:pathLst>
              </a:custGeom>
              <a:gradFill>
                <a:gsLst>
                  <a:gs pos="0">
                    <a:schemeClr val="accent1"/>
                  </a:gs>
                  <a:gs pos="100000">
                    <a:schemeClr val="lt2"/>
                  </a:gs>
                </a:gsLst>
                <a:lin ang="54007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1"/>
              <p:cNvSpPr/>
              <p:nvPr/>
            </p:nvSpPr>
            <p:spPr>
              <a:xfrm>
                <a:off x="3178350" y="1943700"/>
                <a:ext cx="59100" cy="59100"/>
              </a:xfrm>
              <a:prstGeom prst="ellipse">
                <a:avLst/>
              </a:prstGeom>
              <a:gradFill>
                <a:gsLst>
                  <a:gs pos="0">
                    <a:schemeClr val="accent2"/>
                  </a:gs>
                  <a:gs pos="100000">
                    <a:schemeClr val="dk2"/>
                  </a:gs>
                </a:gsLst>
                <a:lin ang="54007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1"/>
              <p:cNvSpPr/>
              <p:nvPr/>
            </p:nvSpPr>
            <p:spPr>
              <a:xfrm>
                <a:off x="3286500" y="1943700"/>
                <a:ext cx="59100" cy="59100"/>
              </a:xfrm>
              <a:prstGeom prst="ellipse">
                <a:avLst/>
              </a:prstGeom>
              <a:gradFill>
                <a:gsLst>
                  <a:gs pos="0">
                    <a:schemeClr val="accent2"/>
                  </a:gs>
                  <a:gs pos="100000">
                    <a:schemeClr val="dk2"/>
                  </a:gs>
                </a:gsLst>
                <a:lin ang="54007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1"/>
              <p:cNvSpPr/>
              <p:nvPr/>
            </p:nvSpPr>
            <p:spPr>
              <a:xfrm>
                <a:off x="3394650" y="1943700"/>
                <a:ext cx="59100" cy="59100"/>
              </a:xfrm>
              <a:prstGeom prst="ellipse">
                <a:avLst/>
              </a:prstGeom>
              <a:gradFill>
                <a:gsLst>
                  <a:gs pos="0">
                    <a:schemeClr val="accent2"/>
                  </a:gs>
                  <a:gs pos="100000">
                    <a:schemeClr val="dk2"/>
                  </a:gs>
                </a:gsLst>
                <a:lin ang="54007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1"/>
              <p:cNvSpPr/>
              <p:nvPr/>
            </p:nvSpPr>
            <p:spPr>
              <a:xfrm>
                <a:off x="3388650" y="2195750"/>
                <a:ext cx="687900" cy="687900"/>
              </a:xfrm>
              <a:prstGeom prst="pie">
                <a:avLst>
                  <a:gd fmla="val 0" name="adj1"/>
                  <a:gd fmla="val 1620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4" name="Google Shape;604;p61"/>
              <p:cNvCxnSpPr/>
              <p:nvPr/>
            </p:nvCxnSpPr>
            <p:spPr>
              <a:xfrm>
                <a:off x="3950475" y="2270850"/>
                <a:ext cx="480900" cy="0"/>
              </a:xfrm>
              <a:prstGeom prst="straightConnector1">
                <a:avLst/>
              </a:prstGeom>
              <a:noFill/>
              <a:ln cap="flat" cmpd="sng" w="9525">
                <a:solidFill>
                  <a:schemeClr val="dk1"/>
                </a:solidFill>
                <a:prstDash val="solid"/>
                <a:round/>
                <a:headEnd len="med" w="med" type="none"/>
                <a:tailEnd len="med" w="med" type="oval"/>
              </a:ln>
            </p:spPr>
          </p:cxnSp>
          <p:cxnSp>
            <p:nvCxnSpPr>
              <p:cNvPr id="605" name="Google Shape;605;p61"/>
              <p:cNvCxnSpPr/>
              <p:nvPr/>
            </p:nvCxnSpPr>
            <p:spPr>
              <a:xfrm>
                <a:off x="4572000" y="2270850"/>
                <a:ext cx="387600" cy="0"/>
              </a:xfrm>
              <a:prstGeom prst="straightConnector1">
                <a:avLst/>
              </a:prstGeom>
              <a:noFill/>
              <a:ln cap="flat" cmpd="sng" w="9525">
                <a:solidFill>
                  <a:schemeClr val="dk1"/>
                </a:solidFill>
                <a:prstDash val="solid"/>
                <a:round/>
                <a:headEnd len="med" w="med" type="none"/>
                <a:tailEnd len="med" w="med" type="none"/>
              </a:ln>
            </p:spPr>
          </p:cxnSp>
          <p:cxnSp>
            <p:nvCxnSpPr>
              <p:cNvPr id="606" name="Google Shape;606;p61"/>
              <p:cNvCxnSpPr/>
              <p:nvPr/>
            </p:nvCxnSpPr>
            <p:spPr>
              <a:xfrm>
                <a:off x="4572000" y="2321913"/>
                <a:ext cx="387600" cy="0"/>
              </a:xfrm>
              <a:prstGeom prst="straightConnector1">
                <a:avLst/>
              </a:prstGeom>
              <a:noFill/>
              <a:ln cap="flat" cmpd="sng" w="9525">
                <a:solidFill>
                  <a:schemeClr val="dk1"/>
                </a:solidFill>
                <a:prstDash val="solid"/>
                <a:round/>
                <a:headEnd len="med" w="med" type="none"/>
                <a:tailEnd len="med" w="med" type="none"/>
              </a:ln>
            </p:spPr>
          </p:cxnSp>
          <p:cxnSp>
            <p:nvCxnSpPr>
              <p:cNvPr id="607" name="Google Shape;607;p61"/>
              <p:cNvCxnSpPr/>
              <p:nvPr/>
            </p:nvCxnSpPr>
            <p:spPr>
              <a:xfrm>
                <a:off x="4572000" y="2372975"/>
                <a:ext cx="387600" cy="0"/>
              </a:xfrm>
              <a:prstGeom prst="straightConnector1">
                <a:avLst/>
              </a:prstGeom>
              <a:noFill/>
              <a:ln cap="flat" cmpd="sng" w="9525">
                <a:solidFill>
                  <a:schemeClr val="dk1"/>
                </a:solidFill>
                <a:prstDash val="solid"/>
                <a:round/>
                <a:headEnd len="med" w="med" type="none"/>
                <a:tailEnd len="med" w="med" type="none"/>
              </a:ln>
            </p:spPr>
          </p:cxnSp>
          <p:cxnSp>
            <p:nvCxnSpPr>
              <p:cNvPr id="608" name="Google Shape;608;p61"/>
              <p:cNvCxnSpPr/>
              <p:nvPr/>
            </p:nvCxnSpPr>
            <p:spPr>
              <a:xfrm>
                <a:off x="3665075" y="2703588"/>
                <a:ext cx="766200" cy="0"/>
              </a:xfrm>
              <a:prstGeom prst="straightConnector1">
                <a:avLst/>
              </a:prstGeom>
              <a:noFill/>
              <a:ln cap="flat" cmpd="sng" w="9525">
                <a:solidFill>
                  <a:schemeClr val="dk1"/>
                </a:solidFill>
                <a:prstDash val="solid"/>
                <a:round/>
                <a:headEnd len="med" w="med" type="none"/>
                <a:tailEnd len="med" w="med" type="oval"/>
              </a:ln>
            </p:spPr>
          </p:cxnSp>
          <p:cxnSp>
            <p:nvCxnSpPr>
              <p:cNvPr id="609" name="Google Shape;609;p61"/>
              <p:cNvCxnSpPr/>
              <p:nvPr/>
            </p:nvCxnSpPr>
            <p:spPr>
              <a:xfrm>
                <a:off x="4572000" y="2703588"/>
                <a:ext cx="387600" cy="0"/>
              </a:xfrm>
              <a:prstGeom prst="straightConnector1">
                <a:avLst/>
              </a:prstGeom>
              <a:noFill/>
              <a:ln cap="flat" cmpd="sng" w="9525">
                <a:solidFill>
                  <a:schemeClr val="dk1"/>
                </a:solidFill>
                <a:prstDash val="solid"/>
                <a:round/>
                <a:headEnd len="med" w="med" type="none"/>
                <a:tailEnd len="med" w="med" type="none"/>
              </a:ln>
            </p:spPr>
          </p:cxnSp>
          <p:cxnSp>
            <p:nvCxnSpPr>
              <p:cNvPr id="610" name="Google Shape;610;p61"/>
              <p:cNvCxnSpPr/>
              <p:nvPr/>
            </p:nvCxnSpPr>
            <p:spPr>
              <a:xfrm>
                <a:off x="4572000" y="2754650"/>
                <a:ext cx="387600" cy="0"/>
              </a:xfrm>
              <a:prstGeom prst="straightConnector1">
                <a:avLst/>
              </a:prstGeom>
              <a:noFill/>
              <a:ln cap="flat" cmpd="sng" w="9525">
                <a:solidFill>
                  <a:schemeClr val="dk1"/>
                </a:solidFill>
                <a:prstDash val="solid"/>
                <a:round/>
                <a:headEnd len="med" w="med" type="none"/>
                <a:tailEnd len="med" w="med" type="none"/>
              </a:ln>
            </p:spPr>
          </p:cxnSp>
          <p:cxnSp>
            <p:nvCxnSpPr>
              <p:cNvPr id="611" name="Google Shape;611;p61"/>
              <p:cNvCxnSpPr/>
              <p:nvPr/>
            </p:nvCxnSpPr>
            <p:spPr>
              <a:xfrm>
                <a:off x="4572000" y="2805713"/>
                <a:ext cx="387600" cy="0"/>
              </a:xfrm>
              <a:prstGeom prst="straightConnector1">
                <a:avLst/>
              </a:prstGeom>
              <a:noFill/>
              <a:ln cap="flat" cmpd="sng" w="9525">
                <a:solidFill>
                  <a:schemeClr val="dk1"/>
                </a:solidFill>
                <a:prstDash val="solid"/>
                <a:round/>
                <a:headEnd len="med" w="med" type="none"/>
                <a:tailEnd len="med" w="med" type="none"/>
              </a:ln>
            </p:spPr>
          </p:cxnSp>
          <p:sp>
            <p:nvSpPr>
              <p:cNvPr id="612" name="Google Shape;612;p61"/>
              <p:cNvSpPr/>
              <p:nvPr/>
            </p:nvSpPr>
            <p:spPr>
              <a:xfrm rot="5400000">
                <a:off x="3453750" y="2144838"/>
                <a:ext cx="687900" cy="687900"/>
              </a:xfrm>
              <a:prstGeom prst="pie">
                <a:avLst>
                  <a:gd fmla="val 10777963" name="adj1"/>
                  <a:gd fmla="val 1620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61"/>
            <p:cNvGrpSpPr/>
            <p:nvPr/>
          </p:nvGrpSpPr>
          <p:grpSpPr>
            <a:xfrm>
              <a:off x="7320116" y="3611724"/>
              <a:ext cx="730793" cy="605681"/>
              <a:chOff x="3616600" y="2051524"/>
              <a:chExt cx="955410" cy="791843"/>
            </a:xfrm>
          </p:grpSpPr>
          <p:sp>
            <p:nvSpPr>
              <p:cNvPr id="614" name="Google Shape;614;p61"/>
              <p:cNvSpPr/>
              <p:nvPr/>
            </p:nvSpPr>
            <p:spPr>
              <a:xfrm>
                <a:off x="3739240" y="2051524"/>
                <a:ext cx="832770" cy="791832"/>
              </a:xfrm>
              <a:custGeom>
                <a:rect b="b" l="l" r="r" t="t"/>
                <a:pathLst>
                  <a:path extrusionOk="0" h="17447" w="18347">
                    <a:moveTo>
                      <a:pt x="16012" y="1"/>
                    </a:moveTo>
                    <a:cubicBezTo>
                      <a:pt x="14177" y="34"/>
                      <a:pt x="12476" y="935"/>
                      <a:pt x="11475" y="2436"/>
                    </a:cubicBezTo>
                    <a:lnTo>
                      <a:pt x="11042" y="3070"/>
                    </a:lnTo>
                    <a:lnTo>
                      <a:pt x="2702" y="3070"/>
                    </a:lnTo>
                    <a:cubicBezTo>
                      <a:pt x="1201" y="3070"/>
                      <a:pt x="0" y="4271"/>
                      <a:pt x="0" y="5772"/>
                    </a:cubicBezTo>
                    <a:lnTo>
                      <a:pt x="0" y="17447"/>
                    </a:lnTo>
                    <a:lnTo>
                      <a:pt x="18313" y="17447"/>
                    </a:lnTo>
                    <a:lnTo>
                      <a:pt x="18347" y="1"/>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1"/>
              <p:cNvSpPr/>
              <p:nvPr/>
            </p:nvSpPr>
            <p:spPr>
              <a:xfrm>
                <a:off x="3822483" y="2252906"/>
                <a:ext cx="685934" cy="499643"/>
              </a:xfrm>
              <a:custGeom>
                <a:rect b="b" l="l" r="r" t="t"/>
                <a:pathLst>
                  <a:path extrusionOk="0" h="11009" w="15112">
                    <a:moveTo>
                      <a:pt x="1" y="0"/>
                    </a:moveTo>
                    <a:lnTo>
                      <a:pt x="1" y="11008"/>
                    </a:lnTo>
                    <a:lnTo>
                      <a:pt x="15112" y="11008"/>
                    </a:lnTo>
                    <a:lnTo>
                      <a:pt x="15112" y="67"/>
                    </a:lnTo>
                    <a:lnTo>
                      <a:pt x="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1"/>
              <p:cNvSpPr/>
              <p:nvPr/>
            </p:nvSpPr>
            <p:spPr>
              <a:xfrm>
                <a:off x="3616600" y="2314995"/>
                <a:ext cx="953916" cy="528372"/>
              </a:xfrm>
              <a:custGeom>
                <a:rect b="b" l="l" r="r" t="t"/>
                <a:pathLst>
                  <a:path extrusionOk="0" h="11642" w="21016">
                    <a:moveTo>
                      <a:pt x="3069" y="0"/>
                    </a:moveTo>
                    <a:cubicBezTo>
                      <a:pt x="1268" y="0"/>
                      <a:pt x="0" y="1668"/>
                      <a:pt x="467" y="3369"/>
                    </a:cubicBezTo>
                    <a:lnTo>
                      <a:pt x="2702" y="11642"/>
                    </a:lnTo>
                    <a:lnTo>
                      <a:pt x="21015" y="11642"/>
                    </a:lnTo>
                    <a:lnTo>
                      <a:pt x="17846" y="67"/>
                    </a:lnTo>
                    <a:lnTo>
                      <a:pt x="3069" y="0"/>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61"/>
            <p:cNvGrpSpPr/>
            <p:nvPr/>
          </p:nvGrpSpPr>
          <p:grpSpPr>
            <a:xfrm>
              <a:off x="6782088" y="2389650"/>
              <a:ext cx="1425859" cy="691841"/>
              <a:chOff x="7010688" y="2460575"/>
              <a:chExt cx="1425859" cy="691841"/>
            </a:xfrm>
          </p:grpSpPr>
          <p:sp>
            <p:nvSpPr>
              <p:cNvPr id="618" name="Google Shape;618;p61"/>
              <p:cNvSpPr/>
              <p:nvPr/>
            </p:nvSpPr>
            <p:spPr>
              <a:xfrm>
                <a:off x="7010688" y="2460575"/>
                <a:ext cx="1425859" cy="691841"/>
              </a:xfrm>
              <a:custGeom>
                <a:rect b="b" l="l" r="r" t="t"/>
                <a:pathLst>
                  <a:path extrusionOk="0" h="26787" w="55207">
                    <a:moveTo>
                      <a:pt x="0" y="0"/>
                    </a:moveTo>
                    <a:lnTo>
                      <a:pt x="0" y="26786"/>
                    </a:lnTo>
                    <a:lnTo>
                      <a:pt x="0" y="26786"/>
                    </a:lnTo>
                    <a:lnTo>
                      <a:pt x="55206" y="26786"/>
                    </a:lnTo>
                    <a:lnTo>
                      <a:pt x="55206" y="0"/>
                    </a:lnTo>
                    <a:close/>
                  </a:path>
                </a:pathLst>
              </a:custGeom>
              <a:gradFill>
                <a:gsLst>
                  <a:gs pos="0">
                    <a:schemeClr val="accent2"/>
                  </a:gs>
                  <a:gs pos="100000">
                    <a:schemeClr val="dk2"/>
                  </a:gs>
                </a:gsLst>
                <a:lin ang="54007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61"/>
              <p:cNvSpPr/>
              <p:nvPr/>
            </p:nvSpPr>
            <p:spPr>
              <a:xfrm>
                <a:off x="7056351" y="2509673"/>
                <a:ext cx="1335385" cy="101683"/>
              </a:xfrm>
              <a:custGeom>
                <a:rect b="b" l="l" r="r" t="t"/>
                <a:pathLst>
                  <a:path extrusionOk="0" h="3937" w="51704">
                    <a:moveTo>
                      <a:pt x="49736" y="1"/>
                    </a:moveTo>
                    <a:lnTo>
                      <a:pt x="1968" y="1"/>
                    </a:lnTo>
                    <a:cubicBezTo>
                      <a:pt x="868" y="1"/>
                      <a:pt x="0" y="868"/>
                      <a:pt x="0" y="1969"/>
                    </a:cubicBezTo>
                    <a:lnTo>
                      <a:pt x="0" y="1969"/>
                    </a:lnTo>
                    <a:cubicBezTo>
                      <a:pt x="0" y="3036"/>
                      <a:pt x="868" y="3937"/>
                      <a:pt x="1968" y="3937"/>
                    </a:cubicBezTo>
                    <a:lnTo>
                      <a:pt x="49736" y="3937"/>
                    </a:lnTo>
                    <a:cubicBezTo>
                      <a:pt x="50803" y="3937"/>
                      <a:pt x="51704" y="3036"/>
                      <a:pt x="51704" y="1969"/>
                    </a:cubicBezTo>
                    <a:lnTo>
                      <a:pt x="51704" y="1969"/>
                    </a:lnTo>
                    <a:cubicBezTo>
                      <a:pt x="51704" y="868"/>
                      <a:pt x="50803" y="1"/>
                      <a:pt x="49736" y="1"/>
                    </a:cubicBezTo>
                    <a:close/>
                  </a:path>
                </a:pathLst>
              </a:custGeom>
              <a:gradFill>
                <a:gsLst>
                  <a:gs pos="0">
                    <a:schemeClr val="dk2"/>
                  </a:gs>
                  <a:gs pos="100000">
                    <a:schemeClr val="lt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61"/>
              <p:cNvSpPr/>
              <p:nvPr/>
            </p:nvSpPr>
            <p:spPr>
              <a:xfrm>
                <a:off x="7110615" y="2539840"/>
                <a:ext cx="47419" cy="40678"/>
              </a:xfrm>
              <a:custGeom>
                <a:rect b="b" l="l" r="r" t="t"/>
                <a:pathLst>
                  <a:path extrusionOk="0" h="1575" w="1836">
                    <a:moveTo>
                      <a:pt x="1035" y="0"/>
                    </a:moveTo>
                    <a:cubicBezTo>
                      <a:pt x="368" y="0"/>
                      <a:pt x="1" y="867"/>
                      <a:pt x="501" y="1334"/>
                    </a:cubicBezTo>
                    <a:cubicBezTo>
                      <a:pt x="667" y="1500"/>
                      <a:pt x="868" y="1574"/>
                      <a:pt x="1065" y="1574"/>
                    </a:cubicBezTo>
                    <a:cubicBezTo>
                      <a:pt x="1462" y="1574"/>
                      <a:pt x="1835" y="1270"/>
                      <a:pt x="1835" y="801"/>
                    </a:cubicBezTo>
                    <a:cubicBezTo>
                      <a:pt x="1835" y="367"/>
                      <a:pt x="1469" y="0"/>
                      <a:pt x="1035"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61"/>
              <p:cNvSpPr/>
              <p:nvPr/>
            </p:nvSpPr>
            <p:spPr>
              <a:xfrm>
                <a:off x="7201942" y="2539840"/>
                <a:ext cx="46541" cy="40678"/>
              </a:xfrm>
              <a:custGeom>
                <a:rect b="b" l="l" r="r" t="t"/>
                <a:pathLst>
                  <a:path extrusionOk="0" h="1575" w="1802">
                    <a:moveTo>
                      <a:pt x="1035" y="0"/>
                    </a:moveTo>
                    <a:cubicBezTo>
                      <a:pt x="334" y="0"/>
                      <a:pt x="1" y="834"/>
                      <a:pt x="468" y="1334"/>
                    </a:cubicBezTo>
                    <a:cubicBezTo>
                      <a:pt x="633" y="1500"/>
                      <a:pt x="835" y="1574"/>
                      <a:pt x="1031" y="1574"/>
                    </a:cubicBezTo>
                    <a:cubicBezTo>
                      <a:pt x="1428" y="1574"/>
                      <a:pt x="1802" y="1270"/>
                      <a:pt x="1802" y="801"/>
                    </a:cubicBezTo>
                    <a:cubicBezTo>
                      <a:pt x="1802" y="367"/>
                      <a:pt x="1468" y="0"/>
                      <a:pt x="1035"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1"/>
              <p:cNvSpPr/>
              <p:nvPr/>
            </p:nvSpPr>
            <p:spPr>
              <a:xfrm>
                <a:off x="7293269" y="2539840"/>
                <a:ext cx="47419" cy="40678"/>
              </a:xfrm>
              <a:custGeom>
                <a:rect b="b" l="l" r="r" t="t"/>
                <a:pathLst>
                  <a:path extrusionOk="0" h="1575" w="1836">
                    <a:moveTo>
                      <a:pt x="1035" y="0"/>
                    </a:moveTo>
                    <a:cubicBezTo>
                      <a:pt x="367" y="0"/>
                      <a:pt x="1" y="867"/>
                      <a:pt x="501" y="1334"/>
                    </a:cubicBezTo>
                    <a:cubicBezTo>
                      <a:pt x="666" y="1500"/>
                      <a:pt x="868" y="1574"/>
                      <a:pt x="1064" y="1574"/>
                    </a:cubicBezTo>
                    <a:cubicBezTo>
                      <a:pt x="1461" y="1574"/>
                      <a:pt x="1835" y="1270"/>
                      <a:pt x="1835" y="801"/>
                    </a:cubicBezTo>
                    <a:cubicBezTo>
                      <a:pt x="1835" y="367"/>
                      <a:pt x="1468" y="0"/>
                      <a:pt x="1035"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61"/>
              <p:cNvSpPr/>
              <p:nvPr/>
            </p:nvSpPr>
            <p:spPr>
              <a:xfrm>
                <a:off x="7096849" y="2704389"/>
                <a:ext cx="761601" cy="342059"/>
              </a:xfrm>
              <a:custGeom>
                <a:rect b="b" l="l" r="r" t="t"/>
                <a:pathLst>
                  <a:path extrusionOk="0" fill="none" h="13244" w="29488">
                    <a:moveTo>
                      <a:pt x="0" y="8173"/>
                    </a:moveTo>
                    <a:lnTo>
                      <a:pt x="7072" y="0"/>
                    </a:lnTo>
                    <a:lnTo>
                      <a:pt x="13076" y="4304"/>
                    </a:lnTo>
                    <a:lnTo>
                      <a:pt x="18013" y="768"/>
                    </a:lnTo>
                    <a:lnTo>
                      <a:pt x="29488" y="13243"/>
                    </a:lnTo>
                  </a:path>
                </a:pathLst>
              </a:custGeom>
              <a:no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1"/>
              <p:cNvSpPr/>
              <p:nvPr/>
            </p:nvSpPr>
            <p:spPr>
              <a:xfrm>
                <a:off x="7096849" y="2700076"/>
                <a:ext cx="764184" cy="314501"/>
              </a:xfrm>
              <a:custGeom>
                <a:rect b="b" l="l" r="r" t="t"/>
                <a:pathLst>
                  <a:path extrusionOk="0" fill="none" h="12177" w="29588">
                    <a:moveTo>
                      <a:pt x="0" y="1"/>
                    </a:moveTo>
                    <a:lnTo>
                      <a:pt x="6938" y="7439"/>
                    </a:lnTo>
                    <a:lnTo>
                      <a:pt x="9640" y="3403"/>
                    </a:lnTo>
                    <a:lnTo>
                      <a:pt x="18647" y="12176"/>
                    </a:lnTo>
                    <a:lnTo>
                      <a:pt x="29588" y="1668"/>
                    </a:lnTo>
                  </a:path>
                </a:pathLst>
              </a:custGeom>
              <a:no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61"/>
              <p:cNvSpPr/>
              <p:nvPr/>
            </p:nvSpPr>
            <p:spPr>
              <a:xfrm>
                <a:off x="7096849" y="2662160"/>
                <a:ext cx="755584" cy="413576"/>
              </a:xfrm>
              <a:custGeom>
                <a:rect b="b" l="l" r="r" t="t"/>
                <a:pathLst>
                  <a:path extrusionOk="0" fill="none" h="16013" w="29255">
                    <a:moveTo>
                      <a:pt x="0" y="16012"/>
                    </a:moveTo>
                    <a:lnTo>
                      <a:pt x="7639" y="10709"/>
                    </a:lnTo>
                    <a:lnTo>
                      <a:pt x="12776" y="15779"/>
                    </a:lnTo>
                    <a:lnTo>
                      <a:pt x="29254" y="1"/>
                    </a:lnTo>
                  </a:path>
                </a:pathLst>
              </a:custGeom>
              <a:no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61"/>
              <p:cNvSpPr/>
              <p:nvPr/>
            </p:nvSpPr>
            <p:spPr>
              <a:xfrm>
                <a:off x="7085640" y="2907162"/>
                <a:ext cx="19836" cy="16943"/>
              </a:xfrm>
              <a:custGeom>
                <a:rect b="b" l="l" r="r" t="t"/>
                <a:pathLst>
                  <a:path extrusionOk="0" h="656" w="768">
                    <a:moveTo>
                      <a:pt x="431" y="0"/>
                    </a:moveTo>
                    <a:cubicBezTo>
                      <a:pt x="353" y="0"/>
                      <a:pt x="272" y="27"/>
                      <a:pt x="201" y="88"/>
                    </a:cubicBezTo>
                    <a:cubicBezTo>
                      <a:pt x="0" y="289"/>
                      <a:pt x="167" y="656"/>
                      <a:pt x="434" y="656"/>
                    </a:cubicBezTo>
                    <a:cubicBezTo>
                      <a:pt x="634" y="656"/>
                      <a:pt x="768" y="489"/>
                      <a:pt x="768" y="322"/>
                    </a:cubicBezTo>
                    <a:cubicBezTo>
                      <a:pt x="768" y="137"/>
                      <a:pt x="607" y="0"/>
                      <a:pt x="431" y="0"/>
                    </a:cubicBezTo>
                    <a:close/>
                  </a:path>
                </a:pathLst>
              </a:custGeom>
              <a:solidFill>
                <a:srgbClr val="E040FB"/>
              </a:solidFill>
              <a:ln cap="flat" cmpd="sng" w="15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61"/>
              <p:cNvSpPr/>
              <p:nvPr/>
            </p:nvSpPr>
            <p:spPr>
              <a:xfrm>
                <a:off x="7085640" y="3067398"/>
                <a:ext cx="19836" cy="16943"/>
              </a:xfrm>
              <a:custGeom>
                <a:rect b="b" l="l" r="r" t="t"/>
                <a:pathLst>
                  <a:path extrusionOk="0" h="656" w="768">
                    <a:moveTo>
                      <a:pt x="431" y="1"/>
                    </a:moveTo>
                    <a:cubicBezTo>
                      <a:pt x="353" y="1"/>
                      <a:pt x="272" y="27"/>
                      <a:pt x="201" y="89"/>
                    </a:cubicBezTo>
                    <a:cubicBezTo>
                      <a:pt x="0" y="289"/>
                      <a:pt x="167" y="656"/>
                      <a:pt x="434" y="656"/>
                    </a:cubicBezTo>
                    <a:cubicBezTo>
                      <a:pt x="634" y="656"/>
                      <a:pt x="768" y="489"/>
                      <a:pt x="768" y="322"/>
                    </a:cubicBezTo>
                    <a:cubicBezTo>
                      <a:pt x="768" y="137"/>
                      <a:pt x="607" y="1"/>
                      <a:pt x="431" y="1"/>
                    </a:cubicBezTo>
                    <a:close/>
                  </a:path>
                </a:pathLst>
              </a:custGeom>
              <a:solidFill>
                <a:srgbClr val="E040FB"/>
              </a:solidFill>
              <a:ln cap="flat" cmpd="sng" w="15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61"/>
              <p:cNvSpPr/>
              <p:nvPr/>
            </p:nvSpPr>
            <p:spPr>
              <a:xfrm>
                <a:off x="7281207" y="2931931"/>
                <a:ext cx="19836" cy="16297"/>
              </a:xfrm>
              <a:custGeom>
                <a:rect b="b" l="l" r="r" t="t"/>
                <a:pathLst>
                  <a:path extrusionOk="0" h="631" w="768">
                    <a:moveTo>
                      <a:pt x="437" y="0"/>
                    </a:moveTo>
                    <a:cubicBezTo>
                      <a:pt x="353" y="0"/>
                      <a:pt x="267" y="30"/>
                      <a:pt x="201" y="97"/>
                    </a:cubicBezTo>
                    <a:cubicBezTo>
                      <a:pt x="1" y="297"/>
                      <a:pt x="167" y="631"/>
                      <a:pt x="434" y="631"/>
                    </a:cubicBezTo>
                    <a:cubicBezTo>
                      <a:pt x="601" y="631"/>
                      <a:pt x="768" y="497"/>
                      <a:pt x="768" y="297"/>
                    </a:cubicBezTo>
                    <a:cubicBezTo>
                      <a:pt x="768" y="119"/>
                      <a:pt x="605" y="0"/>
                      <a:pt x="437" y="0"/>
                    </a:cubicBezTo>
                    <a:close/>
                  </a:path>
                </a:pathLst>
              </a:custGeom>
              <a:solidFill>
                <a:srgbClr val="E040FB"/>
              </a:solidFill>
              <a:ln cap="flat" cmpd="sng" w="15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61"/>
              <p:cNvSpPr/>
              <p:nvPr/>
            </p:nvSpPr>
            <p:spPr>
              <a:xfrm>
                <a:off x="7415615" y="3059650"/>
                <a:ext cx="18983" cy="16943"/>
              </a:xfrm>
              <a:custGeom>
                <a:rect b="b" l="l" r="r" t="t"/>
                <a:pathLst>
                  <a:path extrusionOk="0" h="656" w="735">
                    <a:moveTo>
                      <a:pt x="409" y="0"/>
                    </a:moveTo>
                    <a:cubicBezTo>
                      <a:pt x="336" y="0"/>
                      <a:pt x="262" y="27"/>
                      <a:pt x="200" y="89"/>
                    </a:cubicBezTo>
                    <a:cubicBezTo>
                      <a:pt x="0" y="322"/>
                      <a:pt x="134" y="656"/>
                      <a:pt x="401" y="656"/>
                    </a:cubicBezTo>
                    <a:cubicBezTo>
                      <a:pt x="601" y="656"/>
                      <a:pt x="734" y="522"/>
                      <a:pt x="734" y="322"/>
                    </a:cubicBezTo>
                    <a:cubicBezTo>
                      <a:pt x="734" y="137"/>
                      <a:pt x="574" y="0"/>
                      <a:pt x="409" y="0"/>
                    </a:cubicBezTo>
                    <a:close/>
                  </a:path>
                </a:pathLst>
              </a:custGeom>
              <a:solidFill>
                <a:srgbClr val="E040FB"/>
              </a:solidFill>
              <a:ln cap="flat" cmpd="sng" w="15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61"/>
              <p:cNvSpPr/>
              <p:nvPr/>
            </p:nvSpPr>
            <p:spPr>
              <a:xfrm>
                <a:off x="7843787" y="2653560"/>
                <a:ext cx="16400" cy="17253"/>
              </a:xfrm>
              <a:custGeom>
                <a:rect b="b" l="l" r="r" t="t"/>
                <a:pathLst>
                  <a:path extrusionOk="0" h="668" w="635">
                    <a:moveTo>
                      <a:pt x="334" y="0"/>
                    </a:moveTo>
                    <a:cubicBezTo>
                      <a:pt x="134" y="0"/>
                      <a:pt x="1" y="167"/>
                      <a:pt x="1" y="334"/>
                    </a:cubicBezTo>
                    <a:cubicBezTo>
                      <a:pt x="1" y="501"/>
                      <a:pt x="134" y="667"/>
                      <a:pt x="334" y="667"/>
                    </a:cubicBezTo>
                    <a:cubicBezTo>
                      <a:pt x="501" y="667"/>
                      <a:pt x="635" y="501"/>
                      <a:pt x="635" y="334"/>
                    </a:cubicBezTo>
                    <a:cubicBezTo>
                      <a:pt x="635" y="167"/>
                      <a:pt x="501" y="0"/>
                      <a:pt x="334" y="0"/>
                    </a:cubicBezTo>
                    <a:close/>
                  </a:path>
                </a:pathLst>
              </a:custGeom>
              <a:solidFill>
                <a:srgbClr val="E040FB"/>
              </a:solidFill>
              <a:ln cap="flat" cmpd="sng" w="15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61"/>
              <p:cNvSpPr/>
              <p:nvPr/>
            </p:nvSpPr>
            <p:spPr>
              <a:xfrm>
                <a:off x="7269146" y="2696072"/>
                <a:ext cx="19836" cy="16943"/>
              </a:xfrm>
              <a:custGeom>
                <a:rect b="b" l="l" r="r" t="t"/>
                <a:pathLst>
                  <a:path extrusionOk="0" h="656" w="768">
                    <a:moveTo>
                      <a:pt x="431" y="1"/>
                    </a:moveTo>
                    <a:cubicBezTo>
                      <a:pt x="353" y="1"/>
                      <a:pt x="272" y="27"/>
                      <a:pt x="201" y="89"/>
                    </a:cubicBezTo>
                    <a:cubicBezTo>
                      <a:pt x="1" y="322"/>
                      <a:pt x="167" y="656"/>
                      <a:pt x="434" y="656"/>
                    </a:cubicBezTo>
                    <a:cubicBezTo>
                      <a:pt x="634" y="656"/>
                      <a:pt x="768" y="523"/>
                      <a:pt x="768" y="322"/>
                    </a:cubicBezTo>
                    <a:cubicBezTo>
                      <a:pt x="768" y="137"/>
                      <a:pt x="608" y="1"/>
                      <a:pt x="431" y="1"/>
                    </a:cubicBezTo>
                    <a:close/>
                  </a:path>
                </a:pathLst>
              </a:custGeom>
              <a:solidFill>
                <a:srgbClr val="E040FB"/>
              </a:solidFill>
              <a:ln cap="flat" cmpd="sng" w="15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61"/>
              <p:cNvSpPr/>
              <p:nvPr/>
            </p:nvSpPr>
            <p:spPr>
              <a:xfrm>
                <a:off x="7089075" y="2692327"/>
                <a:ext cx="16400" cy="16400"/>
              </a:xfrm>
              <a:custGeom>
                <a:rect b="b" l="l" r="r" t="t"/>
                <a:pathLst>
                  <a:path extrusionOk="0" h="635" w="635">
                    <a:moveTo>
                      <a:pt x="301" y="0"/>
                    </a:moveTo>
                    <a:cubicBezTo>
                      <a:pt x="134" y="0"/>
                      <a:pt x="1" y="134"/>
                      <a:pt x="1" y="301"/>
                    </a:cubicBezTo>
                    <a:cubicBezTo>
                      <a:pt x="1" y="501"/>
                      <a:pt x="134" y="634"/>
                      <a:pt x="301" y="634"/>
                    </a:cubicBezTo>
                    <a:cubicBezTo>
                      <a:pt x="501" y="634"/>
                      <a:pt x="635" y="501"/>
                      <a:pt x="635" y="301"/>
                    </a:cubicBezTo>
                    <a:cubicBezTo>
                      <a:pt x="635" y="134"/>
                      <a:pt x="501" y="0"/>
                      <a:pt x="301" y="0"/>
                    </a:cubicBezTo>
                    <a:close/>
                  </a:path>
                </a:pathLst>
              </a:custGeom>
              <a:solidFill>
                <a:srgbClr val="0288D1"/>
              </a:solidFill>
              <a:ln cap="flat" cmpd="sng" w="15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61"/>
              <p:cNvSpPr/>
              <p:nvPr/>
            </p:nvSpPr>
            <p:spPr>
              <a:xfrm>
                <a:off x="7264833" y="2888205"/>
                <a:ext cx="19836" cy="16943"/>
              </a:xfrm>
              <a:custGeom>
                <a:rect b="b" l="l" r="r" t="t"/>
                <a:pathLst>
                  <a:path extrusionOk="0" h="656" w="768">
                    <a:moveTo>
                      <a:pt x="417" y="0"/>
                    </a:moveTo>
                    <a:cubicBezTo>
                      <a:pt x="339" y="0"/>
                      <a:pt x="262" y="27"/>
                      <a:pt x="201" y="89"/>
                    </a:cubicBezTo>
                    <a:cubicBezTo>
                      <a:pt x="1" y="289"/>
                      <a:pt x="134" y="656"/>
                      <a:pt x="434" y="656"/>
                    </a:cubicBezTo>
                    <a:cubicBezTo>
                      <a:pt x="601" y="656"/>
                      <a:pt x="768" y="489"/>
                      <a:pt x="768" y="322"/>
                    </a:cubicBezTo>
                    <a:cubicBezTo>
                      <a:pt x="768" y="137"/>
                      <a:pt x="592" y="0"/>
                      <a:pt x="417" y="0"/>
                    </a:cubicBezTo>
                    <a:close/>
                  </a:path>
                </a:pathLst>
              </a:custGeom>
              <a:solidFill>
                <a:srgbClr val="0288D1"/>
              </a:solidFill>
              <a:ln cap="flat" cmpd="sng" w="15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1"/>
              <p:cNvSpPr/>
              <p:nvPr/>
            </p:nvSpPr>
            <p:spPr>
              <a:xfrm>
                <a:off x="7334619" y="2778618"/>
                <a:ext cx="18983" cy="17124"/>
              </a:xfrm>
              <a:custGeom>
                <a:rect b="b" l="l" r="r" t="t"/>
                <a:pathLst>
                  <a:path extrusionOk="0" h="663" w="735">
                    <a:moveTo>
                      <a:pt x="423" y="0"/>
                    </a:moveTo>
                    <a:cubicBezTo>
                      <a:pt x="346" y="0"/>
                      <a:pt x="266" y="30"/>
                      <a:pt x="201" y="95"/>
                    </a:cubicBezTo>
                    <a:cubicBezTo>
                      <a:pt x="1" y="295"/>
                      <a:pt x="134" y="662"/>
                      <a:pt x="434" y="662"/>
                    </a:cubicBezTo>
                    <a:cubicBezTo>
                      <a:pt x="601" y="662"/>
                      <a:pt x="735" y="496"/>
                      <a:pt x="735" y="329"/>
                    </a:cubicBezTo>
                    <a:cubicBezTo>
                      <a:pt x="735" y="127"/>
                      <a:pt x="583" y="0"/>
                      <a:pt x="423" y="0"/>
                    </a:cubicBezTo>
                    <a:close/>
                  </a:path>
                </a:pathLst>
              </a:custGeom>
              <a:solidFill>
                <a:srgbClr val="0288D1"/>
              </a:solidFill>
              <a:ln cap="flat" cmpd="sng" w="15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1"/>
              <p:cNvSpPr/>
              <p:nvPr/>
            </p:nvSpPr>
            <p:spPr>
              <a:xfrm>
                <a:off x="7567250" y="3006057"/>
                <a:ext cx="18957" cy="16271"/>
              </a:xfrm>
              <a:custGeom>
                <a:rect b="b" l="l" r="r" t="t"/>
                <a:pathLst>
                  <a:path extrusionOk="0" h="630" w="734">
                    <a:moveTo>
                      <a:pt x="423" y="0"/>
                    </a:moveTo>
                    <a:cubicBezTo>
                      <a:pt x="345" y="0"/>
                      <a:pt x="266" y="30"/>
                      <a:pt x="200" y="96"/>
                    </a:cubicBezTo>
                    <a:cubicBezTo>
                      <a:pt x="0" y="296"/>
                      <a:pt x="134" y="629"/>
                      <a:pt x="434" y="629"/>
                    </a:cubicBezTo>
                    <a:cubicBezTo>
                      <a:pt x="601" y="629"/>
                      <a:pt x="734" y="496"/>
                      <a:pt x="734" y="329"/>
                    </a:cubicBezTo>
                    <a:cubicBezTo>
                      <a:pt x="734" y="127"/>
                      <a:pt x="583" y="0"/>
                      <a:pt x="423" y="0"/>
                    </a:cubicBezTo>
                    <a:close/>
                  </a:path>
                </a:pathLst>
              </a:custGeom>
              <a:solidFill>
                <a:srgbClr val="0288D1"/>
              </a:solidFill>
              <a:ln cap="flat" cmpd="sng" w="15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61"/>
              <p:cNvSpPr/>
              <p:nvPr/>
            </p:nvSpPr>
            <p:spPr>
              <a:xfrm>
                <a:off x="7852414" y="2734530"/>
                <a:ext cx="16400" cy="17279"/>
              </a:xfrm>
              <a:custGeom>
                <a:rect b="b" l="l" r="r" t="t"/>
                <a:pathLst>
                  <a:path extrusionOk="0" h="669" w="635">
                    <a:moveTo>
                      <a:pt x="334" y="1"/>
                    </a:moveTo>
                    <a:cubicBezTo>
                      <a:pt x="134" y="1"/>
                      <a:pt x="0" y="168"/>
                      <a:pt x="0" y="334"/>
                    </a:cubicBezTo>
                    <a:cubicBezTo>
                      <a:pt x="0" y="501"/>
                      <a:pt x="134" y="668"/>
                      <a:pt x="334" y="668"/>
                    </a:cubicBezTo>
                    <a:cubicBezTo>
                      <a:pt x="501" y="668"/>
                      <a:pt x="634" y="501"/>
                      <a:pt x="634" y="334"/>
                    </a:cubicBezTo>
                    <a:cubicBezTo>
                      <a:pt x="634" y="168"/>
                      <a:pt x="501" y="1"/>
                      <a:pt x="334" y="1"/>
                    </a:cubicBezTo>
                    <a:close/>
                  </a:path>
                </a:pathLst>
              </a:custGeom>
              <a:solidFill>
                <a:srgbClr val="0288D1"/>
              </a:solidFill>
              <a:ln cap="flat" cmpd="sng" w="15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61"/>
              <p:cNvSpPr/>
              <p:nvPr/>
            </p:nvSpPr>
            <p:spPr>
              <a:xfrm>
                <a:off x="7423363" y="2808759"/>
                <a:ext cx="18983" cy="16271"/>
              </a:xfrm>
              <a:custGeom>
                <a:rect b="b" l="l" r="r" t="t"/>
                <a:pathLst>
                  <a:path extrusionOk="0" h="630" w="735">
                    <a:moveTo>
                      <a:pt x="423" y="1"/>
                    </a:moveTo>
                    <a:cubicBezTo>
                      <a:pt x="346" y="1"/>
                      <a:pt x="266" y="30"/>
                      <a:pt x="201" y="96"/>
                    </a:cubicBezTo>
                    <a:cubicBezTo>
                      <a:pt x="0" y="296"/>
                      <a:pt x="134" y="629"/>
                      <a:pt x="434" y="629"/>
                    </a:cubicBezTo>
                    <a:cubicBezTo>
                      <a:pt x="601" y="629"/>
                      <a:pt x="734" y="496"/>
                      <a:pt x="734" y="329"/>
                    </a:cubicBezTo>
                    <a:cubicBezTo>
                      <a:pt x="734" y="127"/>
                      <a:pt x="583" y="1"/>
                      <a:pt x="423" y="1"/>
                    </a:cubicBezTo>
                    <a:close/>
                  </a:path>
                </a:pathLst>
              </a:custGeom>
              <a:solidFill>
                <a:srgbClr val="E040FB"/>
              </a:solidFill>
              <a:ln cap="flat" cmpd="sng" w="15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61"/>
              <p:cNvSpPr/>
              <p:nvPr/>
            </p:nvSpPr>
            <p:spPr>
              <a:xfrm>
                <a:off x="7551727" y="2717303"/>
                <a:ext cx="16400" cy="14902"/>
              </a:xfrm>
              <a:custGeom>
                <a:rect b="b" l="l" r="r" t="t"/>
                <a:pathLst>
                  <a:path extrusionOk="0" h="577" w="635">
                    <a:moveTo>
                      <a:pt x="318" y="1"/>
                    </a:moveTo>
                    <a:cubicBezTo>
                      <a:pt x="167" y="1"/>
                      <a:pt x="17" y="101"/>
                      <a:pt x="1" y="301"/>
                    </a:cubicBezTo>
                    <a:cubicBezTo>
                      <a:pt x="17" y="484"/>
                      <a:pt x="167" y="576"/>
                      <a:pt x="318" y="576"/>
                    </a:cubicBezTo>
                    <a:cubicBezTo>
                      <a:pt x="468" y="576"/>
                      <a:pt x="618" y="484"/>
                      <a:pt x="634" y="301"/>
                    </a:cubicBezTo>
                    <a:cubicBezTo>
                      <a:pt x="618" y="101"/>
                      <a:pt x="468" y="1"/>
                      <a:pt x="318" y="1"/>
                    </a:cubicBezTo>
                    <a:close/>
                  </a:path>
                </a:pathLst>
              </a:custGeom>
              <a:solidFill>
                <a:srgbClr val="E040FB"/>
              </a:solidFill>
              <a:ln cap="flat" cmpd="sng" w="15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61"/>
              <p:cNvSpPr/>
              <p:nvPr/>
            </p:nvSpPr>
            <p:spPr>
              <a:xfrm>
                <a:off x="7850683" y="3038032"/>
                <a:ext cx="16400" cy="16814"/>
              </a:xfrm>
              <a:custGeom>
                <a:rect b="b" l="l" r="r" t="t"/>
                <a:pathLst>
                  <a:path extrusionOk="0" h="651" w="635">
                    <a:moveTo>
                      <a:pt x="317" y="0"/>
                    </a:moveTo>
                    <a:cubicBezTo>
                      <a:pt x="159" y="0"/>
                      <a:pt x="1" y="108"/>
                      <a:pt x="1" y="325"/>
                    </a:cubicBezTo>
                    <a:cubicBezTo>
                      <a:pt x="1" y="542"/>
                      <a:pt x="159" y="650"/>
                      <a:pt x="317" y="650"/>
                    </a:cubicBezTo>
                    <a:cubicBezTo>
                      <a:pt x="476" y="650"/>
                      <a:pt x="634" y="542"/>
                      <a:pt x="634" y="325"/>
                    </a:cubicBezTo>
                    <a:cubicBezTo>
                      <a:pt x="634" y="108"/>
                      <a:pt x="476" y="0"/>
                      <a:pt x="317" y="0"/>
                    </a:cubicBezTo>
                    <a:close/>
                  </a:path>
                </a:pathLst>
              </a:custGeom>
              <a:solidFill>
                <a:srgbClr val="E040FB"/>
              </a:solidFill>
              <a:ln cap="flat" cmpd="sng" w="15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61"/>
              <p:cNvSpPr/>
              <p:nvPr/>
            </p:nvSpPr>
            <p:spPr>
              <a:xfrm>
                <a:off x="7936845" y="2670787"/>
                <a:ext cx="485919" cy="446299"/>
              </a:xfrm>
              <a:custGeom>
                <a:rect b="b" l="l" r="r" t="t"/>
                <a:pathLst>
                  <a:path extrusionOk="0" fill="none" h="17280" w="18814">
                    <a:moveTo>
                      <a:pt x="16179" y="4671"/>
                    </a:moveTo>
                    <a:cubicBezTo>
                      <a:pt x="18814" y="10942"/>
                      <a:pt x="12476" y="17280"/>
                      <a:pt x="6205" y="14644"/>
                    </a:cubicBezTo>
                    <a:cubicBezTo>
                      <a:pt x="4370" y="13877"/>
                      <a:pt x="2902" y="12409"/>
                      <a:pt x="2135" y="10575"/>
                    </a:cubicBezTo>
                    <a:cubicBezTo>
                      <a:pt x="0" y="5571"/>
                      <a:pt x="3703" y="0"/>
                      <a:pt x="9140" y="0"/>
                    </a:cubicBezTo>
                  </a:path>
                </a:pathLst>
              </a:custGeom>
              <a:no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61"/>
              <p:cNvSpPr/>
              <p:nvPr/>
            </p:nvSpPr>
            <p:spPr>
              <a:xfrm>
                <a:off x="7994570" y="2718181"/>
                <a:ext cx="284335" cy="329972"/>
              </a:xfrm>
              <a:custGeom>
                <a:rect b="b" l="l" r="r" t="t"/>
                <a:pathLst>
                  <a:path extrusionOk="0" fill="none" h="12776" w="11009">
                    <a:moveTo>
                      <a:pt x="11008" y="9874"/>
                    </a:moveTo>
                    <a:cubicBezTo>
                      <a:pt x="8106" y="12776"/>
                      <a:pt x="3169" y="11809"/>
                      <a:pt x="1568" y="8006"/>
                    </a:cubicBezTo>
                    <a:cubicBezTo>
                      <a:pt x="0" y="4203"/>
                      <a:pt x="2802" y="0"/>
                      <a:pt x="6905" y="0"/>
                    </a:cubicBezTo>
                  </a:path>
                </a:pathLst>
              </a:custGeom>
              <a:no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2" name="Google Shape;642;p61"/>
            <p:cNvSpPr/>
            <p:nvPr/>
          </p:nvSpPr>
          <p:spPr>
            <a:xfrm>
              <a:off x="6429925" y="2074500"/>
              <a:ext cx="194400" cy="19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61"/>
            <p:cNvSpPr/>
            <p:nvPr/>
          </p:nvSpPr>
          <p:spPr>
            <a:xfrm>
              <a:off x="5178700" y="3340113"/>
              <a:ext cx="80100" cy="80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1"/>
            <p:cNvSpPr/>
            <p:nvPr/>
          </p:nvSpPr>
          <p:spPr>
            <a:xfrm>
              <a:off x="5450550" y="4183550"/>
              <a:ext cx="42300" cy="42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61"/>
            <p:cNvSpPr/>
            <p:nvPr/>
          </p:nvSpPr>
          <p:spPr>
            <a:xfrm>
              <a:off x="8207950" y="3282975"/>
              <a:ext cx="194400" cy="1944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61"/>
            <p:cNvSpPr/>
            <p:nvPr/>
          </p:nvSpPr>
          <p:spPr>
            <a:xfrm>
              <a:off x="5764875" y="2032200"/>
              <a:ext cx="42300" cy="423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61"/>
            <p:cNvSpPr/>
            <p:nvPr/>
          </p:nvSpPr>
          <p:spPr>
            <a:xfrm>
              <a:off x="6782100" y="1900588"/>
              <a:ext cx="80100" cy="801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61"/>
            <p:cNvSpPr/>
            <p:nvPr/>
          </p:nvSpPr>
          <p:spPr>
            <a:xfrm>
              <a:off x="6334675" y="4225850"/>
              <a:ext cx="194400" cy="19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1"/>
            <p:cNvSpPr/>
            <p:nvPr/>
          </p:nvSpPr>
          <p:spPr>
            <a:xfrm>
              <a:off x="5231988" y="3759213"/>
              <a:ext cx="80100" cy="80100"/>
            </a:xfrm>
            <a:prstGeom prst="ellipse">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61"/>
            <p:cNvSpPr/>
            <p:nvPr/>
          </p:nvSpPr>
          <p:spPr>
            <a:xfrm>
              <a:off x="7858100" y="2122804"/>
              <a:ext cx="97800" cy="97800"/>
            </a:xfrm>
            <a:prstGeom prst="ellipse">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61"/>
            <p:cNvSpPr/>
            <p:nvPr/>
          </p:nvSpPr>
          <p:spPr>
            <a:xfrm>
              <a:off x="7676975" y="1900588"/>
              <a:ext cx="80100" cy="80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2" name="Google Shape;652;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70"/>
          <p:cNvSpPr/>
          <p:nvPr/>
        </p:nvSpPr>
        <p:spPr>
          <a:xfrm>
            <a:off x="7234875" y="7045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70"/>
          <p:cNvSpPr/>
          <p:nvPr/>
        </p:nvSpPr>
        <p:spPr>
          <a:xfrm>
            <a:off x="7910100" y="2261476"/>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70"/>
          <p:cNvSpPr/>
          <p:nvPr/>
        </p:nvSpPr>
        <p:spPr>
          <a:xfrm>
            <a:off x="830067" y="316681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70"/>
          <p:cNvSpPr/>
          <p:nvPr/>
        </p:nvSpPr>
        <p:spPr>
          <a:xfrm>
            <a:off x="1567052" y="4255387"/>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70"/>
          <p:cNvSpPr/>
          <p:nvPr/>
        </p:nvSpPr>
        <p:spPr>
          <a:xfrm>
            <a:off x="8172564" y="3182711"/>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4" name="Google Shape;894;p70"/>
          <p:cNvGrpSpPr/>
          <p:nvPr/>
        </p:nvGrpSpPr>
        <p:grpSpPr>
          <a:xfrm>
            <a:off x="7741747" y="734402"/>
            <a:ext cx="695830" cy="243805"/>
            <a:chOff x="2271950" y="2722775"/>
            <a:chExt cx="575875" cy="201775"/>
          </a:xfrm>
        </p:grpSpPr>
        <p:sp>
          <p:nvSpPr>
            <p:cNvPr id="895" name="Google Shape;895;p7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7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7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7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7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0" name="Google Shape;900;p70"/>
          <p:cNvSpPr/>
          <p:nvPr/>
        </p:nvSpPr>
        <p:spPr>
          <a:xfrm rot="7198898">
            <a:off x="7185962" y="118886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70"/>
          <p:cNvSpPr/>
          <p:nvPr/>
        </p:nvSpPr>
        <p:spPr>
          <a:xfrm rot="7201932">
            <a:off x="771379" y="376159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70"/>
          <p:cNvSpPr/>
          <p:nvPr/>
        </p:nvSpPr>
        <p:spPr>
          <a:xfrm>
            <a:off x="662576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70"/>
          <p:cNvSpPr/>
          <p:nvPr/>
        </p:nvSpPr>
        <p:spPr>
          <a:xfrm rot="-1685758">
            <a:off x="1428932" y="38078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70"/>
          <p:cNvSpPr/>
          <p:nvPr/>
        </p:nvSpPr>
        <p:spPr>
          <a:xfrm>
            <a:off x="7932086" y="36930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70"/>
          <p:cNvSpPr txBox="1"/>
          <p:nvPr/>
        </p:nvSpPr>
        <p:spPr>
          <a:xfrm>
            <a:off x="4129775" y="2405675"/>
            <a:ext cx="4301100" cy="2261100"/>
          </a:xfrm>
          <a:prstGeom prst="rect">
            <a:avLst/>
          </a:prstGeom>
          <a:noFill/>
          <a:ln>
            <a:noFill/>
          </a:ln>
          <a:effectLst>
            <a:outerShdw blurRad="142875" rotWithShape="0" algn="bl">
              <a:srgbClr val="8FFFFF">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5000">
                <a:solidFill>
                  <a:srgbClr val="FFFFFF"/>
                </a:solidFill>
                <a:latin typeface="Exo"/>
                <a:ea typeface="Exo"/>
                <a:cs typeface="Exo"/>
                <a:sym typeface="Exo"/>
              </a:rPr>
              <a:t>ANALYSIS</a:t>
            </a:r>
            <a:r>
              <a:rPr b="1" lang="en" sz="5000">
                <a:solidFill>
                  <a:srgbClr val="FFFFFF"/>
                </a:solidFill>
                <a:latin typeface="Exo"/>
                <a:ea typeface="Exo"/>
                <a:cs typeface="Exo"/>
                <a:sym typeface="Exo"/>
              </a:rPr>
              <a:t> </a:t>
            </a:r>
            <a:r>
              <a:rPr b="1" lang="en" sz="5000">
                <a:solidFill>
                  <a:schemeClr val="lt2"/>
                </a:solidFill>
                <a:latin typeface="Exo"/>
                <a:ea typeface="Exo"/>
                <a:cs typeface="Exo"/>
                <a:sym typeface="Exo"/>
              </a:rPr>
              <a:t>OBJECTIVES</a:t>
            </a:r>
            <a:endParaRPr b="1" sz="5000">
              <a:solidFill>
                <a:schemeClr val="lt2"/>
              </a:solidFill>
              <a:latin typeface="Exo"/>
              <a:ea typeface="Exo"/>
              <a:cs typeface="Exo"/>
              <a:sym typeface="Exo"/>
            </a:endParaRPr>
          </a:p>
        </p:txBody>
      </p:sp>
      <p:sp>
        <p:nvSpPr>
          <p:cNvPr id="906" name="Google Shape;906;p70"/>
          <p:cNvSpPr txBox="1"/>
          <p:nvPr/>
        </p:nvSpPr>
        <p:spPr>
          <a:xfrm>
            <a:off x="4129763" y="1734373"/>
            <a:ext cx="2879100" cy="920700"/>
          </a:xfrm>
          <a:prstGeom prst="rect">
            <a:avLst/>
          </a:prstGeom>
          <a:noFill/>
          <a:ln>
            <a:noFill/>
          </a:ln>
          <a:effectLst>
            <a:outerShdw blurRad="57150" rotWithShape="0" algn="bl">
              <a:srgbClr val="8FFFFF"/>
            </a:outerShdw>
          </a:effectLst>
        </p:spPr>
        <p:txBody>
          <a:bodyPr anchorCtr="0" anchor="ctr" bIns="91425" lIns="91425" spcFirstLastPara="1" rIns="97275" wrap="square" tIns="91425">
            <a:noAutofit/>
          </a:bodyPr>
          <a:lstStyle/>
          <a:p>
            <a:pPr indent="0" lvl="0" marL="0" rtl="0" algn="l">
              <a:spcBef>
                <a:spcPts val="0"/>
              </a:spcBef>
              <a:spcAft>
                <a:spcPts val="0"/>
              </a:spcAft>
              <a:buNone/>
            </a:pPr>
            <a:r>
              <a:rPr b="1" lang="en" sz="7000">
                <a:solidFill>
                  <a:schemeClr val="lt2"/>
                </a:solidFill>
                <a:latin typeface="Exo"/>
                <a:ea typeface="Exo"/>
                <a:cs typeface="Exo"/>
                <a:sym typeface="Exo"/>
              </a:rPr>
              <a:t>03</a:t>
            </a:r>
            <a:endParaRPr b="1" sz="7000">
              <a:solidFill>
                <a:schemeClr val="lt2"/>
              </a:solidFill>
              <a:latin typeface="Exo"/>
              <a:ea typeface="Exo"/>
              <a:cs typeface="Exo"/>
              <a:sym typeface="Exo"/>
            </a:endParaRPr>
          </a:p>
        </p:txBody>
      </p:sp>
      <p:grpSp>
        <p:nvGrpSpPr>
          <p:cNvPr id="907" name="Google Shape;907;p70"/>
          <p:cNvGrpSpPr/>
          <p:nvPr/>
        </p:nvGrpSpPr>
        <p:grpSpPr>
          <a:xfrm>
            <a:off x="706057" y="956975"/>
            <a:ext cx="3107245" cy="3299166"/>
            <a:chOff x="299357" y="956975"/>
            <a:chExt cx="3107245" cy="3299166"/>
          </a:xfrm>
        </p:grpSpPr>
        <p:grpSp>
          <p:nvGrpSpPr>
            <p:cNvPr id="908" name="Google Shape;908;p70"/>
            <p:cNvGrpSpPr/>
            <p:nvPr/>
          </p:nvGrpSpPr>
          <p:grpSpPr>
            <a:xfrm>
              <a:off x="2494950" y="1297100"/>
              <a:ext cx="65475" cy="397950"/>
              <a:chOff x="2551425" y="1409425"/>
              <a:chExt cx="65475" cy="397950"/>
            </a:xfrm>
          </p:grpSpPr>
          <p:sp>
            <p:nvSpPr>
              <p:cNvPr id="909" name="Google Shape;909;p70"/>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70"/>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70"/>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70"/>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70"/>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70"/>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70"/>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70"/>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70"/>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70"/>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9" name="Google Shape;919;p70"/>
            <p:cNvGrpSpPr/>
            <p:nvPr/>
          </p:nvGrpSpPr>
          <p:grpSpPr>
            <a:xfrm>
              <a:off x="901100" y="956975"/>
              <a:ext cx="472550" cy="202200"/>
              <a:chOff x="1441900" y="2926313"/>
              <a:chExt cx="472550" cy="202200"/>
            </a:xfrm>
          </p:grpSpPr>
          <p:sp>
            <p:nvSpPr>
              <p:cNvPr id="920" name="Google Shape;920;p70"/>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70"/>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70"/>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70"/>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70"/>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5" name="Google Shape;925;p70"/>
            <p:cNvGrpSpPr/>
            <p:nvPr/>
          </p:nvGrpSpPr>
          <p:grpSpPr>
            <a:xfrm>
              <a:off x="1280200" y="1078550"/>
              <a:ext cx="1043050" cy="1488400"/>
              <a:chOff x="910475" y="761863"/>
              <a:chExt cx="1043050" cy="1488400"/>
            </a:xfrm>
          </p:grpSpPr>
          <p:sp>
            <p:nvSpPr>
              <p:cNvPr id="926" name="Google Shape;926;p70"/>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70"/>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70"/>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70"/>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70"/>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70"/>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70"/>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70"/>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70"/>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70"/>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70"/>
              <p:cNvSpPr/>
              <p:nvPr/>
            </p:nvSpPr>
            <p:spPr>
              <a:xfrm>
                <a:off x="1051650" y="1990163"/>
                <a:ext cx="393275" cy="0"/>
              </a:xfrm>
              <a:custGeom>
                <a:rect b="b" l="l" r="r" t="t"/>
                <a:pathLst>
                  <a:path extrusionOk="0" fill="none" h="0" w="15731">
                    <a:moveTo>
                      <a:pt x="1" y="0"/>
                    </a:moveTo>
                    <a:lnTo>
                      <a:pt x="15731" y="0"/>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7" name="Google Shape;937;p70"/>
            <p:cNvGrpSpPr/>
            <p:nvPr/>
          </p:nvGrpSpPr>
          <p:grpSpPr>
            <a:xfrm>
              <a:off x="1941575" y="2024713"/>
              <a:ext cx="875600" cy="1088925"/>
              <a:chOff x="5962175" y="478150"/>
              <a:chExt cx="875600" cy="1088925"/>
            </a:xfrm>
          </p:grpSpPr>
          <p:sp>
            <p:nvSpPr>
              <p:cNvPr id="938" name="Google Shape;938;p70"/>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rgbClr val="921D87"/>
                  </a:gs>
                  <a:gs pos="100000">
                    <a:srgbClr val="0E166C"/>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70"/>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rgbClr val="FFE485"/>
                  </a:gs>
                  <a:gs pos="100000">
                    <a:srgbClr val="FFB63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70"/>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70"/>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70"/>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rgbClr val="FFE485"/>
                  </a:gs>
                  <a:gs pos="100000">
                    <a:srgbClr val="FFB63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70"/>
            <p:cNvGrpSpPr/>
            <p:nvPr/>
          </p:nvGrpSpPr>
          <p:grpSpPr>
            <a:xfrm>
              <a:off x="807106" y="1645871"/>
              <a:ext cx="612965" cy="612965"/>
              <a:chOff x="5208200" y="980975"/>
              <a:chExt cx="440475" cy="440475"/>
            </a:xfrm>
          </p:grpSpPr>
          <p:sp>
            <p:nvSpPr>
              <p:cNvPr id="944" name="Google Shape;944;p70"/>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70"/>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rgbClr val="FFE485"/>
                  </a:gs>
                  <a:gs pos="100000">
                    <a:srgbClr val="FFB63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6" name="Google Shape;946;p70"/>
            <p:cNvSpPr/>
            <p:nvPr/>
          </p:nvSpPr>
          <p:spPr>
            <a:xfrm>
              <a:off x="1280188" y="3106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FFE485"/>
                </a:gs>
                <a:gs pos="100000">
                  <a:srgbClr val="FFB63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70"/>
            <p:cNvSpPr/>
            <p:nvPr/>
          </p:nvSpPr>
          <p:spPr>
            <a:xfrm>
              <a:off x="1592388" y="2738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70"/>
            <p:cNvSpPr/>
            <p:nvPr/>
          </p:nvSpPr>
          <p:spPr>
            <a:xfrm>
              <a:off x="2585538" y="1004156"/>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70"/>
            <p:cNvSpPr/>
            <p:nvPr/>
          </p:nvSpPr>
          <p:spPr>
            <a:xfrm rot="-1685758">
              <a:off x="1054253" y="30429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0" name="Google Shape;950;p70"/>
            <p:cNvGrpSpPr/>
            <p:nvPr/>
          </p:nvGrpSpPr>
          <p:grpSpPr>
            <a:xfrm>
              <a:off x="299357" y="3264591"/>
              <a:ext cx="953591" cy="334099"/>
              <a:chOff x="2271950" y="2722775"/>
              <a:chExt cx="575875" cy="201775"/>
            </a:xfrm>
          </p:grpSpPr>
          <p:sp>
            <p:nvSpPr>
              <p:cNvPr id="951" name="Google Shape;951;p7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7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7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7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7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6" name="Google Shape;956;p70"/>
            <p:cNvGrpSpPr/>
            <p:nvPr/>
          </p:nvGrpSpPr>
          <p:grpSpPr>
            <a:xfrm>
              <a:off x="2710772" y="1830439"/>
              <a:ext cx="695830" cy="243805"/>
              <a:chOff x="2271950" y="2722775"/>
              <a:chExt cx="575875" cy="201775"/>
            </a:xfrm>
          </p:grpSpPr>
          <p:sp>
            <p:nvSpPr>
              <p:cNvPr id="957" name="Google Shape;957;p7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7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7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7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7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2" name="Google Shape;962;p70"/>
            <p:cNvSpPr/>
            <p:nvPr/>
          </p:nvSpPr>
          <p:spPr>
            <a:xfrm>
              <a:off x="505976" y="2408303"/>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70"/>
            <p:cNvSpPr/>
            <p:nvPr/>
          </p:nvSpPr>
          <p:spPr>
            <a:xfrm>
              <a:off x="3007526" y="11358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70"/>
            <p:cNvSpPr/>
            <p:nvPr/>
          </p:nvSpPr>
          <p:spPr>
            <a:xfrm>
              <a:off x="3170038" y="2791388"/>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70"/>
            <p:cNvSpPr/>
            <p:nvPr/>
          </p:nvSpPr>
          <p:spPr>
            <a:xfrm rot="7201932">
              <a:off x="2008862" y="31746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70"/>
            <p:cNvSpPr/>
            <p:nvPr/>
          </p:nvSpPr>
          <p:spPr>
            <a:xfrm>
              <a:off x="2175901" y="39876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BE7AF3"/>
                </a:gs>
                <a:gs pos="100000">
                  <a:srgbClr val="921D87"/>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70"/>
            <p:cNvSpPr/>
            <p:nvPr/>
          </p:nvSpPr>
          <p:spPr>
            <a:xfrm rot="7198898">
              <a:off x="1348924" y="3430306"/>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8" name="Google Shape;968;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71"/>
          <p:cNvSpPr txBox="1"/>
          <p:nvPr>
            <p:ph idx="1" type="subTitle"/>
          </p:nvPr>
        </p:nvSpPr>
        <p:spPr>
          <a:xfrm>
            <a:off x="714300" y="1283175"/>
            <a:ext cx="7715400" cy="3321600"/>
          </a:xfrm>
          <a:prstGeom prst="rect">
            <a:avLst/>
          </a:prstGeom>
        </p:spPr>
        <p:txBody>
          <a:bodyPr anchorCtr="0" anchor="t" bIns="91425" lIns="91425" spcFirstLastPara="1" rIns="83000" wrap="square" tIns="91425">
            <a:noAutofit/>
          </a:bodyPr>
          <a:lstStyle/>
          <a:p>
            <a:pPr indent="-342900" lvl="0" marL="457200" rtl="0" algn="just">
              <a:spcBef>
                <a:spcPts val="0"/>
              </a:spcBef>
              <a:spcAft>
                <a:spcPts val="0"/>
              </a:spcAft>
              <a:buSzPts val="1800"/>
              <a:buFont typeface="PT Sans"/>
              <a:buChar char="●"/>
            </a:pPr>
            <a:r>
              <a:rPr lang="en" sz="1800">
                <a:latin typeface="PT Sans"/>
                <a:ea typeface="PT Sans"/>
                <a:cs typeface="PT Sans"/>
                <a:sym typeface="PT Sans"/>
              </a:rPr>
              <a:t>Show ‘time of day’</a:t>
            </a:r>
            <a:endParaRPr sz="1800">
              <a:latin typeface="PT Sans"/>
              <a:ea typeface="PT Sans"/>
              <a:cs typeface="PT Sans"/>
              <a:sym typeface="PT Sans"/>
            </a:endParaRPr>
          </a:p>
          <a:p>
            <a:pPr indent="-342900" lvl="1" marL="914400" rtl="0" algn="just">
              <a:spcBef>
                <a:spcPts val="0"/>
              </a:spcBef>
              <a:spcAft>
                <a:spcPts val="0"/>
              </a:spcAft>
              <a:buClr>
                <a:schemeClr val="lt2"/>
              </a:buClr>
              <a:buSzPts val="1800"/>
              <a:buFont typeface="PT Sans"/>
              <a:buChar char="○"/>
            </a:pPr>
            <a:r>
              <a:rPr lang="en" sz="1800">
                <a:latin typeface="PT Sans"/>
                <a:ea typeface="PT Sans"/>
                <a:cs typeface="PT Sans"/>
                <a:sym typeface="PT Sans"/>
              </a:rPr>
              <a:t>Analyzing the time of day when crimes are committed could help police determine when to allocate resources and where to focus their attention</a:t>
            </a:r>
            <a:endParaRPr sz="1800">
              <a:latin typeface="PT Sans"/>
              <a:ea typeface="PT Sans"/>
              <a:cs typeface="PT Sans"/>
              <a:sym typeface="PT Sans"/>
            </a:endParaRPr>
          </a:p>
          <a:p>
            <a:pPr indent="-342900" lvl="0" marL="457200" rtl="0" algn="just">
              <a:spcBef>
                <a:spcPts val="0"/>
              </a:spcBef>
              <a:spcAft>
                <a:spcPts val="0"/>
              </a:spcAft>
              <a:buSzPts val="1800"/>
              <a:buFont typeface="PT Sans"/>
              <a:buChar char="●"/>
            </a:pPr>
            <a:r>
              <a:rPr lang="en" sz="1800">
                <a:latin typeface="PT Sans"/>
                <a:ea typeface="PT Sans"/>
                <a:cs typeface="PT Sans"/>
                <a:sym typeface="PT Sans"/>
              </a:rPr>
              <a:t>More focus on filtering by ‘types of crime’</a:t>
            </a:r>
            <a:endParaRPr sz="1800">
              <a:latin typeface="PT Sans"/>
              <a:ea typeface="PT Sans"/>
              <a:cs typeface="PT Sans"/>
              <a:sym typeface="PT Sans"/>
            </a:endParaRPr>
          </a:p>
          <a:p>
            <a:pPr indent="-342900" lvl="1" marL="914400" rtl="0" algn="just">
              <a:spcBef>
                <a:spcPts val="0"/>
              </a:spcBef>
              <a:spcAft>
                <a:spcPts val="0"/>
              </a:spcAft>
              <a:buClr>
                <a:schemeClr val="lt2"/>
              </a:buClr>
              <a:buSzPts val="1800"/>
              <a:buFont typeface="PT Sans"/>
              <a:buChar char="○"/>
            </a:pPr>
            <a:r>
              <a:rPr lang="en" sz="1800">
                <a:latin typeface="PT Sans"/>
                <a:ea typeface="PT Sans"/>
                <a:cs typeface="PT Sans"/>
                <a:sym typeface="PT Sans"/>
              </a:rPr>
              <a:t>Breaking down the types of crimes reported (e.g. burglary, robbery, assault, etc.) would help police identify patterns and target their resources more effectively</a:t>
            </a:r>
            <a:endParaRPr sz="1800">
              <a:latin typeface="PT Sans"/>
              <a:ea typeface="PT Sans"/>
              <a:cs typeface="PT Sans"/>
              <a:sym typeface="PT Sans"/>
            </a:endParaRPr>
          </a:p>
          <a:p>
            <a:pPr indent="-342900" lvl="0" marL="457200" rtl="0" algn="just">
              <a:spcBef>
                <a:spcPts val="0"/>
              </a:spcBef>
              <a:spcAft>
                <a:spcPts val="0"/>
              </a:spcAft>
              <a:buSzPts val="1800"/>
              <a:buFont typeface="PT Sans"/>
              <a:buChar char="●"/>
            </a:pPr>
            <a:r>
              <a:rPr lang="en" sz="1800">
                <a:latin typeface="PT Sans"/>
                <a:ea typeface="PT Sans"/>
                <a:cs typeface="PT Sans"/>
                <a:sym typeface="PT Sans"/>
              </a:rPr>
              <a:t>Simplify filters and interactivity of the </a:t>
            </a:r>
            <a:r>
              <a:rPr lang="en" sz="1800">
                <a:latin typeface="PT Sans"/>
                <a:ea typeface="PT Sans"/>
                <a:cs typeface="PT Sans"/>
                <a:sym typeface="PT Sans"/>
              </a:rPr>
              <a:t>dashboard so that any interested party can use it with ease</a:t>
            </a:r>
            <a:endParaRPr sz="1800">
              <a:latin typeface="PT Sans"/>
              <a:ea typeface="PT Sans"/>
              <a:cs typeface="PT Sans"/>
              <a:sym typeface="PT San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74" name="Google Shape;974;p71"/>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OBJECTIVE: </a:t>
            </a:r>
            <a:r>
              <a:rPr lang="en" sz="3000">
                <a:solidFill>
                  <a:schemeClr val="lt2"/>
                </a:solidFill>
              </a:rPr>
              <a:t>ENHANCE</a:t>
            </a:r>
            <a:r>
              <a:rPr lang="en" sz="3000"/>
              <a:t> THE CITY OF CHICAGO CRIMES DASHBOARD </a:t>
            </a:r>
            <a:endParaRPr sz="3000"/>
          </a:p>
        </p:txBody>
      </p:sp>
      <p:sp>
        <p:nvSpPr>
          <p:cNvPr id="975" name="Google Shape;975;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81" name="Google Shape;981;p72"/>
          <p:cNvSpPr txBox="1"/>
          <p:nvPr>
            <p:ph idx="4294967295" type="title"/>
          </p:nvPr>
        </p:nvSpPr>
        <p:spPr>
          <a:xfrm>
            <a:off x="714300" y="337275"/>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2"/>
                </a:solidFill>
              </a:rPr>
              <a:t>FOR EXAMPLE</a:t>
            </a:r>
            <a:r>
              <a:rPr lang="en" sz="2400"/>
              <a:t>: different </a:t>
            </a:r>
            <a:r>
              <a:rPr lang="en" sz="2400"/>
              <a:t>crimes</a:t>
            </a:r>
            <a:r>
              <a:rPr lang="en" sz="2400"/>
              <a:t> peakED at different times DURING the day</a:t>
            </a:r>
            <a:endParaRPr sz="2400"/>
          </a:p>
        </p:txBody>
      </p:sp>
      <p:sp>
        <p:nvSpPr>
          <p:cNvPr id="982" name="Google Shape;982;p72"/>
          <p:cNvSpPr txBox="1"/>
          <p:nvPr/>
        </p:nvSpPr>
        <p:spPr>
          <a:xfrm>
            <a:off x="5578325" y="942963"/>
            <a:ext cx="238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PT Sans"/>
                <a:ea typeface="PT Sans"/>
                <a:cs typeface="PT Sans"/>
                <a:sym typeface="PT Sans"/>
              </a:rPr>
              <a:t>BATTERY</a:t>
            </a:r>
            <a:endParaRPr b="1">
              <a:solidFill>
                <a:schemeClr val="dk1"/>
              </a:solidFill>
              <a:latin typeface="PT Sans"/>
              <a:ea typeface="PT Sans"/>
              <a:cs typeface="PT Sans"/>
              <a:sym typeface="PT Sans"/>
            </a:endParaRPr>
          </a:p>
        </p:txBody>
      </p:sp>
      <p:sp>
        <p:nvSpPr>
          <p:cNvPr id="983" name="Google Shape;983;p72"/>
          <p:cNvSpPr txBox="1"/>
          <p:nvPr/>
        </p:nvSpPr>
        <p:spPr>
          <a:xfrm>
            <a:off x="1124800" y="942975"/>
            <a:ext cx="238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PT Sans"/>
                <a:ea typeface="PT Sans"/>
                <a:cs typeface="PT Sans"/>
                <a:sym typeface="PT Sans"/>
              </a:rPr>
              <a:t>ASSAULT</a:t>
            </a:r>
            <a:endParaRPr b="1">
              <a:solidFill>
                <a:schemeClr val="dk1"/>
              </a:solidFill>
              <a:latin typeface="PT Sans"/>
              <a:ea typeface="PT Sans"/>
              <a:cs typeface="PT Sans"/>
              <a:sym typeface="PT Sans"/>
            </a:endParaRPr>
          </a:p>
        </p:txBody>
      </p:sp>
      <p:pic>
        <p:nvPicPr>
          <p:cNvPr id="984" name="Google Shape;984;p72"/>
          <p:cNvPicPr preferRelativeResize="0"/>
          <p:nvPr/>
        </p:nvPicPr>
        <p:blipFill>
          <a:blip r:embed="rId3">
            <a:alphaModFix/>
          </a:blip>
          <a:stretch>
            <a:fillRect/>
          </a:stretch>
        </p:blipFill>
        <p:spPr>
          <a:xfrm>
            <a:off x="122800" y="1343175"/>
            <a:ext cx="4321101" cy="3360426"/>
          </a:xfrm>
          <a:prstGeom prst="rect">
            <a:avLst/>
          </a:prstGeom>
          <a:noFill/>
          <a:ln>
            <a:noFill/>
          </a:ln>
        </p:spPr>
      </p:pic>
      <p:pic>
        <p:nvPicPr>
          <p:cNvPr id="985" name="Google Shape;985;p72"/>
          <p:cNvPicPr preferRelativeResize="0"/>
          <p:nvPr/>
        </p:nvPicPr>
        <p:blipFill>
          <a:blip r:embed="rId4">
            <a:alphaModFix/>
          </a:blip>
          <a:stretch>
            <a:fillRect/>
          </a:stretch>
        </p:blipFill>
        <p:spPr>
          <a:xfrm>
            <a:off x="4588900" y="1343175"/>
            <a:ext cx="4402975" cy="3360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73"/>
          <p:cNvSpPr/>
          <p:nvPr/>
        </p:nvSpPr>
        <p:spPr>
          <a:xfrm>
            <a:off x="7234875" y="7045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73"/>
          <p:cNvSpPr/>
          <p:nvPr/>
        </p:nvSpPr>
        <p:spPr>
          <a:xfrm>
            <a:off x="7910100" y="2261476"/>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73"/>
          <p:cNvSpPr/>
          <p:nvPr/>
        </p:nvSpPr>
        <p:spPr>
          <a:xfrm>
            <a:off x="830067" y="316681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73"/>
          <p:cNvSpPr/>
          <p:nvPr/>
        </p:nvSpPr>
        <p:spPr>
          <a:xfrm>
            <a:off x="1567052" y="4255387"/>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4" name="Google Shape;994;p73"/>
          <p:cNvGrpSpPr/>
          <p:nvPr/>
        </p:nvGrpSpPr>
        <p:grpSpPr>
          <a:xfrm>
            <a:off x="7741747" y="734402"/>
            <a:ext cx="695830" cy="243805"/>
            <a:chOff x="2271950" y="2722775"/>
            <a:chExt cx="575875" cy="201775"/>
          </a:xfrm>
        </p:grpSpPr>
        <p:sp>
          <p:nvSpPr>
            <p:cNvPr id="995" name="Google Shape;995;p73"/>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73"/>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73"/>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73"/>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73"/>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0" name="Google Shape;1000;p73"/>
          <p:cNvSpPr/>
          <p:nvPr/>
        </p:nvSpPr>
        <p:spPr>
          <a:xfrm rot="7198898">
            <a:off x="7185962" y="118886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73"/>
          <p:cNvSpPr/>
          <p:nvPr/>
        </p:nvSpPr>
        <p:spPr>
          <a:xfrm rot="7201932">
            <a:off x="771379" y="376159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73"/>
          <p:cNvSpPr/>
          <p:nvPr/>
        </p:nvSpPr>
        <p:spPr>
          <a:xfrm>
            <a:off x="662576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73"/>
          <p:cNvSpPr/>
          <p:nvPr/>
        </p:nvSpPr>
        <p:spPr>
          <a:xfrm rot="-1685758">
            <a:off x="1428932" y="38078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73"/>
          <p:cNvSpPr/>
          <p:nvPr/>
        </p:nvSpPr>
        <p:spPr>
          <a:xfrm>
            <a:off x="7932086" y="36930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73"/>
          <p:cNvSpPr txBox="1"/>
          <p:nvPr/>
        </p:nvSpPr>
        <p:spPr>
          <a:xfrm>
            <a:off x="4129775" y="2631084"/>
            <a:ext cx="4301100" cy="1211700"/>
          </a:xfrm>
          <a:prstGeom prst="rect">
            <a:avLst/>
          </a:prstGeom>
          <a:noFill/>
          <a:ln>
            <a:noFill/>
          </a:ln>
          <a:effectLst>
            <a:outerShdw blurRad="142875" rotWithShape="0" algn="bl">
              <a:srgbClr val="8FFFFF">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4400">
                <a:solidFill>
                  <a:srgbClr val="FFFFFF"/>
                </a:solidFill>
                <a:latin typeface="Exo"/>
                <a:ea typeface="Exo"/>
                <a:cs typeface="Exo"/>
                <a:sym typeface="Exo"/>
              </a:rPr>
              <a:t>METHODOLOGY</a:t>
            </a:r>
            <a:endParaRPr b="1" sz="4400">
              <a:solidFill>
                <a:schemeClr val="lt2"/>
              </a:solidFill>
              <a:latin typeface="Exo"/>
              <a:ea typeface="Exo"/>
              <a:cs typeface="Exo"/>
              <a:sym typeface="Exo"/>
            </a:endParaRPr>
          </a:p>
        </p:txBody>
      </p:sp>
      <p:sp>
        <p:nvSpPr>
          <p:cNvPr id="1006" name="Google Shape;1006;p73"/>
          <p:cNvSpPr txBox="1"/>
          <p:nvPr/>
        </p:nvSpPr>
        <p:spPr>
          <a:xfrm>
            <a:off x="4129763" y="1734373"/>
            <a:ext cx="2879100" cy="920700"/>
          </a:xfrm>
          <a:prstGeom prst="rect">
            <a:avLst/>
          </a:prstGeom>
          <a:noFill/>
          <a:ln>
            <a:noFill/>
          </a:ln>
          <a:effectLst>
            <a:outerShdw blurRad="57150" rotWithShape="0" algn="bl">
              <a:srgbClr val="8FFFFF"/>
            </a:outerShdw>
          </a:effectLst>
        </p:spPr>
        <p:txBody>
          <a:bodyPr anchorCtr="0" anchor="ctr" bIns="91425" lIns="91425" spcFirstLastPara="1" rIns="97275" wrap="square" tIns="91425">
            <a:noAutofit/>
          </a:bodyPr>
          <a:lstStyle/>
          <a:p>
            <a:pPr indent="0" lvl="0" marL="0" rtl="0" algn="l">
              <a:spcBef>
                <a:spcPts val="0"/>
              </a:spcBef>
              <a:spcAft>
                <a:spcPts val="0"/>
              </a:spcAft>
              <a:buNone/>
            </a:pPr>
            <a:r>
              <a:rPr b="1" lang="en" sz="7000">
                <a:solidFill>
                  <a:schemeClr val="lt2"/>
                </a:solidFill>
                <a:latin typeface="Exo"/>
                <a:ea typeface="Exo"/>
                <a:cs typeface="Exo"/>
                <a:sym typeface="Exo"/>
              </a:rPr>
              <a:t>04</a:t>
            </a:r>
            <a:endParaRPr b="1" sz="7000">
              <a:solidFill>
                <a:schemeClr val="lt2"/>
              </a:solidFill>
              <a:latin typeface="Exo"/>
              <a:ea typeface="Exo"/>
              <a:cs typeface="Exo"/>
              <a:sym typeface="Exo"/>
            </a:endParaRPr>
          </a:p>
        </p:txBody>
      </p:sp>
      <p:grpSp>
        <p:nvGrpSpPr>
          <p:cNvPr id="1007" name="Google Shape;1007;p73"/>
          <p:cNvGrpSpPr/>
          <p:nvPr/>
        </p:nvGrpSpPr>
        <p:grpSpPr>
          <a:xfrm>
            <a:off x="706057" y="956975"/>
            <a:ext cx="3107245" cy="3299166"/>
            <a:chOff x="299357" y="956975"/>
            <a:chExt cx="3107245" cy="3299166"/>
          </a:xfrm>
        </p:grpSpPr>
        <p:grpSp>
          <p:nvGrpSpPr>
            <p:cNvPr id="1008" name="Google Shape;1008;p73"/>
            <p:cNvGrpSpPr/>
            <p:nvPr/>
          </p:nvGrpSpPr>
          <p:grpSpPr>
            <a:xfrm>
              <a:off x="2494950" y="1297100"/>
              <a:ext cx="65475" cy="397950"/>
              <a:chOff x="2551425" y="1409425"/>
              <a:chExt cx="65475" cy="397950"/>
            </a:xfrm>
          </p:grpSpPr>
          <p:sp>
            <p:nvSpPr>
              <p:cNvPr id="1009" name="Google Shape;1009;p73"/>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73"/>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73"/>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73"/>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73"/>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73"/>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73"/>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73"/>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73"/>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73"/>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73"/>
            <p:cNvGrpSpPr/>
            <p:nvPr/>
          </p:nvGrpSpPr>
          <p:grpSpPr>
            <a:xfrm>
              <a:off x="901100" y="956975"/>
              <a:ext cx="472550" cy="202200"/>
              <a:chOff x="1441900" y="2926313"/>
              <a:chExt cx="472550" cy="202200"/>
            </a:xfrm>
          </p:grpSpPr>
          <p:sp>
            <p:nvSpPr>
              <p:cNvPr id="1020" name="Google Shape;1020;p73"/>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73"/>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73"/>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73"/>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73"/>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5" name="Google Shape;1025;p73"/>
            <p:cNvGrpSpPr/>
            <p:nvPr/>
          </p:nvGrpSpPr>
          <p:grpSpPr>
            <a:xfrm>
              <a:off x="1280200" y="1078550"/>
              <a:ext cx="1043050" cy="1488400"/>
              <a:chOff x="910475" y="761863"/>
              <a:chExt cx="1043050" cy="1488400"/>
            </a:xfrm>
          </p:grpSpPr>
          <p:sp>
            <p:nvSpPr>
              <p:cNvPr id="1026" name="Google Shape;1026;p73"/>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73"/>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73"/>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73"/>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73"/>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73"/>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73"/>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73"/>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73"/>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73"/>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73"/>
              <p:cNvSpPr/>
              <p:nvPr/>
            </p:nvSpPr>
            <p:spPr>
              <a:xfrm>
                <a:off x="1051650" y="1990163"/>
                <a:ext cx="393275" cy="0"/>
              </a:xfrm>
              <a:custGeom>
                <a:rect b="b" l="l" r="r" t="t"/>
                <a:pathLst>
                  <a:path extrusionOk="0" fill="none" h="0" w="15731">
                    <a:moveTo>
                      <a:pt x="1" y="0"/>
                    </a:moveTo>
                    <a:lnTo>
                      <a:pt x="15731" y="0"/>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7" name="Google Shape;1037;p73"/>
            <p:cNvGrpSpPr/>
            <p:nvPr/>
          </p:nvGrpSpPr>
          <p:grpSpPr>
            <a:xfrm>
              <a:off x="1941575" y="2024713"/>
              <a:ext cx="875600" cy="1088925"/>
              <a:chOff x="5962175" y="478150"/>
              <a:chExt cx="875600" cy="1088925"/>
            </a:xfrm>
          </p:grpSpPr>
          <p:sp>
            <p:nvSpPr>
              <p:cNvPr id="1038" name="Google Shape;1038;p73"/>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rgbClr val="921D87"/>
                  </a:gs>
                  <a:gs pos="100000">
                    <a:srgbClr val="0E166C"/>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73"/>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rgbClr val="FFE485"/>
                  </a:gs>
                  <a:gs pos="100000">
                    <a:srgbClr val="FFB63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73"/>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73"/>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73"/>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rgbClr val="FFE485"/>
                  </a:gs>
                  <a:gs pos="100000">
                    <a:srgbClr val="FFB63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3" name="Google Shape;1043;p73"/>
            <p:cNvGrpSpPr/>
            <p:nvPr/>
          </p:nvGrpSpPr>
          <p:grpSpPr>
            <a:xfrm>
              <a:off x="807106" y="1645871"/>
              <a:ext cx="612965" cy="612965"/>
              <a:chOff x="5208200" y="980975"/>
              <a:chExt cx="440475" cy="440475"/>
            </a:xfrm>
          </p:grpSpPr>
          <p:sp>
            <p:nvSpPr>
              <p:cNvPr id="1044" name="Google Shape;1044;p73"/>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73"/>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rgbClr val="FFE485"/>
                  </a:gs>
                  <a:gs pos="100000">
                    <a:srgbClr val="FFB63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6" name="Google Shape;1046;p73"/>
            <p:cNvSpPr/>
            <p:nvPr/>
          </p:nvSpPr>
          <p:spPr>
            <a:xfrm>
              <a:off x="1280188" y="3106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FFE485"/>
                </a:gs>
                <a:gs pos="100000">
                  <a:srgbClr val="FFB63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73"/>
            <p:cNvSpPr/>
            <p:nvPr/>
          </p:nvSpPr>
          <p:spPr>
            <a:xfrm>
              <a:off x="1592388" y="2738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73"/>
            <p:cNvSpPr/>
            <p:nvPr/>
          </p:nvSpPr>
          <p:spPr>
            <a:xfrm>
              <a:off x="2585538" y="1004156"/>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73"/>
            <p:cNvSpPr/>
            <p:nvPr/>
          </p:nvSpPr>
          <p:spPr>
            <a:xfrm rot="-1685758">
              <a:off x="1054253" y="30429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73"/>
            <p:cNvGrpSpPr/>
            <p:nvPr/>
          </p:nvGrpSpPr>
          <p:grpSpPr>
            <a:xfrm>
              <a:off x="299357" y="3264591"/>
              <a:ext cx="953591" cy="334099"/>
              <a:chOff x="2271950" y="2722775"/>
              <a:chExt cx="575875" cy="201775"/>
            </a:xfrm>
          </p:grpSpPr>
          <p:sp>
            <p:nvSpPr>
              <p:cNvPr id="1051" name="Google Shape;1051;p73"/>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73"/>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73"/>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73"/>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73"/>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6" name="Google Shape;1056;p73"/>
            <p:cNvGrpSpPr/>
            <p:nvPr/>
          </p:nvGrpSpPr>
          <p:grpSpPr>
            <a:xfrm>
              <a:off x="2710772" y="1830439"/>
              <a:ext cx="695830" cy="243805"/>
              <a:chOff x="2271950" y="2722775"/>
              <a:chExt cx="575875" cy="201775"/>
            </a:xfrm>
          </p:grpSpPr>
          <p:sp>
            <p:nvSpPr>
              <p:cNvPr id="1057" name="Google Shape;1057;p73"/>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73"/>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73"/>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73"/>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73"/>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2" name="Google Shape;1062;p73"/>
            <p:cNvSpPr/>
            <p:nvPr/>
          </p:nvSpPr>
          <p:spPr>
            <a:xfrm>
              <a:off x="505976" y="2408303"/>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73"/>
            <p:cNvSpPr/>
            <p:nvPr/>
          </p:nvSpPr>
          <p:spPr>
            <a:xfrm>
              <a:off x="3007526" y="11358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73"/>
            <p:cNvSpPr/>
            <p:nvPr/>
          </p:nvSpPr>
          <p:spPr>
            <a:xfrm>
              <a:off x="3170038" y="2791388"/>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73"/>
            <p:cNvSpPr/>
            <p:nvPr/>
          </p:nvSpPr>
          <p:spPr>
            <a:xfrm rot="7201932">
              <a:off x="2008862" y="31746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73"/>
            <p:cNvSpPr/>
            <p:nvPr/>
          </p:nvSpPr>
          <p:spPr>
            <a:xfrm>
              <a:off x="2175901" y="39876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BE7AF3"/>
                </a:gs>
                <a:gs pos="100000">
                  <a:srgbClr val="921D87"/>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73"/>
            <p:cNvSpPr/>
            <p:nvPr/>
          </p:nvSpPr>
          <p:spPr>
            <a:xfrm rot="7198898">
              <a:off x="1348924" y="3430306"/>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8" name="Google Shape;1068;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74"/>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074" name="Google Shape;1074;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075" name="Google Shape;1075;p74"/>
          <p:cNvGrpSpPr/>
          <p:nvPr/>
        </p:nvGrpSpPr>
        <p:grpSpPr>
          <a:xfrm>
            <a:off x="714533" y="1546772"/>
            <a:ext cx="7715480" cy="1944792"/>
            <a:chOff x="5194708" y="3484366"/>
            <a:chExt cx="3148148" cy="987304"/>
          </a:xfrm>
        </p:grpSpPr>
        <p:grpSp>
          <p:nvGrpSpPr>
            <p:cNvPr id="1076" name="Google Shape;1076;p74"/>
            <p:cNvGrpSpPr/>
            <p:nvPr/>
          </p:nvGrpSpPr>
          <p:grpSpPr>
            <a:xfrm>
              <a:off x="7531521" y="3484366"/>
              <a:ext cx="811335" cy="987304"/>
              <a:chOff x="3379425" y="1617275"/>
              <a:chExt cx="1090650" cy="1327200"/>
            </a:xfrm>
          </p:grpSpPr>
          <p:sp>
            <p:nvSpPr>
              <p:cNvPr id="1077" name="Google Shape;1077;p74"/>
              <p:cNvSpPr/>
              <p:nvPr/>
            </p:nvSpPr>
            <p:spPr>
              <a:xfrm>
                <a:off x="3554475" y="1792400"/>
                <a:ext cx="740475" cy="740375"/>
              </a:xfrm>
              <a:custGeom>
                <a:rect b="b" l="l" r="r" t="t"/>
                <a:pathLst>
                  <a:path extrusionOk="0" h="29615" w="29619">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gradFill>
                <a:gsLst>
                  <a:gs pos="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74"/>
              <p:cNvSpPr/>
              <p:nvPr/>
            </p:nvSpPr>
            <p:spPr>
              <a:xfrm>
                <a:off x="3379425" y="1617275"/>
                <a:ext cx="1090650" cy="1273950"/>
              </a:xfrm>
              <a:custGeom>
                <a:rect b="b" l="l" r="r" t="t"/>
                <a:pathLst>
                  <a:path extrusionOk="0" h="50958" w="43626">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gradFill>
                <a:gsLst>
                  <a:gs pos="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74"/>
              <p:cNvSpPr/>
              <p:nvPr/>
            </p:nvSpPr>
            <p:spPr>
              <a:xfrm>
                <a:off x="3775050" y="2771175"/>
                <a:ext cx="300875" cy="173300"/>
              </a:xfrm>
              <a:custGeom>
                <a:rect b="b" l="l" r="r" t="t"/>
                <a:pathLst>
                  <a:path extrusionOk="0" h="6932" w="12035">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gradFill>
                <a:gsLst>
                  <a:gs pos="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0" name="Google Shape;1080;p74"/>
            <p:cNvGrpSpPr/>
            <p:nvPr/>
          </p:nvGrpSpPr>
          <p:grpSpPr>
            <a:xfrm>
              <a:off x="6752546" y="3484366"/>
              <a:ext cx="811428" cy="987304"/>
              <a:chOff x="2332275" y="1617275"/>
              <a:chExt cx="1090775" cy="1327200"/>
            </a:xfrm>
          </p:grpSpPr>
          <p:sp>
            <p:nvSpPr>
              <p:cNvPr id="1081" name="Google Shape;1081;p74"/>
              <p:cNvSpPr/>
              <p:nvPr/>
            </p:nvSpPr>
            <p:spPr>
              <a:xfrm>
                <a:off x="2507425" y="1792400"/>
                <a:ext cx="740375" cy="740375"/>
              </a:xfrm>
              <a:custGeom>
                <a:rect b="b" l="l" r="r" t="t"/>
                <a:pathLst>
                  <a:path extrusionOk="0" h="29615" w="29615">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gradFill>
                <a:gsLst>
                  <a:gs pos="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74"/>
              <p:cNvSpPr/>
              <p:nvPr/>
            </p:nvSpPr>
            <p:spPr>
              <a:xfrm>
                <a:off x="2332275" y="1617275"/>
                <a:ext cx="1090775" cy="1273950"/>
              </a:xfrm>
              <a:custGeom>
                <a:rect b="b" l="l" r="r" t="t"/>
                <a:pathLst>
                  <a:path extrusionOk="0" h="50958" w="43631">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gradFill>
                <a:gsLst>
                  <a:gs pos="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74"/>
              <p:cNvSpPr/>
              <p:nvPr/>
            </p:nvSpPr>
            <p:spPr>
              <a:xfrm>
                <a:off x="2727925" y="2771175"/>
                <a:ext cx="300950" cy="173300"/>
              </a:xfrm>
              <a:custGeom>
                <a:rect b="b" l="l" r="r" t="t"/>
                <a:pathLst>
                  <a:path extrusionOk="0" h="6932" w="12038">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gradFill>
                <a:gsLst>
                  <a:gs pos="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4" name="Google Shape;1084;p74"/>
            <p:cNvGrpSpPr/>
            <p:nvPr/>
          </p:nvGrpSpPr>
          <p:grpSpPr>
            <a:xfrm>
              <a:off x="5973664" y="3484366"/>
              <a:ext cx="811335" cy="987304"/>
              <a:chOff x="1285250" y="1617275"/>
              <a:chExt cx="1090650" cy="1327200"/>
            </a:xfrm>
          </p:grpSpPr>
          <p:sp>
            <p:nvSpPr>
              <p:cNvPr id="1085" name="Google Shape;1085;p74"/>
              <p:cNvSpPr/>
              <p:nvPr/>
            </p:nvSpPr>
            <p:spPr>
              <a:xfrm>
                <a:off x="1460300" y="1792400"/>
                <a:ext cx="740475" cy="740375"/>
              </a:xfrm>
              <a:custGeom>
                <a:rect b="b" l="l" r="r" t="t"/>
                <a:pathLst>
                  <a:path extrusionOk="0" h="29615" w="29619">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gradFill>
                <a:gsLst>
                  <a:gs pos="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74"/>
              <p:cNvSpPr/>
              <p:nvPr/>
            </p:nvSpPr>
            <p:spPr>
              <a:xfrm>
                <a:off x="1285250" y="1617275"/>
                <a:ext cx="1090650" cy="1273950"/>
              </a:xfrm>
              <a:custGeom>
                <a:rect b="b" l="l" r="r" t="t"/>
                <a:pathLst>
                  <a:path extrusionOk="0" h="50958" w="43626">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gradFill>
                <a:gsLst>
                  <a:gs pos="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74"/>
              <p:cNvSpPr/>
              <p:nvPr/>
            </p:nvSpPr>
            <p:spPr>
              <a:xfrm>
                <a:off x="1680900" y="2771175"/>
                <a:ext cx="300850" cy="173300"/>
              </a:xfrm>
              <a:custGeom>
                <a:rect b="b" l="l" r="r" t="t"/>
                <a:pathLst>
                  <a:path extrusionOk="0" h="6932" w="12034">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gradFill>
                <a:gsLst>
                  <a:gs pos="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8" name="Google Shape;1088;p74"/>
            <p:cNvGrpSpPr/>
            <p:nvPr/>
          </p:nvGrpSpPr>
          <p:grpSpPr>
            <a:xfrm>
              <a:off x="5194708" y="3484366"/>
              <a:ext cx="811409" cy="987304"/>
              <a:chOff x="238125" y="1617275"/>
              <a:chExt cx="1090750" cy="1327200"/>
            </a:xfrm>
          </p:grpSpPr>
          <p:sp>
            <p:nvSpPr>
              <p:cNvPr id="1089" name="Google Shape;1089;p74"/>
              <p:cNvSpPr/>
              <p:nvPr/>
            </p:nvSpPr>
            <p:spPr>
              <a:xfrm>
                <a:off x="413250" y="1792400"/>
                <a:ext cx="740375" cy="740375"/>
              </a:xfrm>
              <a:custGeom>
                <a:rect b="b" l="l" r="r" t="t"/>
                <a:pathLst>
                  <a:path extrusionOk="0" h="29615" w="29615">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gradFill>
                <a:gsLst>
                  <a:gs pos="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74"/>
              <p:cNvSpPr/>
              <p:nvPr/>
            </p:nvSpPr>
            <p:spPr>
              <a:xfrm>
                <a:off x="238125" y="1617275"/>
                <a:ext cx="1090750" cy="1273950"/>
              </a:xfrm>
              <a:custGeom>
                <a:rect b="b" l="l" r="r" t="t"/>
                <a:pathLst>
                  <a:path extrusionOk="0" h="50958" w="4363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gradFill>
                <a:gsLst>
                  <a:gs pos="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74"/>
              <p:cNvSpPr/>
              <p:nvPr/>
            </p:nvSpPr>
            <p:spPr>
              <a:xfrm>
                <a:off x="633750" y="2771175"/>
                <a:ext cx="300950" cy="173300"/>
              </a:xfrm>
              <a:custGeom>
                <a:rect b="b" l="l" r="r" t="t"/>
                <a:pathLst>
                  <a:path extrusionOk="0" h="6932" w="12038">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gradFill>
                <a:gsLst>
                  <a:gs pos="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92" name="Google Shape;1092;p74"/>
          <p:cNvSpPr txBox="1"/>
          <p:nvPr/>
        </p:nvSpPr>
        <p:spPr>
          <a:xfrm>
            <a:off x="1097553" y="1916914"/>
            <a:ext cx="12795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accent3"/>
                </a:solidFill>
                <a:latin typeface="Bebas Neue"/>
                <a:ea typeface="Bebas Neue"/>
                <a:cs typeface="Bebas Neue"/>
                <a:sym typeface="Bebas Neue"/>
              </a:rPr>
              <a:t>Data cleaning</a:t>
            </a:r>
            <a:endParaRPr sz="2400">
              <a:solidFill>
                <a:schemeClr val="accent3"/>
              </a:solidFill>
              <a:latin typeface="Bebas Neue"/>
              <a:ea typeface="Bebas Neue"/>
              <a:cs typeface="Bebas Neue"/>
              <a:sym typeface="Bebas Neue"/>
            </a:endParaRPr>
          </a:p>
        </p:txBody>
      </p:sp>
      <p:sp>
        <p:nvSpPr>
          <p:cNvPr id="1093" name="Google Shape;1093;p74"/>
          <p:cNvSpPr txBox="1"/>
          <p:nvPr/>
        </p:nvSpPr>
        <p:spPr>
          <a:xfrm>
            <a:off x="2983375" y="1916926"/>
            <a:ext cx="12795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accent3"/>
                </a:solidFill>
                <a:latin typeface="Bebas Neue"/>
                <a:ea typeface="Bebas Neue"/>
                <a:cs typeface="Bebas Neue"/>
                <a:sym typeface="Bebas Neue"/>
              </a:rPr>
              <a:t>Creating maps</a:t>
            </a:r>
            <a:endParaRPr sz="2400">
              <a:solidFill>
                <a:schemeClr val="accent3"/>
              </a:solidFill>
              <a:latin typeface="Bebas Neue"/>
              <a:ea typeface="Bebas Neue"/>
              <a:cs typeface="Bebas Neue"/>
              <a:sym typeface="Bebas Neue"/>
            </a:endParaRPr>
          </a:p>
        </p:txBody>
      </p:sp>
      <p:sp>
        <p:nvSpPr>
          <p:cNvPr id="1094" name="Google Shape;1094;p74"/>
          <p:cNvSpPr txBox="1"/>
          <p:nvPr/>
        </p:nvSpPr>
        <p:spPr>
          <a:xfrm>
            <a:off x="4869194" y="1916914"/>
            <a:ext cx="12795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accent3"/>
                </a:solidFill>
                <a:latin typeface="Bebas Neue"/>
                <a:ea typeface="Bebas Neue"/>
                <a:cs typeface="Bebas Neue"/>
                <a:sym typeface="Bebas Neue"/>
              </a:rPr>
              <a:t>creating graphs</a:t>
            </a:r>
            <a:endParaRPr sz="2400">
              <a:solidFill>
                <a:schemeClr val="accent3"/>
              </a:solidFill>
              <a:latin typeface="Bebas Neue"/>
              <a:ea typeface="Bebas Neue"/>
              <a:cs typeface="Bebas Neue"/>
              <a:sym typeface="Bebas Neue"/>
            </a:endParaRPr>
          </a:p>
        </p:txBody>
      </p:sp>
      <p:sp>
        <p:nvSpPr>
          <p:cNvPr id="1095" name="Google Shape;1095;p74"/>
          <p:cNvSpPr txBox="1"/>
          <p:nvPr/>
        </p:nvSpPr>
        <p:spPr>
          <a:xfrm>
            <a:off x="6755025" y="1916925"/>
            <a:ext cx="13545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accent3"/>
                </a:solidFill>
                <a:latin typeface="Bebas Neue"/>
                <a:ea typeface="Bebas Neue"/>
                <a:cs typeface="Bebas Neue"/>
                <a:sym typeface="Bebas Neue"/>
              </a:rPr>
              <a:t>Dashboard</a:t>
            </a:r>
            <a:endParaRPr sz="2400">
              <a:solidFill>
                <a:schemeClr val="accent3"/>
              </a:solidFill>
              <a:latin typeface="Bebas Neue"/>
              <a:ea typeface="Bebas Neue"/>
              <a:cs typeface="Bebas Neue"/>
              <a:sym typeface="Bebas Neue"/>
            </a:endParaRPr>
          </a:p>
          <a:p>
            <a:pPr indent="0" lvl="0" marL="0" rtl="0" algn="ctr">
              <a:spcBef>
                <a:spcPts val="0"/>
              </a:spcBef>
              <a:spcAft>
                <a:spcPts val="0"/>
              </a:spcAft>
              <a:buNone/>
            </a:pPr>
            <a:r>
              <a:rPr lang="en" sz="2400">
                <a:solidFill>
                  <a:schemeClr val="accent3"/>
                </a:solidFill>
                <a:latin typeface="Bebas Neue"/>
                <a:ea typeface="Bebas Neue"/>
                <a:cs typeface="Bebas Neue"/>
                <a:sym typeface="Bebas Neue"/>
              </a:rPr>
              <a:t>assembly</a:t>
            </a:r>
            <a:endParaRPr sz="2400">
              <a:solidFill>
                <a:schemeClr val="accent3"/>
              </a:solidFill>
              <a:latin typeface="Bebas Neue"/>
              <a:ea typeface="Bebas Neue"/>
              <a:cs typeface="Bebas Neue"/>
              <a:sym typeface="Bebas Neue"/>
            </a:endParaRPr>
          </a:p>
        </p:txBody>
      </p:sp>
      <p:sp>
        <p:nvSpPr>
          <p:cNvPr id="1096" name="Google Shape;1096;p74"/>
          <p:cNvSpPr/>
          <p:nvPr/>
        </p:nvSpPr>
        <p:spPr>
          <a:xfrm>
            <a:off x="1097550" y="3598112"/>
            <a:ext cx="1279500" cy="393600"/>
          </a:xfrm>
          <a:prstGeom prst="roundRect">
            <a:avLst>
              <a:gd fmla="val 50000" name="adj"/>
            </a:avLst>
          </a:prstGeom>
          <a:gradFill>
            <a:gsLst>
              <a:gs pos="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97" name="Google Shape;1097;p74"/>
          <p:cNvSpPr txBox="1"/>
          <p:nvPr/>
        </p:nvSpPr>
        <p:spPr>
          <a:xfrm>
            <a:off x="1097550" y="3598100"/>
            <a:ext cx="1279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100">
              <a:solidFill>
                <a:schemeClr val="dk1"/>
              </a:solidFill>
              <a:latin typeface="Titillium Web"/>
              <a:ea typeface="Titillium Web"/>
              <a:cs typeface="Titillium Web"/>
              <a:sym typeface="Titillium Web"/>
            </a:endParaRPr>
          </a:p>
          <a:p>
            <a:pPr indent="0" lvl="0" marL="0" rtl="0" algn="ctr">
              <a:spcBef>
                <a:spcPts val="0"/>
              </a:spcBef>
              <a:spcAft>
                <a:spcPts val="0"/>
              </a:spcAft>
              <a:buNone/>
            </a:pPr>
            <a:r>
              <a:rPr b="1" lang="en" sz="1800">
                <a:solidFill>
                  <a:schemeClr val="accent3"/>
                </a:solidFill>
                <a:latin typeface="Exo"/>
                <a:ea typeface="Exo"/>
                <a:cs typeface="Exo"/>
                <a:sym typeface="Exo"/>
              </a:rPr>
              <a:t>Python</a:t>
            </a:r>
            <a:endParaRPr b="1" sz="1800">
              <a:solidFill>
                <a:schemeClr val="accent3"/>
              </a:solidFill>
              <a:latin typeface="Exo"/>
              <a:ea typeface="Exo"/>
              <a:cs typeface="Exo"/>
              <a:sym typeface="Exo"/>
            </a:endParaRPr>
          </a:p>
          <a:p>
            <a:pPr indent="0" lvl="0" marL="457200" rtl="0" algn="l">
              <a:spcBef>
                <a:spcPts val="0"/>
              </a:spcBef>
              <a:spcAft>
                <a:spcPts val="0"/>
              </a:spcAft>
              <a:buNone/>
            </a:pPr>
            <a:r>
              <a:t/>
            </a:r>
            <a:endParaRPr b="1" sz="2100">
              <a:solidFill>
                <a:schemeClr val="dk1"/>
              </a:solidFill>
              <a:latin typeface="Titillium Web"/>
              <a:ea typeface="Titillium Web"/>
              <a:cs typeface="Titillium Web"/>
              <a:sym typeface="Titillium Web"/>
            </a:endParaRPr>
          </a:p>
        </p:txBody>
      </p:sp>
      <p:sp>
        <p:nvSpPr>
          <p:cNvPr id="1098" name="Google Shape;1098;p74"/>
          <p:cNvSpPr/>
          <p:nvPr/>
        </p:nvSpPr>
        <p:spPr>
          <a:xfrm>
            <a:off x="2983375" y="3598112"/>
            <a:ext cx="1279500" cy="393600"/>
          </a:xfrm>
          <a:prstGeom prst="roundRect">
            <a:avLst>
              <a:gd fmla="val 50000" name="adj"/>
            </a:avLst>
          </a:prstGeom>
          <a:gradFill>
            <a:gsLst>
              <a:gs pos="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99" name="Google Shape;1099;p74"/>
          <p:cNvSpPr txBox="1"/>
          <p:nvPr/>
        </p:nvSpPr>
        <p:spPr>
          <a:xfrm>
            <a:off x="2983375" y="3598100"/>
            <a:ext cx="1279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100">
              <a:solidFill>
                <a:schemeClr val="dk1"/>
              </a:solidFill>
              <a:latin typeface="Titillium Web"/>
              <a:ea typeface="Titillium Web"/>
              <a:cs typeface="Titillium Web"/>
              <a:sym typeface="Titillium Web"/>
            </a:endParaRPr>
          </a:p>
          <a:p>
            <a:pPr indent="0" lvl="0" marL="0" rtl="0" algn="ctr">
              <a:spcBef>
                <a:spcPts val="0"/>
              </a:spcBef>
              <a:spcAft>
                <a:spcPts val="0"/>
              </a:spcAft>
              <a:buNone/>
            </a:pPr>
            <a:r>
              <a:rPr b="1" lang="en" sz="1800">
                <a:solidFill>
                  <a:schemeClr val="accent3"/>
                </a:solidFill>
                <a:latin typeface="Exo"/>
                <a:ea typeface="Exo"/>
                <a:cs typeface="Exo"/>
                <a:sym typeface="Exo"/>
              </a:rPr>
              <a:t>Python</a:t>
            </a:r>
            <a:endParaRPr b="1" sz="1800">
              <a:solidFill>
                <a:schemeClr val="accent3"/>
              </a:solidFill>
              <a:latin typeface="Exo"/>
              <a:ea typeface="Exo"/>
              <a:cs typeface="Exo"/>
              <a:sym typeface="Exo"/>
            </a:endParaRPr>
          </a:p>
          <a:p>
            <a:pPr indent="0" lvl="0" marL="457200" rtl="0" algn="l">
              <a:spcBef>
                <a:spcPts val="0"/>
              </a:spcBef>
              <a:spcAft>
                <a:spcPts val="0"/>
              </a:spcAft>
              <a:buNone/>
            </a:pPr>
            <a:r>
              <a:t/>
            </a:r>
            <a:endParaRPr b="1" sz="2100">
              <a:solidFill>
                <a:schemeClr val="dk1"/>
              </a:solidFill>
              <a:latin typeface="Titillium Web"/>
              <a:ea typeface="Titillium Web"/>
              <a:cs typeface="Titillium Web"/>
              <a:sym typeface="Titillium Web"/>
            </a:endParaRPr>
          </a:p>
        </p:txBody>
      </p:sp>
      <p:sp>
        <p:nvSpPr>
          <p:cNvPr id="1100" name="Google Shape;1100;p74"/>
          <p:cNvSpPr/>
          <p:nvPr/>
        </p:nvSpPr>
        <p:spPr>
          <a:xfrm>
            <a:off x="4869200" y="3598112"/>
            <a:ext cx="1279500" cy="393600"/>
          </a:xfrm>
          <a:prstGeom prst="roundRect">
            <a:avLst>
              <a:gd fmla="val 50000" name="adj"/>
            </a:avLst>
          </a:prstGeom>
          <a:gradFill>
            <a:gsLst>
              <a:gs pos="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01" name="Google Shape;1101;p74"/>
          <p:cNvSpPr txBox="1"/>
          <p:nvPr/>
        </p:nvSpPr>
        <p:spPr>
          <a:xfrm>
            <a:off x="4869200" y="3598100"/>
            <a:ext cx="1279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100">
              <a:solidFill>
                <a:schemeClr val="dk1"/>
              </a:solidFill>
              <a:latin typeface="Titillium Web"/>
              <a:ea typeface="Titillium Web"/>
              <a:cs typeface="Titillium Web"/>
              <a:sym typeface="Titillium Web"/>
            </a:endParaRPr>
          </a:p>
          <a:p>
            <a:pPr indent="0" lvl="0" marL="0" rtl="0" algn="ctr">
              <a:spcBef>
                <a:spcPts val="0"/>
              </a:spcBef>
              <a:spcAft>
                <a:spcPts val="0"/>
              </a:spcAft>
              <a:buNone/>
            </a:pPr>
            <a:r>
              <a:rPr b="1" lang="en" sz="1800">
                <a:solidFill>
                  <a:schemeClr val="accent3"/>
                </a:solidFill>
                <a:latin typeface="Exo"/>
                <a:ea typeface="Exo"/>
                <a:cs typeface="Exo"/>
                <a:sym typeface="Exo"/>
              </a:rPr>
              <a:t>Tableau</a:t>
            </a:r>
            <a:endParaRPr b="1" sz="1800">
              <a:solidFill>
                <a:schemeClr val="accent3"/>
              </a:solidFill>
              <a:latin typeface="Exo"/>
              <a:ea typeface="Exo"/>
              <a:cs typeface="Exo"/>
              <a:sym typeface="Exo"/>
            </a:endParaRPr>
          </a:p>
          <a:p>
            <a:pPr indent="0" lvl="0" marL="457200" rtl="0" algn="l">
              <a:spcBef>
                <a:spcPts val="0"/>
              </a:spcBef>
              <a:spcAft>
                <a:spcPts val="0"/>
              </a:spcAft>
              <a:buNone/>
            </a:pPr>
            <a:r>
              <a:t/>
            </a:r>
            <a:endParaRPr b="1" sz="2100">
              <a:solidFill>
                <a:schemeClr val="dk1"/>
              </a:solidFill>
              <a:latin typeface="Titillium Web"/>
              <a:ea typeface="Titillium Web"/>
              <a:cs typeface="Titillium Web"/>
              <a:sym typeface="Titillium Web"/>
            </a:endParaRPr>
          </a:p>
        </p:txBody>
      </p:sp>
      <p:sp>
        <p:nvSpPr>
          <p:cNvPr id="1102" name="Google Shape;1102;p74"/>
          <p:cNvSpPr/>
          <p:nvPr/>
        </p:nvSpPr>
        <p:spPr>
          <a:xfrm>
            <a:off x="6792525" y="3598112"/>
            <a:ext cx="1279500" cy="393600"/>
          </a:xfrm>
          <a:prstGeom prst="roundRect">
            <a:avLst>
              <a:gd fmla="val 50000" name="adj"/>
            </a:avLst>
          </a:prstGeom>
          <a:gradFill>
            <a:gsLst>
              <a:gs pos="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03" name="Google Shape;1103;p74"/>
          <p:cNvSpPr txBox="1"/>
          <p:nvPr/>
        </p:nvSpPr>
        <p:spPr>
          <a:xfrm>
            <a:off x="6792525" y="3598100"/>
            <a:ext cx="1279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100">
              <a:solidFill>
                <a:schemeClr val="dk1"/>
              </a:solidFill>
              <a:latin typeface="Titillium Web"/>
              <a:ea typeface="Titillium Web"/>
              <a:cs typeface="Titillium Web"/>
              <a:sym typeface="Titillium Web"/>
            </a:endParaRPr>
          </a:p>
          <a:p>
            <a:pPr indent="0" lvl="0" marL="0" rtl="0" algn="ctr">
              <a:spcBef>
                <a:spcPts val="0"/>
              </a:spcBef>
              <a:spcAft>
                <a:spcPts val="0"/>
              </a:spcAft>
              <a:buNone/>
            </a:pPr>
            <a:r>
              <a:rPr b="1" lang="en" sz="1700">
                <a:solidFill>
                  <a:schemeClr val="accent3"/>
                </a:solidFill>
                <a:latin typeface="Exo"/>
                <a:ea typeface="Exo"/>
                <a:cs typeface="Exo"/>
                <a:sym typeface="Exo"/>
              </a:rPr>
              <a:t>HTML/CSS</a:t>
            </a:r>
            <a:endParaRPr b="1" sz="1700">
              <a:solidFill>
                <a:schemeClr val="accent3"/>
              </a:solidFill>
              <a:latin typeface="Exo"/>
              <a:ea typeface="Exo"/>
              <a:cs typeface="Exo"/>
              <a:sym typeface="Exo"/>
            </a:endParaRPr>
          </a:p>
          <a:p>
            <a:pPr indent="0" lvl="0" marL="457200" rtl="0" algn="l">
              <a:spcBef>
                <a:spcPts val="0"/>
              </a:spcBef>
              <a:spcAft>
                <a:spcPts val="0"/>
              </a:spcAft>
              <a:buNone/>
            </a:pPr>
            <a:r>
              <a:t/>
            </a:r>
            <a:endParaRPr b="1" sz="2100">
              <a:solidFill>
                <a:schemeClr val="dk1"/>
              </a:solidFill>
              <a:latin typeface="Titillium Web"/>
              <a:ea typeface="Titillium Web"/>
              <a:cs typeface="Titillium Web"/>
              <a:sym typeface="Titillium Web"/>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75"/>
          <p:cNvSpPr/>
          <p:nvPr/>
        </p:nvSpPr>
        <p:spPr>
          <a:xfrm>
            <a:off x="7234875" y="7045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75"/>
          <p:cNvSpPr/>
          <p:nvPr/>
        </p:nvSpPr>
        <p:spPr>
          <a:xfrm>
            <a:off x="7910100" y="2261476"/>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75"/>
          <p:cNvSpPr/>
          <p:nvPr/>
        </p:nvSpPr>
        <p:spPr>
          <a:xfrm>
            <a:off x="830067" y="316681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75"/>
          <p:cNvSpPr/>
          <p:nvPr/>
        </p:nvSpPr>
        <p:spPr>
          <a:xfrm>
            <a:off x="1567052" y="4255387"/>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75"/>
          <p:cNvSpPr/>
          <p:nvPr/>
        </p:nvSpPr>
        <p:spPr>
          <a:xfrm>
            <a:off x="8172564" y="3182711"/>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3" name="Google Shape;1113;p75"/>
          <p:cNvGrpSpPr/>
          <p:nvPr/>
        </p:nvGrpSpPr>
        <p:grpSpPr>
          <a:xfrm>
            <a:off x="7741747" y="734402"/>
            <a:ext cx="695830" cy="243805"/>
            <a:chOff x="2271950" y="2722775"/>
            <a:chExt cx="575875" cy="201775"/>
          </a:xfrm>
        </p:grpSpPr>
        <p:sp>
          <p:nvSpPr>
            <p:cNvPr id="1114" name="Google Shape;1114;p75"/>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75"/>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75"/>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75"/>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75"/>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9" name="Google Shape;1119;p75"/>
          <p:cNvSpPr/>
          <p:nvPr/>
        </p:nvSpPr>
        <p:spPr>
          <a:xfrm rot="7198898">
            <a:off x="7185962" y="118886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75"/>
          <p:cNvSpPr/>
          <p:nvPr/>
        </p:nvSpPr>
        <p:spPr>
          <a:xfrm rot="7201932">
            <a:off x="771379" y="376159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75"/>
          <p:cNvSpPr/>
          <p:nvPr/>
        </p:nvSpPr>
        <p:spPr>
          <a:xfrm>
            <a:off x="662576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75"/>
          <p:cNvSpPr/>
          <p:nvPr/>
        </p:nvSpPr>
        <p:spPr>
          <a:xfrm rot="-1685758">
            <a:off x="1428932" y="38078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75"/>
          <p:cNvSpPr txBox="1"/>
          <p:nvPr/>
        </p:nvSpPr>
        <p:spPr>
          <a:xfrm>
            <a:off x="4129775" y="2405675"/>
            <a:ext cx="4307700" cy="2261100"/>
          </a:xfrm>
          <a:prstGeom prst="rect">
            <a:avLst/>
          </a:prstGeom>
          <a:noFill/>
          <a:ln>
            <a:noFill/>
          </a:ln>
          <a:effectLst>
            <a:outerShdw blurRad="142875" rotWithShape="0" algn="bl">
              <a:srgbClr val="8FFFFF">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5000">
                <a:solidFill>
                  <a:srgbClr val="FFFFFF"/>
                </a:solidFill>
                <a:latin typeface="Exo"/>
                <a:ea typeface="Exo"/>
                <a:cs typeface="Exo"/>
                <a:sym typeface="Exo"/>
              </a:rPr>
              <a:t>REPORTS &amp; </a:t>
            </a:r>
            <a:r>
              <a:rPr b="1" lang="en" sz="5000">
                <a:solidFill>
                  <a:schemeClr val="lt2"/>
                </a:solidFill>
                <a:latin typeface="Exo"/>
                <a:ea typeface="Exo"/>
                <a:cs typeface="Exo"/>
                <a:sym typeface="Exo"/>
              </a:rPr>
              <a:t>DASHBOARD</a:t>
            </a:r>
            <a:endParaRPr b="1" sz="5000">
              <a:solidFill>
                <a:schemeClr val="lt2"/>
              </a:solidFill>
              <a:latin typeface="Exo"/>
              <a:ea typeface="Exo"/>
              <a:cs typeface="Exo"/>
              <a:sym typeface="Exo"/>
            </a:endParaRPr>
          </a:p>
        </p:txBody>
      </p:sp>
      <p:sp>
        <p:nvSpPr>
          <p:cNvPr id="1124" name="Google Shape;1124;p75"/>
          <p:cNvSpPr txBox="1"/>
          <p:nvPr/>
        </p:nvSpPr>
        <p:spPr>
          <a:xfrm>
            <a:off x="4129763" y="1734373"/>
            <a:ext cx="2879100" cy="920700"/>
          </a:xfrm>
          <a:prstGeom prst="rect">
            <a:avLst/>
          </a:prstGeom>
          <a:noFill/>
          <a:ln>
            <a:noFill/>
          </a:ln>
          <a:effectLst>
            <a:outerShdw blurRad="57150" rotWithShape="0" algn="bl">
              <a:srgbClr val="8FFFFF"/>
            </a:outerShdw>
          </a:effectLst>
        </p:spPr>
        <p:txBody>
          <a:bodyPr anchorCtr="0" anchor="ctr" bIns="91425" lIns="91425" spcFirstLastPara="1" rIns="97275" wrap="square" tIns="91425">
            <a:noAutofit/>
          </a:bodyPr>
          <a:lstStyle/>
          <a:p>
            <a:pPr indent="0" lvl="0" marL="0" rtl="0" algn="l">
              <a:spcBef>
                <a:spcPts val="0"/>
              </a:spcBef>
              <a:spcAft>
                <a:spcPts val="0"/>
              </a:spcAft>
              <a:buNone/>
            </a:pPr>
            <a:r>
              <a:rPr b="1" lang="en" sz="7000">
                <a:solidFill>
                  <a:schemeClr val="lt2"/>
                </a:solidFill>
                <a:latin typeface="Exo"/>
                <a:ea typeface="Exo"/>
                <a:cs typeface="Exo"/>
                <a:sym typeface="Exo"/>
              </a:rPr>
              <a:t>05</a:t>
            </a:r>
            <a:endParaRPr b="1" sz="7000">
              <a:solidFill>
                <a:schemeClr val="lt2"/>
              </a:solidFill>
              <a:latin typeface="Exo"/>
              <a:ea typeface="Exo"/>
              <a:cs typeface="Exo"/>
              <a:sym typeface="Exo"/>
            </a:endParaRPr>
          </a:p>
        </p:txBody>
      </p:sp>
      <p:grpSp>
        <p:nvGrpSpPr>
          <p:cNvPr id="1125" name="Google Shape;1125;p75"/>
          <p:cNvGrpSpPr/>
          <p:nvPr/>
        </p:nvGrpSpPr>
        <p:grpSpPr>
          <a:xfrm>
            <a:off x="706057" y="956975"/>
            <a:ext cx="3107245" cy="3299166"/>
            <a:chOff x="299357" y="956975"/>
            <a:chExt cx="3107245" cy="3299166"/>
          </a:xfrm>
        </p:grpSpPr>
        <p:grpSp>
          <p:nvGrpSpPr>
            <p:cNvPr id="1126" name="Google Shape;1126;p75"/>
            <p:cNvGrpSpPr/>
            <p:nvPr/>
          </p:nvGrpSpPr>
          <p:grpSpPr>
            <a:xfrm>
              <a:off x="2494950" y="1297100"/>
              <a:ext cx="65475" cy="397950"/>
              <a:chOff x="2551425" y="1409425"/>
              <a:chExt cx="65475" cy="397950"/>
            </a:xfrm>
          </p:grpSpPr>
          <p:sp>
            <p:nvSpPr>
              <p:cNvPr id="1127" name="Google Shape;1127;p75"/>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75"/>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75"/>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5"/>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75"/>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75"/>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75"/>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75"/>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75"/>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75"/>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7" name="Google Shape;1137;p75"/>
            <p:cNvGrpSpPr/>
            <p:nvPr/>
          </p:nvGrpSpPr>
          <p:grpSpPr>
            <a:xfrm>
              <a:off x="901100" y="956975"/>
              <a:ext cx="472550" cy="202200"/>
              <a:chOff x="1441900" y="2926313"/>
              <a:chExt cx="472550" cy="202200"/>
            </a:xfrm>
          </p:grpSpPr>
          <p:sp>
            <p:nvSpPr>
              <p:cNvPr id="1138" name="Google Shape;1138;p75"/>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75"/>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75"/>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75"/>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75"/>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3" name="Google Shape;1143;p75"/>
            <p:cNvGrpSpPr/>
            <p:nvPr/>
          </p:nvGrpSpPr>
          <p:grpSpPr>
            <a:xfrm>
              <a:off x="1280200" y="1078550"/>
              <a:ext cx="1043050" cy="1488400"/>
              <a:chOff x="910475" y="761863"/>
              <a:chExt cx="1043050" cy="1488400"/>
            </a:xfrm>
          </p:grpSpPr>
          <p:sp>
            <p:nvSpPr>
              <p:cNvPr id="1144" name="Google Shape;1144;p75"/>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75"/>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75"/>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75"/>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75"/>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75"/>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75"/>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75"/>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75"/>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75"/>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75"/>
              <p:cNvSpPr/>
              <p:nvPr/>
            </p:nvSpPr>
            <p:spPr>
              <a:xfrm>
                <a:off x="1051650" y="1990163"/>
                <a:ext cx="393275" cy="0"/>
              </a:xfrm>
              <a:custGeom>
                <a:rect b="b" l="l" r="r" t="t"/>
                <a:pathLst>
                  <a:path extrusionOk="0" fill="none" h="0" w="15731">
                    <a:moveTo>
                      <a:pt x="1" y="0"/>
                    </a:moveTo>
                    <a:lnTo>
                      <a:pt x="15731" y="0"/>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5" name="Google Shape;1155;p75"/>
            <p:cNvGrpSpPr/>
            <p:nvPr/>
          </p:nvGrpSpPr>
          <p:grpSpPr>
            <a:xfrm>
              <a:off x="1941575" y="2024713"/>
              <a:ext cx="875600" cy="1088925"/>
              <a:chOff x="5962175" y="478150"/>
              <a:chExt cx="875600" cy="1088925"/>
            </a:xfrm>
          </p:grpSpPr>
          <p:sp>
            <p:nvSpPr>
              <p:cNvPr id="1156" name="Google Shape;1156;p75"/>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rgbClr val="921D87"/>
                  </a:gs>
                  <a:gs pos="100000">
                    <a:srgbClr val="0E166C"/>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75"/>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rgbClr val="FFE485"/>
                  </a:gs>
                  <a:gs pos="100000">
                    <a:srgbClr val="FFB63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75"/>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75"/>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75"/>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rgbClr val="FFE485"/>
                  </a:gs>
                  <a:gs pos="100000">
                    <a:srgbClr val="FFB63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1" name="Google Shape;1161;p75"/>
            <p:cNvGrpSpPr/>
            <p:nvPr/>
          </p:nvGrpSpPr>
          <p:grpSpPr>
            <a:xfrm>
              <a:off x="807106" y="1645871"/>
              <a:ext cx="612965" cy="612965"/>
              <a:chOff x="5208200" y="980975"/>
              <a:chExt cx="440475" cy="440475"/>
            </a:xfrm>
          </p:grpSpPr>
          <p:sp>
            <p:nvSpPr>
              <p:cNvPr id="1162" name="Google Shape;1162;p75"/>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75"/>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rgbClr val="FFE485"/>
                  </a:gs>
                  <a:gs pos="100000">
                    <a:srgbClr val="FFB63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4" name="Google Shape;1164;p75"/>
            <p:cNvSpPr/>
            <p:nvPr/>
          </p:nvSpPr>
          <p:spPr>
            <a:xfrm>
              <a:off x="1280188" y="3106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FFE485"/>
                </a:gs>
                <a:gs pos="100000">
                  <a:srgbClr val="FFB63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75"/>
            <p:cNvSpPr/>
            <p:nvPr/>
          </p:nvSpPr>
          <p:spPr>
            <a:xfrm>
              <a:off x="1592388" y="2738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75"/>
            <p:cNvSpPr/>
            <p:nvPr/>
          </p:nvSpPr>
          <p:spPr>
            <a:xfrm>
              <a:off x="2585538" y="1004156"/>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75"/>
            <p:cNvSpPr/>
            <p:nvPr/>
          </p:nvSpPr>
          <p:spPr>
            <a:xfrm rot="-1685758">
              <a:off x="1054253" y="30429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8" name="Google Shape;1168;p75"/>
            <p:cNvGrpSpPr/>
            <p:nvPr/>
          </p:nvGrpSpPr>
          <p:grpSpPr>
            <a:xfrm>
              <a:off x="299357" y="3264591"/>
              <a:ext cx="953591" cy="334099"/>
              <a:chOff x="2271950" y="2722775"/>
              <a:chExt cx="575875" cy="201775"/>
            </a:xfrm>
          </p:grpSpPr>
          <p:sp>
            <p:nvSpPr>
              <p:cNvPr id="1169" name="Google Shape;1169;p75"/>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75"/>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75"/>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75"/>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75"/>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4" name="Google Shape;1174;p75"/>
            <p:cNvGrpSpPr/>
            <p:nvPr/>
          </p:nvGrpSpPr>
          <p:grpSpPr>
            <a:xfrm>
              <a:off x="2710772" y="1830439"/>
              <a:ext cx="695830" cy="243805"/>
              <a:chOff x="2271950" y="2722775"/>
              <a:chExt cx="575875" cy="201775"/>
            </a:xfrm>
          </p:grpSpPr>
          <p:sp>
            <p:nvSpPr>
              <p:cNvPr id="1175" name="Google Shape;1175;p75"/>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75"/>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75"/>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75"/>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75"/>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0" name="Google Shape;1180;p75"/>
            <p:cNvSpPr/>
            <p:nvPr/>
          </p:nvSpPr>
          <p:spPr>
            <a:xfrm>
              <a:off x="505976" y="2408303"/>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75"/>
            <p:cNvSpPr/>
            <p:nvPr/>
          </p:nvSpPr>
          <p:spPr>
            <a:xfrm>
              <a:off x="3007526" y="11358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75"/>
            <p:cNvSpPr/>
            <p:nvPr/>
          </p:nvSpPr>
          <p:spPr>
            <a:xfrm>
              <a:off x="3170038" y="2791388"/>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75"/>
            <p:cNvSpPr/>
            <p:nvPr/>
          </p:nvSpPr>
          <p:spPr>
            <a:xfrm rot="7201932">
              <a:off x="2008862" y="31746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75"/>
            <p:cNvSpPr/>
            <p:nvPr/>
          </p:nvSpPr>
          <p:spPr>
            <a:xfrm>
              <a:off x="2175901" y="39876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BE7AF3"/>
                </a:gs>
                <a:gs pos="100000">
                  <a:srgbClr val="921D87"/>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75"/>
            <p:cNvSpPr/>
            <p:nvPr/>
          </p:nvSpPr>
          <p:spPr>
            <a:xfrm rot="7198898">
              <a:off x="1348924" y="3430306"/>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6" name="Google Shape;1186;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sp>
        <p:nvSpPr>
          <p:cNvPr id="1191" name="Google Shape;1191;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92" name="Google Shape;1192;p76"/>
          <p:cNvSpPr txBox="1"/>
          <p:nvPr/>
        </p:nvSpPr>
        <p:spPr>
          <a:xfrm>
            <a:off x="616200" y="317200"/>
            <a:ext cx="7911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PT Sans"/>
                <a:ea typeface="PT Sans"/>
                <a:cs typeface="PT Sans"/>
                <a:sym typeface="PT Sans"/>
              </a:rPr>
              <a:t>Our </a:t>
            </a:r>
            <a:r>
              <a:rPr lang="en" sz="2100">
                <a:solidFill>
                  <a:schemeClr val="lt2"/>
                </a:solidFill>
                <a:latin typeface="PT Sans"/>
                <a:ea typeface="PT Sans"/>
                <a:cs typeface="PT Sans"/>
                <a:sym typeface="PT Sans"/>
              </a:rPr>
              <a:t>interactive dashboard</a:t>
            </a:r>
            <a:r>
              <a:rPr lang="en" sz="2100">
                <a:solidFill>
                  <a:schemeClr val="dk1"/>
                </a:solidFill>
                <a:latin typeface="PT Sans"/>
                <a:ea typeface="PT Sans"/>
                <a:cs typeface="PT Sans"/>
                <a:sym typeface="PT Sans"/>
              </a:rPr>
              <a:t> is embedded on the following webpage:</a:t>
            </a:r>
            <a:endParaRPr sz="2100">
              <a:solidFill>
                <a:schemeClr val="dk1"/>
              </a:solidFill>
              <a:latin typeface="PT Sans"/>
              <a:ea typeface="PT Sans"/>
              <a:cs typeface="PT Sans"/>
              <a:sym typeface="PT Sans"/>
            </a:endParaRPr>
          </a:p>
          <a:p>
            <a:pPr indent="0" lvl="0" marL="0" rtl="0" algn="l">
              <a:spcBef>
                <a:spcPts val="0"/>
              </a:spcBef>
              <a:spcAft>
                <a:spcPts val="0"/>
              </a:spcAft>
              <a:buNone/>
            </a:pPr>
            <a:r>
              <a:rPr lang="en" sz="2100" u="sng">
                <a:solidFill>
                  <a:schemeClr val="hlink"/>
                </a:solidFill>
                <a:latin typeface="PT Sans"/>
                <a:ea typeface="PT Sans"/>
                <a:cs typeface="PT Sans"/>
                <a:sym typeface="PT Sans"/>
                <a:hlinkClick r:id="rId3"/>
              </a:rPr>
              <a:t>http://www.danleedata.com/crimedashboard</a:t>
            </a:r>
            <a:endParaRPr sz="2100">
              <a:latin typeface="PT Sans"/>
              <a:ea typeface="PT Sans"/>
              <a:cs typeface="PT Sans"/>
              <a:sym typeface="PT Sans"/>
            </a:endParaRPr>
          </a:p>
          <a:p>
            <a:pPr indent="0" lvl="0" marL="0" rtl="0" algn="l">
              <a:spcBef>
                <a:spcPts val="0"/>
              </a:spcBef>
              <a:spcAft>
                <a:spcPts val="0"/>
              </a:spcAft>
              <a:buNone/>
            </a:pPr>
            <a:r>
              <a:t/>
            </a:r>
            <a:endParaRPr sz="1600">
              <a:solidFill>
                <a:schemeClr val="dk1"/>
              </a:solidFill>
              <a:latin typeface="PT Sans"/>
              <a:ea typeface="PT Sans"/>
              <a:cs typeface="PT Sans"/>
              <a:sym typeface="PT Sans"/>
            </a:endParaRPr>
          </a:p>
          <a:p>
            <a:pPr indent="0" lvl="0" marL="0" rtl="0" algn="l">
              <a:spcBef>
                <a:spcPts val="0"/>
              </a:spcBef>
              <a:spcAft>
                <a:spcPts val="0"/>
              </a:spcAft>
              <a:buNone/>
            </a:pPr>
            <a:r>
              <a:t/>
            </a:r>
            <a:endParaRPr>
              <a:latin typeface="Arimo"/>
              <a:ea typeface="Arimo"/>
              <a:cs typeface="Arimo"/>
              <a:sym typeface="Arimo"/>
            </a:endParaRPr>
          </a:p>
        </p:txBody>
      </p:sp>
      <p:sp>
        <p:nvSpPr>
          <p:cNvPr id="1193" name="Google Shape;1193;p76"/>
          <p:cNvSpPr txBox="1"/>
          <p:nvPr/>
        </p:nvSpPr>
        <p:spPr>
          <a:xfrm>
            <a:off x="4911375" y="2098225"/>
            <a:ext cx="3944100" cy="28731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2400"/>
              </a:spcBef>
              <a:spcAft>
                <a:spcPts val="0"/>
              </a:spcAft>
              <a:buClr>
                <a:schemeClr val="dk1"/>
              </a:buClr>
              <a:buSzPts val="1800"/>
              <a:buFont typeface="PT Sans"/>
              <a:buChar char="●"/>
            </a:pPr>
            <a:r>
              <a:rPr lang="en" sz="1800">
                <a:solidFill>
                  <a:schemeClr val="dk1"/>
                </a:solidFill>
                <a:latin typeface="PT Sans"/>
                <a:ea typeface="PT Sans"/>
                <a:cs typeface="PT Sans"/>
                <a:sym typeface="PT Sans"/>
              </a:rPr>
              <a:t>This is an </a:t>
            </a:r>
            <a:r>
              <a:rPr lang="en" sz="1800">
                <a:solidFill>
                  <a:schemeClr val="dk1"/>
                </a:solidFill>
                <a:latin typeface="PT Sans"/>
                <a:ea typeface="PT Sans"/>
                <a:cs typeface="PT Sans"/>
                <a:sym typeface="PT Sans"/>
              </a:rPr>
              <a:t>interactive</a:t>
            </a:r>
            <a:r>
              <a:rPr lang="en" sz="1800">
                <a:solidFill>
                  <a:schemeClr val="dk1"/>
                </a:solidFill>
                <a:latin typeface="PT Sans"/>
                <a:ea typeface="PT Sans"/>
                <a:cs typeface="PT Sans"/>
                <a:sym typeface="PT Sans"/>
              </a:rPr>
              <a:t> map showing different community areas</a:t>
            </a:r>
            <a:endParaRPr sz="1800">
              <a:solidFill>
                <a:schemeClr val="dk1"/>
              </a:solidFill>
              <a:latin typeface="PT Sans"/>
              <a:ea typeface="PT Sans"/>
              <a:cs typeface="PT Sans"/>
              <a:sym typeface="PT Sans"/>
            </a:endParaRPr>
          </a:p>
          <a:p>
            <a:pPr indent="-342900" lvl="1" marL="914400" rtl="0" algn="l">
              <a:lnSpc>
                <a:spcPct val="115000"/>
              </a:lnSpc>
              <a:spcBef>
                <a:spcPts val="0"/>
              </a:spcBef>
              <a:spcAft>
                <a:spcPts val="0"/>
              </a:spcAft>
              <a:buClr>
                <a:schemeClr val="dk1"/>
              </a:buClr>
              <a:buSzPts val="1800"/>
              <a:buFont typeface="PT Sans"/>
              <a:buChar char="○"/>
            </a:pPr>
            <a:r>
              <a:rPr lang="en" sz="1800">
                <a:solidFill>
                  <a:schemeClr val="dk1"/>
                </a:solidFill>
                <a:latin typeface="PT Sans"/>
                <a:ea typeface="PT Sans"/>
                <a:cs typeface="PT Sans"/>
                <a:sym typeface="PT Sans"/>
              </a:rPr>
              <a:t>Hover over the area to see the neighborhood name</a:t>
            </a:r>
            <a:endParaRPr sz="1800">
              <a:solidFill>
                <a:schemeClr val="dk1"/>
              </a:solidFill>
              <a:latin typeface="PT Sans"/>
              <a:ea typeface="PT Sans"/>
              <a:cs typeface="PT Sans"/>
              <a:sym typeface="PT Sans"/>
            </a:endParaRPr>
          </a:p>
          <a:p>
            <a:pPr indent="-342900" lvl="0" marL="457200" rtl="0" algn="l">
              <a:lnSpc>
                <a:spcPct val="115000"/>
              </a:lnSpc>
              <a:spcBef>
                <a:spcPts val="0"/>
              </a:spcBef>
              <a:spcAft>
                <a:spcPts val="0"/>
              </a:spcAft>
              <a:buClr>
                <a:schemeClr val="dk1"/>
              </a:buClr>
              <a:buSzPts val="1800"/>
              <a:buFont typeface="PT Sans"/>
              <a:buChar char="●"/>
            </a:pPr>
            <a:r>
              <a:rPr lang="en" sz="1800">
                <a:solidFill>
                  <a:schemeClr val="dk1"/>
                </a:solidFill>
                <a:latin typeface="PT Sans"/>
                <a:ea typeface="PT Sans"/>
                <a:cs typeface="PT Sans"/>
                <a:sym typeface="PT Sans"/>
              </a:rPr>
              <a:t>Filter by:</a:t>
            </a:r>
            <a:endParaRPr sz="1800">
              <a:solidFill>
                <a:schemeClr val="dk1"/>
              </a:solidFill>
              <a:latin typeface="PT Sans"/>
              <a:ea typeface="PT Sans"/>
              <a:cs typeface="PT Sans"/>
              <a:sym typeface="PT Sans"/>
            </a:endParaRPr>
          </a:p>
          <a:p>
            <a:pPr indent="-342900" lvl="1" marL="914400" rtl="0" algn="l">
              <a:lnSpc>
                <a:spcPct val="115000"/>
              </a:lnSpc>
              <a:spcBef>
                <a:spcPts val="0"/>
              </a:spcBef>
              <a:spcAft>
                <a:spcPts val="0"/>
              </a:spcAft>
              <a:buClr>
                <a:schemeClr val="dk1"/>
              </a:buClr>
              <a:buSzPts val="1800"/>
              <a:buFont typeface="PT Sans"/>
              <a:buChar char="○"/>
            </a:pPr>
            <a:r>
              <a:rPr lang="en" sz="1800">
                <a:solidFill>
                  <a:schemeClr val="dk1"/>
                </a:solidFill>
                <a:latin typeface="PT Sans"/>
                <a:ea typeface="PT Sans"/>
                <a:cs typeface="PT Sans"/>
                <a:sym typeface="PT Sans"/>
              </a:rPr>
              <a:t>total number of reports</a:t>
            </a:r>
            <a:endParaRPr sz="1800">
              <a:solidFill>
                <a:schemeClr val="dk1"/>
              </a:solidFill>
              <a:latin typeface="PT Sans"/>
              <a:ea typeface="PT Sans"/>
              <a:cs typeface="PT Sans"/>
              <a:sym typeface="PT Sans"/>
            </a:endParaRPr>
          </a:p>
          <a:p>
            <a:pPr indent="-342900" lvl="1" marL="914400" rtl="0" algn="l">
              <a:lnSpc>
                <a:spcPct val="115000"/>
              </a:lnSpc>
              <a:spcBef>
                <a:spcPts val="0"/>
              </a:spcBef>
              <a:spcAft>
                <a:spcPts val="0"/>
              </a:spcAft>
              <a:buClr>
                <a:schemeClr val="dk1"/>
              </a:buClr>
              <a:buSzPts val="1800"/>
              <a:buFont typeface="PT Sans"/>
              <a:buChar char="○"/>
            </a:pPr>
            <a:r>
              <a:rPr lang="en" sz="1800">
                <a:solidFill>
                  <a:schemeClr val="dk1"/>
                </a:solidFill>
                <a:latin typeface="PT Sans"/>
                <a:ea typeface="PT Sans"/>
                <a:cs typeface="PT Sans"/>
                <a:sym typeface="PT Sans"/>
              </a:rPr>
              <a:t>reports per 1000</a:t>
            </a:r>
            <a:endParaRPr sz="1800">
              <a:solidFill>
                <a:schemeClr val="dk1"/>
              </a:solidFill>
              <a:latin typeface="PT Sans"/>
              <a:ea typeface="PT Sans"/>
              <a:cs typeface="PT Sans"/>
              <a:sym typeface="PT Sans"/>
            </a:endParaRPr>
          </a:p>
          <a:p>
            <a:pPr indent="-342900" lvl="1" marL="914400" rtl="0" algn="l">
              <a:lnSpc>
                <a:spcPct val="115000"/>
              </a:lnSpc>
              <a:spcBef>
                <a:spcPts val="0"/>
              </a:spcBef>
              <a:spcAft>
                <a:spcPts val="0"/>
              </a:spcAft>
              <a:buClr>
                <a:schemeClr val="dk1"/>
              </a:buClr>
              <a:buSzPts val="1800"/>
              <a:buFont typeface="PT Sans"/>
              <a:buChar char="○"/>
            </a:pPr>
            <a:r>
              <a:rPr lang="en" sz="1800">
                <a:solidFill>
                  <a:schemeClr val="dk1"/>
                </a:solidFill>
                <a:latin typeface="PT Sans"/>
                <a:ea typeface="PT Sans"/>
                <a:cs typeface="PT Sans"/>
                <a:sym typeface="PT Sans"/>
              </a:rPr>
              <a:t>arrest ratio</a:t>
            </a:r>
            <a:endParaRPr sz="1800">
              <a:solidFill>
                <a:schemeClr val="dk1"/>
              </a:solidFill>
              <a:latin typeface="PT Sans"/>
              <a:ea typeface="PT Sans"/>
              <a:cs typeface="PT Sans"/>
              <a:sym typeface="PT Sans"/>
            </a:endParaRPr>
          </a:p>
          <a:p>
            <a:pPr indent="0" lvl="0" marL="0" rtl="0" algn="l">
              <a:spcBef>
                <a:spcPts val="600"/>
              </a:spcBef>
              <a:spcAft>
                <a:spcPts val="0"/>
              </a:spcAft>
              <a:buNone/>
            </a:pPr>
            <a:r>
              <a:t/>
            </a:r>
            <a:endParaRPr>
              <a:latin typeface="Arimo"/>
              <a:ea typeface="Arimo"/>
              <a:cs typeface="Arimo"/>
              <a:sym typeface="Arimo"/>
            </a:endParaRPr>
          </a:p>
        </p:txBody>
      </p:sp>
      <p:sp>
        <p:nvSpPr>
          <p:cNvPr id="1194" name="Google Shape;1194;p76"/>
          <p:cNvSpPr txBox="1"/>
          <p:nvPr>
            <p:ph idx="4294967295" type="title"/>
          </p:nvPr>
        </p:nvSpPr>
        <p:spPr>
          <a:xfrm>
            <a:off x="714300" y="1255975"/>
            <a:ext cx="7715400" cy="90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latin typeface="PT Sans"/>
                <a:ea typeface="PT Sans"/>
                <a:cs typeface="PT Sans"/>
                <a:sym typeface="PT Sans"/>
              </a:rPr>
              <a:t>Dashboard Content: </a:t>
            </a:r>
            <a:r>
              <a:rPr lang="en" sz="2500">
                <a:solidFill>
                  <a:schemeClr val="lt2"/>
                </a:solidFill>
                <a:latin typeface="PT Sans"/>
                <a:ea typeface="PT Sans"/>
                <a:cs typeface="PT Sans"/>
                <a:sym typeface="PT Sans"/>
              </a:rPr>
              <a:t>Total Crimes by Crime Type</a:t>
            </a:r>
            <a:endParaRPr sz="2500">
              <a:solidFill>
                <a:schemeClr val="lt2"/>
              </a:solidFill>
              <a:latin typeface="PT Sans"/>
              <a:ea typeface="PT Sans"/>
              <a:cs typeface="PT Sans"/>
              <a:sym typeface="PT Sans"/>
            </a:endParaRPr>
          </a:p>
        </p:txBody>
      </p:sp>
      <p:pic>
        <p:nvPicPr>
          <p:cNvPr id="1195" name="Google Shape;1195;p76"/>
          <p:cNvPicPr preferRelativeResize="0"/>
          <p:nvPr/>
        </p:nvPicPr>
        <p:blipFill>
          <a:blip r:embed="rId4">
            <a:alphaModFix/>
          </a:blip>
          <a:stretch>
            <a:fillRect/>
          </a:stretch>
        </p:blipFill>
        <p:spPr>
          <a:xfrm>
            <a:off x="381725" y="1938250"/>
            <a:ext cx="4446075" cy="3033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01" name="Google Shape;1201;p77"/>
          <p:cNvSpPr txBox="1"/>
          <p:nvPr/>
        </p:nvSpPr>
        <p:spPr>
          <a:xfrm>
            <a:off x="123550" y="1057400"/>
            <a:ext cx="3954300" cy="3509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PT Sans"/>
              <a:buChar char="●"/>
            </a:pPr>
            <a:r>
              <a:rPr lang="en" sz="1800">
                <a:solidFill>
                  <a:schemeClr val="dk1"/>
                </a:solidFill>
                <a:latin typeface="PT Sans"/>
                <a:ea typeface="PT Sans"/>
                <a:cs typeface="PT Sans"/>
                <a:sym typeface="PT Sans"/>
              </a:rPr>
              <a:t>Number of Crimes by Hour of Day (2019 - 2022 data)</a:t>
            </a:r>
            <a:endParaRPr sz="1800">
              <a:solidFill>
                <a:schemeClr val="dk1"/>
              </a:solidFill>
              <a:latin typeface="PT Sans"/>
              <a:ea typeface="PT Sans"/>
              <a:cs typeface="PT Sans"/>
              <a:sym typeface="PT Sans"/>
            </a:endParaRPr>
          </a:p>
          <a:p>
            <a:pPr indent="-330200" lvl="1" marL="914400" rtl="0" algn="l">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This interactive plot can be filtered by crime type</a:t>
            </a:r>
            <a:endParaRPr sz="1600">
              <a:solidFill>
                <a:schemeClr val="dk1"/>
              </a:solidFill>
              <a:latin typeface="PT Sans"/>
              <a:ea typeface="PT Sans"/>
              <a:cs typeface="PT Sans"/>
              <a:sym typeface="PT Sans"/>
            </a:endParaRPr>
          </a:p>
          <a:p>
            <a:pPr indent="-330200" lvl="1" marL="914400" rtl="0" algn="l">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The first bar represents all the incidents which occurred an hour after midnight, the second bar between 1-2 AM and so on</a:t>
            </a:r>
            <a:endParaRPr sz="1600">
              <a:solidFill>
                <a:schemeClr val="dk1"/>
              </a:solidFill>
              <a:latin typeface="PT Sans"/>
              <a:ea typeface="PT Sans"/>
              <a:cs typeface="PT Sans"/>
              <a:sym typeface="PT Sans"/>
            </a:endParaRPr>
          </a:p>
          <a:p>
            <a:pPr indent="0" lvl="0" marL="0" rtl="0" algn="l">
              <a:spcBef>
                <a:spcPts val="0"/>
              </a:spcBef>
              <a:spcAft>
                <a:spcPts val="0"/>
              </a:spcAft>
              <a:buNone/>
            </a:pPr>
            <a:r>
              <a:t/>
            </a:r>
            <a:endParaRPr sz="1600">
              <a:solidFill>
                <a:schemeClr val="dk1"/>
              </a:solidFill>
              <a:latin typeface="PT Sans"/>
              <a:ea typeface="PT Sans"/>
              <a:cs typeface="PT Sans"/>
              <a:sym typeface="PT Sans"/>
            </a:endParaRPr>
          </a:p>
          <a:p>
            <a:pPr indent="-342900" lvl="0" marL="457200" rtl="0" algn="l">
              <a:spcBef>
                <a:spcPts val="0"/>
              </a:spcBef>
              <a:spcAft>
                <a:spcPts val="0"/>
              </a:spcAft>
              <a:buClr>
                <a:schemeClr val="dk1"/>
              </a:buClr>
              <a:buSzPts val="1800"/>
              <a:buFont typeface="PT Sans"/>
              <a:buChar char="●"/>
            </a:pPr>
            <a:r>
              <a:rPr lang="en" sz="1800">
                <a:solidFill>
                  <a:schemeClr val="dk1"/>
                </a:solidFill>
                <a:latin typeface="PT Sans"/>
                <a:ea typeface="PT Sans"/>
                <a:cs typeface="PT Sans"/>
                <a:sym typeface="PT Sans"/>
              </a:rPr>
              <a:t>Top 3 Crime Types in the Top 10 Crime Districts (2019 - 2022 data)</a:t>
            </a:r>
            <a:endParaRPr sz="1800">
              <a:solidFill>
                <a:schemeClr val="dk1"/>
              </a:solidFill>
              <a:latin typeface="PT Sans"/>
              <a:ea typeface="PT Sans"/>
              <a:cs typeface="PT Sans"/>
              <a:sym typeface="PT Sans"/>
            </a:endParaRPr>
          </a:p>
          <a:p>
            <a:pPr indent="-330200" lvl="1" marL="914400" rtl="0" algn="l">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This interactive plot can be filtered by district name/number</a:t>
            </a:r>
            <a:endParaRPr>
              <a:latin typeface="Arimo"/>
              <a:ea typeface="Arimo"/>
              <a:cs typeface="Arimo"/>
              <a:sym typeface="Arimo"/>
            </a:endParaRPr>
          </a:p>
        </p:txBody>
      </p:sp>
      <p:pic>
        <p:nvPicPr>
          <p:cNvPr id="1202" name="Google Shape;1202;p77"/>
          <p:cNvPicPr preferRelativeResize="0"/>
          <p:nvPr/>
        </p:nvPicPr>
        <p:blipFill>
          <a:blip r:embed="rId3">
            <a:alphaModFix/>
          </a:blip>
          <a:stretch>
            <a:fillRect/>
          </a:stretch>
        </p:blipFill>
        <p:spPr>
          <a:xfrm>
            <a:off x="4203350" y="998668"/>
            <a:ext cx="4826850" cy="4058482"/>
          </a:xfrm>
          <a:prstGeom prst="rect">
            <a:avLst/>
          </a:prstGeom>
          <a:noFill/>
          <a:ln>
            <a:noFill/>
          </a:ln>
        </p:spPr>
      </p:pic>
      <p:sp>
        <p:nvSpPr>
          <p:cNvPr id="1203" name="Google Shape;1203;p77"/>
          <p:cNvSpPr txBox="1"/>
          <p:nvPr/>
        </p:nvSpPr>
        <p:spPr>
          <a:xfrm>
            <a:off x="249000" y="75275"/>
            <a:ext cx="8646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1"/>
                </a:solidFill>
                <a:latin typeface="PT Sans"/>
                <a:ea typeface="PT Sans"/>
                <a:cs typeface="PT Sans"/>
                <a:sym typeface="PT Sans"/>
              </a:rPr>
              <a:t>Dashboard Contents: </a:t>
            </a:r>
            <a:r>
              <a:rPr lang="en" sz="2400">
                <a:solidFill>
                  <a:schemeClr val="lt2"/>
                </a:solidFill>
                <a:latin typeface="PT Sans"/>
                <a:ea typeface="PT Sans"/>
                <a:cs typeface="PT Sans"/>
                <a:sym typeface="PT Sans"/>
              </a:rPr>
              <a:t>Number of Crimes by Hour of Day</a:t>
            </a:r>
            <a:r>
              <a:rPr lang="en" sz="2400">
                <a:solidFill>
                  <a:schemeClr val="dk1"/>
                </a:solidFill>
                <a:latin typeface="PT Sans"/>
                <a:ea typeface="PT Sans"/>
                <a:cs typeface="PT Sans"/>
                <a:sym typeface="PT Sans"/>
              </a:rPr>
              <a:t> </a:t>
            </a:r>
            <a:endParaRPr sz="2400">
              <a:solidFill>
                <a:schemeClr val="dk1"/>
              </a:solidFill>
              <a:latin typeface="PT Sans"/>
              <a:ea typeface="PT Sans"/>
              <a:cs typeface="PT Sans"/>
              <a:sym typeface="PT Sans"/>
            </a:endParaRPr>
          </a:p>
          <a:p>
            <a:pPr indent="0" lvl="0" marL="0" rtl="0" algn="ctr">
              <a:spcBef>
                <a:spcPts val="0"/>
              </a:spcBef>
              <a:spcAft>
                <a:spcPts val="0"/>
              </a:spcAft>
              <a:buNone/>
            </a:pPr>
            <a:r>
              <a:rPr lang="en" sz="2400">
                <a:solidFill>
                  <a:schemeClr val="dk1"/>
                </a:solidFill>
                <a:latin typeface="PT Sans"/>
                <a:ea typeface="PT Sans"/>
                <a:cs typeface="PT Sans"/>
                <a:sym typeface="PT Sans"/>
              </a:rPr>
              <a:t>&amp; </a:t>
            </a:r>
            <a:r>
              <a:rPr lang="en" sz="2400">
                <a:solidFill>
                  <a:schemeClr val="lt2"/>
                </a:solidFill>
                <a:latin typeface="PT Sans"/>
                <a:ea typeface="PT Sans"/>
                <a:cs typeface="PT Sans"/>
                <a:sym typeface="PT Sans"/>
              </a:rPr>
              <a:t>Top 3 Crime Types in the Top 10 Crime Districts</a:t>
            </a:r>
            <a:endParaRPr sz="2400">
              <a:solidFill>
                <a:schemeClr val="l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09" name="Google Shape;1209;p78"/>
          <p:cNvSpPr txBox="1"/>
          <p:nvPr/>
        </p:nvSpPr>
        <p:spPr>
          <a:xfrm>
            <a:off x="6047500" y="779900"/>
            <a:ext cx="29343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PT Sans"/>
                <a:ea typeface="PT Sans"/>
                <a:cs typeface="PT Sans"/>
                <a:sym typeface="PT Sans"/>
              </a:rPr>
              <a:t>This interactive visualization shows C</a:t>
            </a:r>
            <a:r>
              <a:rPr lang="en" sz="1600">
                <a:solidFill>
                  <a:schemeClr val="dk1"/>
                </a:solidFill>
                <a:latin typeface="PT Sans"/>
                <a:ea typeface="PT Sans"/>
                <a:cs typeface="PT Sans"/>
                <a:sym typeface="PT Sans"/>
              </a:rPr>
              <a:t>rime Trends over time (since 2001)</a:t>
            </a:r>
            <a:endParaRPr sz="1600">
              <a:solidFill>
                <a:schemeClr val="dk1"/>
              </a:solidFill>
              <a:latin typeface="PT Sans"/>
              <a:ea typeface="PT Sans"/>
              <a:cs typeface="PT Sans"/>
              <a:sym typeface="PT Sans"/>
            </a:endParaRPr>
          </a:p>
          <a:p>
            <a:pPr indent="-330200" lvl="0" marL="457200" rtl="0" algn="l">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We can filter by:</a:t>
            </a:r>
            <a:endParaRPr sz="1600">
              <a:solidFill>
                <a:schemeClr val="dk1"/>
              </a:solidFill>
              <a:latin typeface="PT Sans"/>
              <a:ea typeface="PT Sans"/>
              <a:cs typeface="PT Sans"/>
              <a:sym typeface="PT Sans"/>
            </a:endParaRPr>
          </a:p>
          <a:p>
            <a:pPr indent="-330200" lvl="1" marL="914400" rtl="0" algn="l">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crime type</a:t>
            </a:r>
            <a:endParaRPr sz="1600">
              <a:solidFill>
                <a:schemeClr val="dk1"/>
              </a:solidFill>
              <a:latin typeface="PT Sans"/>
              <a:ea typeface="PT Sans"/>
              <a:cs typeface="PT Sans"/>
              <a:sym typeface="PT Sans"/>
            </a:endParaRPr>
          </a:p>
          <a:p>
            <a:pPr indent="-330200" lvl="1" marL="914400" rtl="0" algn="l">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neighborhood</a:t>
            </a:r>
            <a:endParaRPr sz="1600">
              <a:solidFill>
                <a:schemeClr val="dk1"/>
              </a:solidFill>
              <a:latin typeface="PT Sans"/>
              <a:ea typeface="PT Sans"/>
              <a:cs typeface="PT Sans"/>
              <a:sym typeface="PT Sans"/>
            </a:endParaRPr>
          </a:p>
          <a:p>
            <a:pPr indent="-330200" lvl="1" marL="914400" rtl="0" algn="l">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different time periods (slider)</a:t>
            </a:r>
            <a:endParaRPr sz="1600">
              <a:solidFill>
                <a:schemeClr val="dk1"/>
              </a:solidFill>
              <a:latin typeface="PT Sans"/>
              <a:ea typeface="PT Sans"/>
              <a:cs typeface="PT Sans"/>
              <a:sym typeface="PT Sans"/>
            </a:endParaRPr>
          </a:p>
          <a:p>
            <a:pPr indent="-330200" lvl="0" marL="457200" rtl="0" algn="l">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We can compare trends between different neighborhoods</a:t>
            </a:r>
            <a:endParaRPr sz="1600">
              <a:solidFill>
                <a:schemeClr val="dk1"/>
              </a:solidFill>
              <a:latin typeface="PT Sans"/>
              <a:ea typeface="PT Sans"/>
              <a:cs typeface="PT Sans"/>
              <a:sym typeface="PT Sans"/>
            </a:endParaRPr>
          </a:p>
          <a:p>
            <a:pPr indent="-330200" lvl="1" marL="914400" rtl="0" algn="l">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For example, we can see that the Loop had higher number of incidents overall than Humboldt Park</a:t>
            </a:r>
            <a:endParaRPr sz="1600">
              <a:solidFill>
                <a:schemeClr val="dk1"/>
              </a:solidFill>
              <a:latin typeface="PT Sans"/>
              <a:ea typeface="PT Sans"/>
              <a:cs typeface="PT Sans"/>
              <a:sym typeface="PT Sans"/>
            </a:endParaRPr>
          </a:p>
          <a:p>
            <a:pPr indent="0" lvl="0" marL="0" rtl="0" algn="l">
              <a:spcBef>
                <a:spcPts val="0"/>
              </a:spcBef>
              <a:spcAft>
                <a:spcPts val="0"/>
              </a:spcAft>
              <a:buNone/>
            </a:pPr>
            <a:r>
              <a:t/>
            </a:r>
            <a:endParaRPr sz="1600">
              <a:solidFill>
                <a:schemeClr val="dk1"/>
              </a:solidFill>
              <a:latin typeface="PT Sans"/>
              <a:ea typeface="PT Sans"/>
              <a:cs typeface="PT Sans"/>
              <a:sym typeface="PT Sans"/>
            </a:endParaRPr>
          </a:p>
        </p:txBody>
      </p:sp>
      <p:pic>
        <p:nvPicPr>
          <p:cNvPr id="1210" name="Google Shape;1210;p78"/>
          <p:cNvPicPr preferRelativeResize="0"/>
          <p:nvPr/>
        </p:nvPicPr>
        <p:blipFill>
          <a:blip r:embed="rId3">
            <a:alphaModFix/>
          </a:blip>
          <a:stretch>
            <a:fillRect/>
          </a:stretch>
        </p:blipFill>
        <p:spPr>
          <a:xfrm>
            <a:off x="249000" y="894275"/>
            <a:ext cx="5798501" cy="3700800"/>
          </a:xfrm>
          <a:prstGeom prst="rect">
            <a:avLst/>
          </a:prstGeom>
          <a:noFill/>
          <a:ln>
            <a:noFill/>
          </a:ln>
        </p:spPr>
      </p:pic>
      <p:sp>
        <p:nvSpPr>
          <p:cNvPr id="1211" name="Google Shape;1211;p78"/>
          <p:cNvSpPr txBox="1"/>
          <p:nvPr/>
        </p:nvSpPr>
        <p:spPr>
          <a:xfrm>
            <a:off x="249000" y="225800"/>
            <a:ext cx="8646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1"/>
                </a:solidFill>
                <a:latin typeface="PT Sans"/>
                <a:ea typeface="PT Sans"/>
                <a:cs typeface="PT Sans"/>
                <a:sym typeface="PT Sans"/>
              </a:rPr>
              <a:t>Dashboard Content: </a:t>
            </a:r>
            <a:r>
              <a:rPr lang="en" sz="2400">
                <a:solidFill>
                  <a:schemeClr val="lt2"/>
                </a:solidFill>
                <a:latin typeface="PT Sans"/>
                <a:ea typeface="PT Sans"/>
                <a:cs typeface="PT Sans"/>
                <a:sym typeface="PT Sans"/>
              </a:rPr>
              <a:t>Crime Trends</a:t>
            </a:r>
            <a:endParaRPr sz="2400">
              <a:solidFill>
                <a:schemeClr val="l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5" name="Shape 1215"/>
        <p:cNvGrpSpPr/>
        <p:nvPr/>
      </p:nvGrpSpPr>
      <p:grpSpPr>
        <a:xfrm>
          <a:off x="0" y="0"/>
          <a:ext cx="0" cy="0"/>
          <a:chOff x="0" y="0"/>
          <a:chExt cx="0" cy="0"/>
        </a:xfrm>
      </p:grpSpPr>
      <p:sp>
        <p:nvSpPr>
          <p:cNvPr id="1216" name="Google Shape;1216;p79"/>
          <p:cNvSpPr/>
          <p:nvPr/>
        </p:nvSpPr>
        <p:spPr>
          <a:xfrm>
            <a:off x="7234875" y="7045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79"/>
          <p:cNvSpPr/>
          <p:nvPr/>
        </p:nvSpPr>
        <p:spPr>
          <a:xfrm>
            <a:off x="7910100" y="2261476"/>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79"/>
          <p:cNvSpPr/>
          <p:nvPr/>
        </p:nvSpPr>
        <p:spPr>
          <a:xfrm>
            <a:off x="830067" y="316681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79"/>
          <p:cNvSpPr/>
          <p:nvPr/>
        </p:nvSpPr>
        <p:spPr>
          <a:xfrm>
            <a:off x="1567052" y="4255387"/>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0" name="Google Shape;1220;p79"/>
          <p:cNvGrpSpPr/>
          <p:nvPr/>
        </p:nvGrpSpPr>
        <p:grpSpPr>
          <a:xfrm>
            <a:off x="7741747" y="734402"/>
            <a:ext cx="695830" cy="243805"/>
            <a:chOff x="2271950" y="2722775"/>
            <a:chExt cx="575875" cy="201775"/>
          </a:xfrm>
        </p:grpSpPr>
        <p:sp>
          <p:nvSpPr>
            <p:cNvPr id="1221" name="Google Shape;1221;p79"/>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79"/>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79"/>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79"/>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79"/>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6" name="Google Shape;1226;p79"/>
          <p:cNvSpPr/>
          <p:nvPr/>
        </p:nvSpPr>
        <p:spPr>
          <a:xfrm rot="7198898">
            <a:off x="7185962" y="118886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79"/>
          <p:cNvSpPr/>
          <p:nvPr/>
        </p:nvSpPr>
        <p:spPr>
          <a:xfrm rot="7201932">
            <a:off x="771379" y="376159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79"/>
          <p:cNvSpPr/>
          <p:nvPr/>
        </p:nvSpPr>
        <p:spPr>
          <a:xfrm>
            <a:off x="662576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79"/>
          <p:cNvSpPr/>
          <p:nvPr/>
        </p:nvSpPr>
        <p:spPr>
          <a:xfrm rot="-1685758">
            <a:off x="1428932" y="38078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79"/>
          <p:cNvSpPr/>
          <p:nvPr/>
        </p:nvSpPr>
        <p:spPr>
          <a:xfrm>
            <a:off x="7932086" y="36930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79"/>
          <p:cNvSpPr txBox="1"/>
          <p:nvPr/>
        </p:nvSpPr>
        <p:spPr>
          <a:xfrm>
            <a:off x="3813300" y="2405675"/>
            <a:ext cx="4617600" cy="1368300"/>
          </a:xfrm>
          <a:prstGeom prst="rect">
            <a:avLst/>
          </a:prstGeom>
          <a:noFill/>
          <a:ln>
            <a:noFill/>
          </a:ln>
          <a:effectLst>
            <a:outerShdw blurRad="142875" rotWithShape="0" algn="bl">
              <a:srgbClr val="8FFFFF">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Exo"/>
                <a:ea typeface="Exo"/>
                <a:cs typeface="Exo"/>
                <a:sym typeface="Exo"/>
              </a:rPr>
              <a:t>INSIGHTS &amp; RECOMMENDATIONS</a:t>
            </a:r>
            <a:endParaRPr b="1" sz="3600">
              <a:solidFill>
                <a:schemeClr val="lt2"/>
              </a:solidFill>
              <a:latin typeface="Exo"/>
              <a:ea typeface="Exo"/>
              <a:cs typeface="Exo"/>
              <a:sym typeface="Exo"/>
            </a:endParaRPr>
          </a:p>
        </p:txBody>
      </p:sp>
      <p:sp>
        <p:nvSpPr>
          <p:cNvPr id="1232" name="Google Shape;1232;p79"/>
          <p:cNvSpPr txBox="1"/>
          <p:nvPr/>
        </p:nvSpPr>
        <p:spPr>
          <a:xfrm>
            <a:off x="3813301" y="1734375"/>
            <a:ext cx="3195600" cy="920700"/>
          </a:xfrm>
          <a:prstGeom prst="rect">
            <a:avLst/>
          </a:prstGeom>
          <a:noFill/>
          <a:ln>
            <a:noFill/>
          </a:ln>
          <a:effectLst>
            <a:outerShdw blurRad="57150" rotWithShape="0" algn="bl">
              <a:srgbClr val="8FFFFF"/>
            </a:outerShdw>
          </a:effectLst>
        </p:spPr>
        <p:txBody>
          <a:bodyPr anchorCtr="0" anchor="ctr" bIns="91425" lIns="91425" spcFirstLastPara="1" rIns="97275" wrap="square" tIns="91425">
            <a:noAutofit/>
          </a:bodyPr>
          <a:lstStyle/>
          <a:p>
            <a:pPr indent="0" lvl="0" marL="0" rtl="0" algn="l">
              <a:spcBef>
                <a:spcPts val="0"/>
              </a:spcBef>
              <a:spcAft>
                <a:spcPts val="0"/>
              </a:spcAft>
              <a:buNone/>
            </a:pPr>
            <a:r>
              <a:rPr b="1" lang="en" sz="7000">
                <a:solidFill>
                  <a:schemeClr val="lt2"/>
                </a:solidFill>
                <a:latin typeface="Exo"/>
                <a:ea typeface="Exo"/>
                <a:cs typeface="Exo"/>
                <a:sym typeface="Exo"/>
              </a:rPr>
              <a:t>06</a:t>
            </a:r>
            <a:endParaRPr b="1" sz="7000">
              <a:solidFill>
                <a:schemeClr val="lt2"/>
              </a:solidFill>
              <a:latin typeface="Exo"/>
              <a:ea typeface="Exo"/>
              <a:cs typeface="Exo"/>
              <a:sym typeface="Exo"/>
            </a:endParaRPr>
          </a:p>
        </p:txBody>
      </p:sp>
      <p:grpSp>
        <p:nvGrpSpPr>
          <p:cNvPr id="1233" name="Google Shape;1233;p79"/>
          <p:cNvGrpSpPr/>
          <p:nvPr/>
        </p:nvGrpSpPr>
        <p:grpSpPr>
          <a:xfrm>
            <a:off x="706050" y="956973"/>
            <a:ext cx="3107245" cy="3299166"/>
            <a:chOff x="299357" y="956975"/>
            <a:chExt cx="3107245" cy="3299166"/>
          </a:xfrm>
        </p:grpSpPr>
        <p:grpSp>
          <p:nvGrpSpPr>
            <p:cNvPr id="1234" name="Google Shape;1234;p79"/>
            <p:cNvGrpSpPr/>
            <p:nvPr/>
          </p:nvGrpSpPr>
          <p:grpSpPr>
            <a:xfrm>
              <a:off x="2494950" y="1297100"/>
              <a:ext cx="65475" cy="397950"/>
              <a:chOff x="2551425" y="1409425"/>
              <a:chExt cx="65475" cy="397950"/>
            </a:xfrm>
          </p:grpSpPr>
          <p:sp>
            <p:nvSpPr>
              <p:cNvPr id="1235" name="Google Shape;1235;p79"/>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79"/>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79"/>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79"/>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79"/>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79"/>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79"/>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79"/>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79"/>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79"/>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5" name="Google Shape;1245;p79"/>
            <p:cNvGrpSpPr/>
            <p:nvPr/>
          </p:nvGrpSpPr>
          <p:grpSpPr>
            <a:xfrm>
              <a:off x="901100" y="956975"/>
              <a:ext cx="472550" cy="202200"/>
              <a:chOff x="1441900" y="2926313"/>
              <a:chExt cx="472550" cy="202200"/>
            </a:xfrm>
          </p:grpSpPr>
          <p:sp>
            <p:nvSpPr>
              <p:cNvPr id="1246" name="Google Shape;1246;p79"/>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79"/>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79"/>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79"/>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79"/>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1" name="Google Shape;1251;p79"/>
            <p:cNvGrpSpPr/>
            <p:nvPr/>
          </p:nvGrpSpPr>
          <p:grpSpPr>
            <a:xfrm>
              <a:off x="1280200" y="1078550"/>
              <a:ext cx="1043050" cy="1488400"/>
              <a:chOff x="910475" y="761863"/>
              <a:chExt cx="1043050" cy="1488400"/>
            </a:xfrm>
          </p:grpSpPr>
          <p:sp>
            <p:nvSpPr>
              <p:cNvPr id="1252" name="Google Shape;1252;p79"/>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79"/>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79"/>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79"/>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79"/>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79"/>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79"/>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79"/>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79"/>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79"/>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79"/>
              <p:cNvSpPr/>
              <p:nvPr/>
            </p:nvSpPr>
            <p:spPr>
              <a:xfrm>
                <a:off x="1051650" y="1990163"/>
                <a:ext cx="393275" cy="0"/>
              </a:xfrm>
              <a:custGeom>
                <a:rect b="b" l="l" r="r" t="t"/>
                <a:pathLst>
                  <a:path extrusionOk="0" fill="none" h="0" w="15731">
                    <a:moveTo>
                      <a:pt x="1" y="0"/>
                    </a:moveTo>
                    <a:lnTo>
                      <a:pt x="15731" y="0"/>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3" name="Google Shape;1263;p79"/>
            <p:cNvGrpSpPr/>
            <p:nvPr/>
          </p:nvGrpSpPr>
          <p:grpSpPr>
            <a:xfrm>
              <a:off x="1941575" y="2024713"/>
              <a:ext cx="875600" cy="1088925"/>
              <a:chOff x="5962175" y="478150"/>
              <a:chExt cx="875600" cy="1088925"/>
            </a:xfrm>
          </p:grpSpPr>
          <p:sp>
            <p:nvSpPr>
              <p:cNvPr id="1264" name="Google Shape;1264;p79"/>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rgbClr val="921D87"/>
                  </a:gs>
                  <a:gs pos="100000">
                    <a:srgbClr val="0E166C"/>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79"/>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rgbClr val="FFE485"/>
                  </a:gs>
                  <a:gs pos="100000">
                    <a:srgbClr val="FFB63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79"/>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79"/>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79"/>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rgbClr val="FFE485"/>
                  </a:gs>
                  <a:gs pos="100000">
                    <a:srgbClr val="FFB63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9" name="Google Shape;1269;p79"/>
            <p:cNvGrpSpPr/>
            <p:nvPr/>
          </p:nvGrpSpPr>
          <p:grpSpPr>
            <a:xfrm>
              <a:off x="807106" y="1645871"/>
              <a:ext cx="612965" cy="612965"/>
              <a:chOff x="5208200" y="980975"/>
              <a:chExt cx="440475" cy="440475"/>
            </a:xfrm>
          </p:grpSpPr>
          <p:sp>
            <p:nvSpPr>
              <p:cNvPr id="1270" name="Google Shape;1270;p79"/>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79"/>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rgbClr val="FFE485"/>
                  </a:gs>
                  <a:gs pos="100000">
                    <a:srgbClr val="FFB63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2" name="Google Shape;1272;p79"/>
            <p:cNvSpPr/>
            <p:nvPr/>
          </p:nvSpPr>
          <p:spPr>
            <a:xfrm>
              <a:off x="1280188" y="3106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FFE485"/>
                </a:gs>
                <a:gs pos="100000">
                  <a:srgbClr val="FFB63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79"/>
            <p:cNvSpPr/>
            <p:nvPr/>
          </p:nvSpPr>
          <p:spPr>
            <a:xfrm>
              <a:off x="1592388" y="2738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79"/>
            <p:cNvSpPr/>
            <p:nvPr/>
          </p:nvSpPr>
          <p:spPr>
            <a:xfrm>
              <a:off x="2585538" y="1004156"/>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79"/>
            <p:cNvSpPr/>
            <p:nvPr/>
          </p:nvSpPr>
          <p:spPr>
            <a:xfrm rot="-1685758">
              <a:off x="1054253" y="30429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6" name="Google Shape;1276;p79"/>
            <p:cNvGrpSpPr/>
            <p:nvPr/>
          </p:nvGrpSpPr>
          <p:grpSpPr>
            <a:xfrm>
              <a:off x="299357" y="3264591"/>
              <a:ext cx="953591" cy="334099"/>
              <a:chOff x="2271950" y="2722775"/>
              <a:chExt cx="575875" cy="201775"/>
            </a:xfrm>
          </p:grpSpPr>
          <p:sp>
            <p:nvSpPr>
              <p:cNvPr id="1277" name="Google Shape;1277;p79"/>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79"/>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79"/>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79"/>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79"/>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2" name="Google Shape;1282;p79"/>
            <p:cNvGrpSpPr/>
            <p:nvPr/>
          </p:nvGrpSpPr>
          <p:grpSpPr>
            <a:xfrm>
              <a:off x="2710772" y="1830439"/>
              <a:ext cx="695830" cy="243805"/>
              <a:chOff x="2271950" y="2722775"/>
              <a:chExt cx="575875" cy="201775"/>
            </a:xfrm>
          </p:grpSpPr>
          <p:sp>
            <p:nvSpPr>
              <p:cNvPr id="1283" name="Google Shape;1283;p79"/>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79"/>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79"/>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79"/>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79"/>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8" name="Google Shape;1288;p79"/>
            <p:cNvSpPr/>
            <p:nvPr/>
          </p:nvSpPr>
          <p:spPr>
            <a:xfrm>
              <a:off x="505976" y="2408303"/>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79"/>
            <p:cNvSpPr/>
            <p:nvPr/>
          </p:nvSpPr>
          <p:spPr>
            <a:xfrm>
              <a:off x="3007526" y="11358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79"/>
            <p:cNvSpPr/>
            <p:nvPr/>
          </p:nvSpPr>
          <p:spPr>
            <a:xfrm>
              <a:off x="3170038" y="2791388"/>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79"/>
            <p:cNvSpPr/>
            <p:nvPr/>
          </p:nvSpPr>
          <p:spPr>
            <a:xfrm rot="7201932">
              <a:off x="2008862" y="31746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79"/>
            <p:cNvSpPr/>
            <p:nvPr/>
          </p:nvSpPr>
          <p:spPr>
            <a:xfrm>
              <a:off x="2175901" y="39876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BE7AF3"/>
                </a:gs>
                <a:gs pos="100000">
                  <a:srgbClr val="921D87"/>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79"/>
            <p:cNvSpPr/>
            <p:nvPr/>
          </p:nvSpPr>
          <p:spPr>
            <a:xfrm rot="7198898">
              <a:off x="1348924" y="3430306"/>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4" name="Google Shape;1294;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8" name="Google Shape;658;p62"/>
          <p:cNvSpPr/>
          <p:nvPr/>
        </p:nvSpPr>
        <p:spPr>
          <a:xfrm>
            <a:off x="3391800" y="3554992"/>
            <a:ext cx="2360400" cy="399900"/>
          </a:xfrm>
          <a:prstGeom prst="roundRect">
            <a:avLst>
              <a:gd fmla="val 50000" name="adj"/>
            </a:avLst>
          </a:prstGeom>
          <a:gradFill>
            <a:gsLst>
              <a:gs pos="0">
                <a:srgbClr val="781AB6"/>
              </a:gs>
              <a:gs pos="100000">
                <a:srgbClr val="2C0D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59" name="Google Shape;659;p62"/>
          <p:cNvSpPr/>
          <p:nvPr/>
        </p:nvSpPr>
        <p:spPr>
          <a:xfrm>
            <a:off x="6070500" y="3554992"/>
            <a:ext cx="2360400" cy="399900"/>
          </a:xfrm>
          <a:prstGeom prst="roundRect">
            <a:avLst>
              <a:gd fmla="val 50000" name="adj"/>
            </a:avLst>
          </a:prstGeom>
          <a:gradFill>
            <a:gsLst>
              <a:gs pos="0">
                <a:srgbClr val="781AB6"/>
              </a:gs>
              <a:gs pos="100000">
                <a:srgbClr val="2C0D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60" name="Google Shape;660;p62"/>
          <p:cNvSpPr/>
          <p:nvPr/>
        </p:nvSpPr>
        <p:spPr>
          <a:xfrm>
            <a:off x="713100" y="3554992"/>
            <a:ext cx="2360400" cy="399900"/>
          </a:xfrm>
          <a:prstGeom prst="roundRect">
            <a:avLst>
              <a:gd fmla="val 50000" name="adj"/>
            </a:avLst>
          </a:prstGeom>
          <a:gradFill>
            <a:gsLst>
              <a:gs pos="0">
                <a:srgbClr val="781AB6"/>
              </a:gs>
              <a:gs pos="100000">
                <a:srgbClr val="2C0D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61" name="Google Shape;661;p62"/>
          <p:cNvSpPr/>
          <p:nvPr/>
        </p:nvSpPr>
        <p:spPr>
          <a:xfrm>
            <a:off x="3391800" y="1919607"/>
            <a:ext cx="2360400" cy="399900"/>
          </a:xfrm>
          <a:prstGeom prst="roundRect">
            <a:avLst>
              <a:gd fmla="val 50000" name="adj"/>
            </a:avLst>
          </a:prstGeom>
          <a:gradFill>
            <a:gsLst>
              <a:gs pos="0">
                <a:srgbClr val="781AB6"/>
              </a:gs>
              <a:gs pos="100000">
                <a:srgbClr val="2C0D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62" name="Google Shape;662;p62"/>
          <p:cNvSpPr/>
          <p:nvPr/>
        </p:nvSpPr>
        <p:spPr>
          <a:xfrm>
            <a:off x="6070500" y="1919607"/>
            <a:ext cx="2360400" cy="399900"/>
          </a:xfrm>
          <a:prstGeom prst="roundRect">
            <a:avLst>
              <a:gd fmla="val 50000" name="adj"/>
            </a:avLst>
          </a:prstGeom>
          <a:gradFill>
            <a:gsLst>
              <a:gs pos="0">
                <a:srgbClr val="781AB6"/>
              </a:gs>
              <a:gs pos="100000">
                <a:srgbClr val="2C0D4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63" name="Google Shape;663;p62"/>
          <p:cNvSpPr/>
          <p:nvPr/>
        </p:nvSpPr>
        <p:spPr>
          <a:xfrm>
            <a:off x="713100" y="1919607"/>
            <a:ext cx="2360400" cy="399900"/>
          </a:xfrm>
          <a:prstGeom prst="roundRect">
            <a:avLst>
              <a:gd fmla="val 50000" name="adj"/>
            </a:avLst>
          </a:prstGeom>
          <a:gradFill>
            <a:gsLst>
              <a:gs pos="0">
                <a:srgbClr val="781AB6"/>
              </a:gs>
              <a:gs pos="100000">
                <a:srgbClr val="2C0D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64" name="Google Shape;664;p62"/>
          <p:cNvSpPr txBox="1"/>
          <p:nvPr/>
        </p:nvSpPr>
        <p:spPr>
          <a:xfrm>
            <a:off x="776550" y="1345282"/>
            <a:ext cx="2233500" cy="484800"/>
          </a:xfrm>
          <a:prstGeom prst="rect">
            <a:avLst/>
          </a:prstGeom>
          <a:noFill/>
          <a:ln>
            <a:noFill/>
          </a:ln>
          <a:effectLst>
            <a:outerShdw blurRad="142875" rotWithShape="0" algn="bl">
              <a:srgbClr val="8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chemeClr val="dk1"/>
                </a:solidFill>
                <a:latin typeface="Exo"/>
                <a:ea typeface="Exo"/>
                <a:cs typeface="Exo"/>
                <a:sym typeface="Exo"/>
              </a:rPr>
              <a:t>01</a:t>
            </a:r>
            <a:endParaRPr b="1" sz="3500">
              <a:solidFill>
                <a:schemeClr val="dk1"/>
              </a:solidFill>
              <a:latin typeface="Exo"/>
              <a:ea typeface="Exo"/>
              <a:cs typeface="Exo"/>
              <a:sym typeface="Exo"/>
            </a:endParaRPr>
          </a:p>
        </p:txBody>
      </p:sp>
      <p:sp>
        <p:nvSpPr>
          <p:cNvPr id="665" name="Google Shape;665;p62"/>
          <p:cNvSpPr txBox="1"/>
          <p:nvPr/>
        </p:nvSpPr>
        <p:spPr>
          <a:xfrm>
            <a:off x="3471150" y="1345282"/>
            <a:ext cx="2201700" cy="484800"/>
          </a:xfrm>
          <a:prstGeom prst="rect">
            <a:avLst/>
          </a:prstGeom>
          <a:noFill/>
          <a:ln>
            <a:noFill/>
          </a:ln>
          <a:effectLst>
            <a:outerShdw blurRad="142875" rotWithShape="0" algn="bl">
              <a:srgbClr val="8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chemeClr val="dk1"/>
                </a:solidFill>
                <a:latin typeface="Exo"/>
                <a:ea typeface="Exo"/>
                <a:cs typeface="Exo"/>
                <a:sym typeface="Exo"/>
              </a:rPr>
              <a:t>02</a:t>
            </a:r>
            <a:endParaRPr b="1" sz="3500">
              <a:solidFill>
                <a:schemeClr val="dk1"/>
              </a:solidFill>
              <a:latin typeface="Exo"/>
              <a:ea typeface="Exo"/>
              <a:cs typeface="Exo"/>
              <a:sym typeface="Exo"/>
            </a:endParaRPr>
          </a:p>
        </p:txBody>
      </p:sp>
      <p:sp>
        <p:nvSpPr>
          <p:cNvPr id="666" name="Google Shape;666;p62"/>
          <p:cNvSpPr txBox="1"/>
          <p:nvPr/>
        </p:nvSpPr>
        <p:spPr>
          <a:xfrm>
            <a:off x="6149850" y="1345282"/>
            <a:ext cx="2201700" cy="484800"/>
          </a:xfrm>
          <a:prstGeom prst="rect">
            <a:avLst/>
          </a:prstGeom>
          <a:noFill/>
          <a:ln>
            <a:noFill/>
          </a:ln>
          <a:effectLst>
            <a:outerShdw blurRad="142875" rotWithShape="0" algn="bl">
              <a:srgbClr val="8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chemeClr val="dk1"/>
                </a:solidFill>
                <a:latin typeface="Exo"/>
                <a:ea typeface="Exo"/>
                <a:cs typeface="Exo"/>
                <a:sym typeface="Exo"/>
              </a:rPr>
              <a:t>03</a:t>
            </a:r>
            <a:endParaRPr b="1" sz="3500">
              <a:solidFill>
                <a:schemeClr val="dk1"/>
              </a:solidFill>
              <a:latin typeface="Exo"/>
              <a:ea typeface="Exo"/>
              <a:cs typeface="Exo"/>
              <a:sym typeface="Exo"/>
            </a:endParaRPr>
          </a:p>
        </p:txBody>
      </p:sp>
      <p:sp>
        <p:nvSpPr>
          <p:cNvPr id="667" name="Google Shape;667;p62"/>
          <p:cNvSpPr txBox="1"/>
          <p:nvPr/>
        </p:nvSpPr>
        <p:spPr>
          <a:xfrm>
            <a:off x="776550" y="2980641"/>
            <a:ext cx="2233500" cy="484800"/>
          </a:xfrm>
          <a:prstGeom prst="rect">
            <a:avLst/>
          </a:prstGeom>
          <a:noFill/>
          <a:ln>
            <a:noFill/>
          </a:ln>
          <a:effectLst>
            <a:outerShdw blurRad="142875" rotWithShape="0" algn="bl">
              <a:srgbClr val="8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chemeClr val="dk1"/>
                </a:solidFill>
                <a:latin typeface="Exo"/>
                <a:ea typeface="Exo"/>
                <a:cs typeface="Exo"/>
                <a:sym typeface="Exo"/>
              </a:rPr>
              <a:t>04</a:t>
            </a:r>
            <a:endParaRPr b="1" sz="3500">
              <a:solidFill>
                <a:schemeClr val="dk1"/>
              </a:solidFill>
              <a:latin typeface="Exo"/>
              <a:ea typeface="Exo"/>
              <a:cs typeface="Exo"/>
              <a:sym typeface="Exo"/>
            </a:endParaRPr>
          </a:p>
        </p:txBody>
      </p:sp>
      <p:sp>
        <p:nvSpPr>
          <p:cNvPr id="668" name="Google Shape;668;p62"/>
          <p:cNvSpPr txBox="1"/>
          <p:nvPr/>
        </p:nvSpPr>
        <p:spPr>
          <a:xfrm>
            <a:off x="3471150" y="2980641"/>
            <a:ext cx="2201700" cy="484800"/>
          </a:xfrm>
          <a:prstGeom prst="rect">
            <a:avLst/>
          </a:prstGeom>
          <a:noFill/>
          <a:ln>
            <a:noFill/>
          </a:ln>
          <a:effectLst>
            <a:outerShdw blurRad="142875" rotWithShape="0" algn="bl">
              <a:srgbClr val="8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chemeClr val="dk1"/>
                </a:solidFill>
                <a:latin typeface="Exo"/>
                <a:ea typeface="Exo"/>
                <a:cs typeface="Exo"/>
                <a:sym typeface="Exo"/>
              </a:rPr>
              <a:t>05</a:t>
            </a:r>
            <a:endParaRPr b="1" sz="3500">
              <a:solidFill>
                <a:schemeClr val="dk1"/>
              </a:solidFill>
              <a:latin typeface="Exo"/>
              <a:ea typeface="Exo"/>
              <a:cs typeface="Exo"/>
              <a:sym typeface="Exo"/>
            </a:endParaRPr>
          </a:p>
        </p:txBody>
      </p:sp>
      <p:sp>
        <p:nvSpPr>
          <p:cNvPr id="669" name="Google Shape;669;p62"/>
          <p:cNvSpPr txBox="1"/>
          <p:nvPr/>
        </p:nvSpPr>
        <p:spPr>
          <a:xfrm>
            <a:off x="6149850" y="2980641"/>
            <a:ext cx="2201700" cy="484800"/>
          </a:xfrm>
          <a:prstGeom prst="rect">
            <a:avLst/>
          </a:prstGeom>
          <a:noFill/>
          <a:ln>
            <a:noFill/>
          </a:ln>
          <a:effectLst>
            <a:outerShdw blurRad="142875" rotWithShape="0" algn="bl">
              <a:srgbClr val="8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chemeClr val="dk1"/>
                </a:solidFill>
                <a:latin typeface="Exo"/>
                <a:ea typeface="Exo"/>
                <a:cs typeface="Exo"/>
                <a:sym typeface="Exo"/>
              </a:rPr>
              <a:t>06</a:t>
            </a:r>
            <a:endParaRPr b="1" sz="3500">
              <a:solidFill>
                <a:schemeClr val="dk1"/>
              </a:solidFill>
              <a:latin typeface="Exo"/>
              <a:ea typeface="Exo"/>
              <a:cs typeface="Exo"/>
              <a:sym typeface="Exo"/>
            </a:endParaRPr>
          </a:p>
        </p:txBody>
      </p:sp>
      <p:grpSp>
        <p:nvGrpSpPr>
          <p:cNvPr id="670" name="Google Shape;670;p62"/>
          <p:cNvGrpSpPr/>
          <p:nvPr/>
        </p:nvGrpSpPr>
        <p:grpSpPr>
          <a:xfrm>
            <a:off x="7812807" y="997962"/>
            <a:ext cx="1520982" cy="302065"/>
            <a:chOff x="5642557" y="-150670"/>
            <a:chExt cx="1520982" cy="302065"/>
          </a:xfrm>
        </p:grpSpPr>
        <p:sp>
          <p:nvSpPr>
            <p:cNvPr id="671" name="Google Shape;671;p6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72" name="Google Shape;672;p6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73" name="Google Shape;673;p6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rgbClr val="95FF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74" name="Google Shape;674;p6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75" name="Google Shape;675;p6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rgbClr val="95FF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676" name="Google Shape;676;p62"/>
          <p:cNvSpPr txBox="1"/>
          <p:nvPr/>
        </p:nvSpPr>
        <p:spPr>
          <a:xfrm>
            <a:off x="720000" y="1925850"/>
            <a:ext cx="23604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100">
              <a:solidFill>
                <a:schemeClr val="dk1"/>
              </a:solidFill>
              <a:latin typeface="Titillium Web"/>
              <a:ea typeface="Titillium Web"/>
              <a:cs typeface="Titillium Web"/>
              <a:sym typeface="Titillium Web"/>
            </a:endParaRPr>
          </a:p>
          <a:p>
            <a:pPr indent="0" lvl="0" marL="0" rtl="0" algn="ctr">
              <a:spcBef>
                <a:spcPts val="0"/>
              </a:spcBef>
              <a:spcAft>
                <a:spcPts val="0"/>
              </a:spcAft>
              <a:buNone/>
            </a:pPr>
            <a:r>
              <a:rPr b="1" lang="en" sz="1800">
                <a:solidFill>
                  <a:schemeClr val="dk1"/>
                </a:solidFill>
                <a:latin typeface="Exo"/>
                <a:ea typeface="Exo"/>
                <a:cs typeface="Exo"/>
                <a:sym typeface="Exo"/>
              </a:rPr>
              <a:t>Executive Summary</a:t>
            </a:r>
            <a:endParaRPr b="1" sz="1800">
              <a:solidFill>
                <a:schemeClr val="dk1"/>
              </a:solidFill>
              <a:latin typeface="Exo"/>
              <a:ea typeface="Exo"/>
              <a:cs typeface="Exo"/>
              <a:sym typeface="Exo"/>
            </a:endParaRPr>
          </a:p>
          <a:p>
            <a:pPr indent="0" lvl="0" marL="457200" rtl="0" algn="l">
              <a:spcBef>
                <a:spcPts val="0"/>
              </a:spcBef>
              <a:spcAft>
                <a:spcPts val="0"/>
              </a:spcAft>
              <a:buNone/>
            </a:pPr>
            <a:r>
              <a:t/>
            </a:r>
            <a:endParaRPr b="1" sz="2100">
              <a:solidFill>
                <a:schemeClr val="dk1"/>
              </a:solidFill>
              <a:latin typeface="Titillium Web"/>
              <a:ea typeface="Titillium Web"/>
              <a:cs typeface="Titillium Web"/>
              <a:sym typeface="Titillium Web"/>
            </a:endParaRPr>
          </a:p>
        </p:txBody>
      </p:sp>
      <p:sp>
        <p:nvSpPr>
          <p:cNvPr id="677" name="Google Shape;677;p62"/>
          <p:cNvSpPr txBox="1"/>
          <p:nvPr/>
        </p:nvSpPr>
        <p:spPr>
          <a:xfrm>
            <a:off x="3395250" y="1925850"/>
            <a:ext cx="23604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100">
              <a:solidFill>
                <a:schemeClr val="dk1"/>
              </a:solidFill>
              <a:latin typeface="Titillium Web"/>
              <a:ea typeface="Titillium Web"/>
              <a:cs typeface="Titillium Web"/>
              <a:sym typeface="Titillium Web"/>
            </a:endParaRPr>
          </a:p>
          <a:p>
            <a:pPr indent="0" lvl="0" marL="0" rtl="0" algn="ctr">
              <a:spcBef>
                <a:spcPts val="0"/>
              </a:spcBef>
              <a:spcAft>
                <a:spcPts val="0"/>
              </a:spcAft>
              <a:buNone/>
            </a:pPr>
            <a:r>
              <a:rPr b="1" lang="en" sz="1800">
                <a:solidFill>
                  <a:schemeClr val="dk1"/>
                </a:solidFill>
                <a:latin typeface="Exo"/>
                <a:ea typeface="Exo"/>
                <a:cs typeface="Exo"/>
                <a:sym typeface="Exo"/>
              </a:rPr>
              <a:t>Data Description</a:t>
            </a:r>
            <a:endParaRPr b="1" sz="1800">
              <a:solidFill>
                <a:schemeClr val="dk1"/>
              </a:solidFill>
              <a:latin typeface="Exo"/>
              <a:ea typeface="Exo"/>
              <a:cs typeface="Exo"/>
              <a:sym typeface="Exo"/>
            </a:endParaRPr>
          </a:p>
          <a:p>
            <a:pPr indent="0" lvl="0" marL="457200" rtl="0" algn="l">
              <a:spcBef>
                <a:spcPts val="0"/>
              </a:spcBef>
              <a:spcAft>
                <a:spcPts val="0"/>
              </a:spcAft>
              <a:buNone/>
            </a:pPr>
            <a:r>
              <a:t/>
            </a:r>
            <a:endParaRPr b="1" sz="2100">
              <a:solidFill>
                <a:schemeClr val="dk1"/>
              </a:solidFill>
              <a:latin typeface="Titillium Web"/>
              <a:ea typeface="Titillium Web"/>
              <a:cs typeface="Titillium Web"/>
              <a:sym typeface="Titillium Web"/>
            </a:endParaRPr>
          </a:p>
        </p:txBody>
      </p:sp>
      <p:sp>
        <p:nvSpPr>
          <p:cNvPr id="678" name="Google Shape;678;p62"/>
          <p:cNvSpPr txBox="1"/>
          <p:nvPr/>
        </p:nvSpPr>
        <p:spPr>
          <a:xfrm>
            <a:off x="776550" y="3558150"/>
            <a:ext cx="23604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100">
              <a:solidFill>
                <a:schemeClr val="dk1"/>
              </a:solidFill>
              <a:latin typeface="Titillium Web"/>
              <a:ea typeface="Titillium Web"/>
              <a:cs typeface="Titillium Web"/>
              <a:sym typeface="Titillium Web"/>
            </a:endParaRPr>
          </a:p>
          <a:p>
            <a:pPr indent="0" lvl="0" marL="0" rtl="0" algn="ctr">
              <a:spcBef>
                <a:spcPts val="0"/>
              </a:spcBef>
              <a:spcAft>
                <a:spcPts val="0"/>
              </a:spcAft>
              <a:buNone/>
            </a:pPr>
            <a:r>
              <a:rPr b="1" lang="en" sz="1800">
                <a:solidFill>
                  <a:schemeClr val="dk1"/>
                </a:solidFill>
                <a:latin typeface="Exo"/>
                <a:ea typeface="Exo"/>
                <a:cs typeface="Exo"/>
                <a:sym typeface="Exo"/>
              </a:rPr>
              <a:t>Methodology</a:t>
            </a:r>
            <a:endParaRPr b="1" sz="1800">
              <a:solidFill>
                <a:schemeClr val="dk1"/>
              </a:solidFill>
              <a:latin typeface="Exo"/>
              <a:ea typeface="Exo"/>
              <a:cs typeface="Exo"/>
              <a:sym typeface="Exo"/>
            </a:endParaRPr>
          </a:p>
          <a:p>
            <a:pPr indent="0" lvl="0" marL="457200" rtl="0" algn="l">
              <a:spcBef>
                <a:spcPts val="0"/>
              </a:spcBef>
              <a:spcAft>
                <a:spcPts val="0"/>
              </a:spcAft>
              <a:buNone/>
            </a:pPr>
            <a:r>
              <a:t/>
            </a:r>
            <a:endParaRPr b="1" sz="2100">
              <a:solidFill>
                <a:schemeClr val="dk1"/>
              </a:solidFill>
              <a:latin typeface="Titillium Web"/>
              <a:ea typeface="Titillium Web"/>
              <a:cs typeface="Titillium Web"/>
              <a:sym typeface="Titillium Web"/>
            </a:endParaRPr>
          </a:p>
        </p:txBody>
      </p:sp>
      <p:sp>
        <p:nvSpPr>
          <p:cNvPr id="679" name="Google Shape;679;p62"/>
          <p:cNvSpPr txBox="1"/>
          <p:nvPr/>
        </p:nvSpPr>
        <p:spPr>
          <a:xfrm>
            <a:off x="3391800" y="3558150"/>
            <a:ext cx="25740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100">
              <a:solidFill>
                <a:schemeClr val="dk1"/>
              </a:solidFill>
              <a:latin typeface="Titillium Web"/>
              <a:ea typeface="Titillium Web"/>
              <a:cs typeface="Titillium Web"/>
              <a:sym typeface="Titillium Web"/>
            </a:endParaRPr>
          </a:p>
          <a:p>
            <a:pPr indent="0" lvl="0" marL="0" rtl="0" algn="l">
              <a:spcBef>
                <a:spcPts val="0"/>
              </a:spcBef>
              <a:spcAft>
                <a:spcPts val="0"/>
              </a:spcAft>
              <a:buNone/>
            </a:pPr>
            <a:r>
              <a:rPr b="1" lang="en" sz="1750">
                <a:solidFill>
                  <a:schemeClr val="dk1"/>
                </a:solidFill>
                <a:latin typeface="Exo"/>
                <a:ea typeface="Exo"/>
                <a:cs typeface="Exo"/>
                <a:sym typeface="Exo"/>
              </a:rPr>
              <a:t>Reports &amp; Dashboard</a:t>
            </a:r>
            <a:endParaRPr b="1" sz="1750">
              <a:solidFill>
                <a:schemeClr val="dk1"/>
              </a:solidFill>
              <a:latin typeface="Exo"/>
              <a:ea typeface="Exo"/>
              <a:cs typeface="Exo"/>
              <a:sym typeface="Exo"/>
            </a:endParaRPr>
          </a:p>
          <a:p>
            <a:pPr indent="0" lvl="0" marL="457200" rtl="0" algn="l">
              <a:spcBef>
                <a:spcPts val="0"/>
              </a:spcBef>
              <a:spcAft>
                <a:spcPts val="0"/>
              </a:spcAft>
              <a:buNone/>
            </a:pPr>
            <a:r>
              <a:t/>
            </a:r>
            <a:endParaRPr b="1" sz="2100">
              <a:solidFill>
                <a:schemeClr val="dk1"/>
              </a:solidFill>
              <a:latin typeface="Titillium Web"/>
              <a:ea typeface="Titillium Web"/>
              <a:cs typeface="Titillium Web"/>
              <a:sym typeface="Titillium Web"/>
            </a:endParaRPr>
          </a:p>
        </p:txBody>
      </p:sp>
      <p:sp>
        <p:nvSpPr>
          <p:cNvPr id="680" name="Google Shape;680;p62"/>
          <p:cNvSpPr txBox="1"/>
          <p:nvPr/>
        </p:nvSpPr>
        <p:spPr>
          <a:xfrm>
            <a:off x="6070500" y="3558150"/>
            <a:ext cx="23604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100">
              <a:solidFill>
                <a:schemeClr val="dk1"/>
              </a:solidFill>
              <a:latin typeface="Titillium Web"/>
              <a:ea typeface="Titillium Web"/>
              <a:cs typeface="Titillium Web"/>
              <a:sym typeface="Titillium Web"/>
            </a:endParaRPr>
          </a:p>
          <a:p>
            <a:pPr indent="0" lvl="0" marL="0" rtl="0" algn="ctr">
              <a:spcBef>
                <a:spcPts val="0"/>
              </a:spcBef>
              <a:spcAft>
                <a:spcPts val="0"/>
              </a:spcAft>
              <a:buNone/>
            </a:pPr>
            <a:r>
              <a:rPr b="1" lang="en" sz="1800">
                <a:solidFill>
                  <a:schemeClr val="dk1"/>
                </a:solidFill>
                <a:latin typeface="Exo"/>
                <a:ea typeface="Exo"/>
                <a:cs typeface="Exo"/>
                <a:sym typeface="Exo"/>
              </a:rPr>
              <a:t>Recommendations</a:t>
            </a:r>
            <a:endParaRPr b="1" sz="1800">
              <a:solidFill>
                <a:schemeClr val="dk1"/>
              </a:solidFill>
              <a:latin typeface="Exo"/>
              <a:ea typeface="Exo"/>
              <a:cs typeface="Exo"/>
              <a:sym typeface="Exo"/>
            </a:endParaRPr>
          </a:p>
          <a:p>
            <a:pPr indent="0" lvl="0" marL="457200" rtl="0" algn="l">
              <a:spcBef>
                <a:spcPts val="0"/>
              </a:spcBef>
              <a:spcAft>
                <a:spcPts val="0"/>
              </a:spcAft>
              <a:buNone/>
            </a:pPr>
            <a:r>
              <a:t/>
            </a:r>
            <a:endParaRPr b="1" sz="2100">
              <a:solidFill>
                <a:schemeClr val="dk1"/>
              </a:solidFill>
              <a:latin typeface="Titillium Web"/>
              <a:ea typeface="Titillium Web"/>
              <a:cs typeface="Titillium Web"/>
              <a:sym typeface="Titillium Web"/>
            </a:endParaRPr>
          </a:p>
        </p:txBody>
      </p:sp>
      <p:sp>
        <p:nvSpPr>
          <p:cNvPr id="681" name="Google Shape;681;p62"/>
          <p:cNvSpPr txBox="1"/>
          <p:nvPr/>
        </p:nvSpPr>
        <p:spPr>
          <a:xfrm>
            <a:off x="6070500" y="1943538"/>
            <a:ext cx="23604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100">
              <a:solidFill>
                <a:schemeClr val="dk1"/>
              </a:solidFill>
              <a:latin typeface="Titillium Web"/>
              <a:ea typeface="Titillium Web"/>
              <a:cs typeface="Titillium Web"/>
              <a:sym typeface="Titillium Web"/>
            </a:endParaRPr>
          </a:p>
          <a:p>
            <a:pPr indent="0" lvl="0" marL="0" rtl="0" algn="ctr">
              <a:spcBef>
                <a:spcPts val="0"/>
              </a:spcBef>
              <a:spcAft>
                <a:spcPts val="0"/>
              </a:spcAft>
              <a:buNone/>
            </a:pPr>
            <a:r>
              <a:rPr b="1" lang="en" sz="1800">
                <a:solidFill>
                  <a:schemeClr val="dk1"/>
                </a:solidFill>
                <a:latin typeface="Exo"/>
                <a:ea typeface="Exo"/>
                <a:cs typeface="Exo"/>
                <a:sym typeface="Exo"/>
              </a:rPr>
              <a:t>Analysis Objectives</a:t>
            </a:r>
            <a:endParaRPr b="1" sz="1800">
              <a:solidFill>
                <a:schemeClr val="dk1"/>
              </a:solidFill>
              <a:latin typeface="Exo"/>
              <a:ea typeface="Exo"/>
              <a:cs typeface="Exo"/>
              <a:sym typeface="Exo"/>
            </a:endParaRPr>
          </a:p>
          <a:p>
            <a:pPr indent="0" lvl="0" marL="457200" rtl="0" algn="l">
              <a:spcBef>
                <a:spcPts val="0"/>
              </a:spcBef>
              <a:spcAft>
                <a:spcPts val="0"/>
              </a:spcAft>
              <a:buNone/>
            </a:pPr>
            <a:r>
              <a:t/>
            </a:r>
            <a:endParaRPr b="1" sz="2100">
              <a:solidFill>
                <a:schemeClr val="dk1"/>
              </a:solidFill>
              <a:latin typeface="Titillium Web"/>
              <a:ea typeface="Titillium Web"/>
              <a:cs typeface="Titillium Web"/>
              <a:sym typeface="Titillium Web"/>
            </a:endParaRPr>
          </a:p>
        </p:txBody>
      </p:sp>
      <p:sp>
        <p:nvSpPr>
          <p:cNvPr id="682" name="Google Shape;682;p62"/>
          <p:cNvSpPr txBox="1"/>
          <p:nvPr/>
        </p:nvSpPr>
        <p:spPr>
          <a:xfrm>
            <a:off x="713100" y="539400"/>
            <a:ext cx="7717800" cy="572700"/>
          </a:xfrm>
          <a:prstGeom prst="rect">
            <a:avLst/>
          </a:prstGeom>
          <a:noFill/>
          <a:ln>
            <a:noFill/>
          </a:ln>
          <a:effectLst>
            <a:outerShdw blurRad="142875" rotWithShape="0" algn="bl">
              <a:srgbClr val="8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rgbClr val="FFFFFF"/>
                </a:solidFill>
                <a:latin typeface="Exo"/>
                <a:ea typeface="Exo"/>
                <a:cs typeface="Exo"/>
                <a:sym typeface="Exo"/>
              </a:rPr>
              <a:t>TABLE OF </a:t>
            </a:r>
            <a:r>
              <a:rPr b="1" lang="en" sz="3200">
                <a:solidFill>
                  <a:schemeClr val="lt2"/>
                </a:solidFill>
                <a:latin typeface="Exo"/>
                <a:ea typeface="Exo"/>
                <a:cs typeface="Exo"/>
                <a:sym typeface="Exo"/>
              </a:rPr>
              <a:t>CONTENTS</a:t>
            </a:r>
            <a:endParaRPr b="1" sz="3200">
              <a:solidFill>
                <a:schemeClr val="lt2"/>
              </a:solidFill>
              <a:latin typeface="Exo"/>
              <a:ea typeface="Exo"/>
              <a:cs typeface="Exo"/>
              <a:sym typeface="Ex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8" name="Shape 1298"/>
        <p:cNvGrpSpPr/>
        <p:nvPr/>
      </p:nvGrpSpPr>
      <p:grpSpPr>
        <a:xfrm>
          <a:off x="0" y="0"/>
          <a:ext cx="0" cy="0"/>
          <a:chOff x="0" y="0"/>
          <a:chExt cx="0" cy="0"/>
        </a:xfrm>
      </p:grpSpPr>
      <p:sp>
        <p:nvSpPr>
          <p:cNvPr id="1299" name="Google Shape;1299;p80"/>
          <p:cNvSpPr txBox="1"/>
          <p:nvPr>
            <p:ph idx="1" type="subTitle"/>
          </p:nvPr>
        </p:nvSpPr>
        <p:spPr>
          <a:xfrm>
            <a:off x="569900" y="1069925"/>
            <a:ext cx="7859700" cy="3534900"/>
          </a:xfrm>
          <a:prstGeom prst="rect">
            <a:avLst/>
          </a:prstGeom>
        </p:spPr>
        <p:txBody>
          <a:bodyPr anchorCtr="0" anchor="t" bIns="91425" lIns="91425" spcFirstLastPara="1" rIns="83000" wrap="square" tIns="91425">
            <a:noAutofit/>
          </a:bodyPr>
          <a:lstStyle/>
          <a:p>
            <a:pPr indent="-311150" lvl="0" marL="457200" rtl="0" algn="just">
              <a:spcBef>
                <a:spcPts val="0"/>
              </a:spcBef>
              <a:spcAft>
                <a:spcPts val="0"/>
              </a:spcAft>
              <a:buSzPts val="1300"/>
              <a:buFont typeface="PT Sans"/>
              <a:buChar char="●"/>
            </a:pPr>
            <a:r>
              <a:rPr lang="en" sz="1300">
                <a:latin typeface="PT Sans"/>
                <a:ea typeface="PT Sans"/>
                <a:cs typeface="PT Sans"/>
                <a:sym typeface="PT Sans"/>
              </a:rPr>
              <a:t>Chicago witnesses highest counts of Crime in Summer and Autumn months, with 10th Aug 2020 having the highest number of crimes (931) and 15th Feb 2021 having the lowest (330)</a:t>
            </a:r>
            <a:endParaRPr sz="1300">
              <a:latin typeface="PT Sans"/>
              <a:ea typeface="PT Sans"/>
              <a:cs typeface="PT Sans"/>
              <a:sym typeface="PT Sans"/>
            </a:endParaRPr>
          </a:p>
          <a:p>
            <a:pPr indent="0" lvl="0" marL="457200" rtl="0" algn="just">
              <a:spcBef>
                <a:spcPts val="0"/>
              </a:spcBef>
              <a:spcAft>
                <a:spcPts val="0"/>
              </a:spcAft>
              <a:buNone/>
            </a:pPr>
            <a:r>
              <a:t/>
            </a:r>
            <a:endParaRPr sz="1300">
              <a:latin typeface="PT Sans"/>
              <a:ea typeface="PT Sans"/>
              <a:cs typeface="PT Sans"/>
              <a:sym typeface="PT Sans"/>
            </a:endParaRPr>
          </a:p>
          <a:p>
            <a:pPr indent="-311150" lvl="0" marL="457200" rtl="0" algn="just">
              <a:spcBef>
                <a:spcPts val="0"/>
              </a:spcBef>
              <a:spcAft>
                <a:spcPts val="0"/>
              </a:spcAft>
              <a:buSzPts val="1300"/>
              <a:buFont typeface="PT Sans"/>
              <a:buChar char="●"/>
            </a:pPr>
            <a:r>
              <a:rPr lang="en" sz="1300">
                <a:latin typeface="PT Sans"/>
                <a:ea typeface="PT Sans"/>
                <a:cs typeface="PT Sans"/>
                <a:sym typeface="PT Sans"/>
              </a:rPr>
              <a:t>Most Crimes in Chicago occur between 5pm - 1am with a peak at around 12 am and witnesses least crimes at 5 am and early morning times</a:t>
            </a:r>
            <a:endParaRPr sz="1300">
              <a:latin typeface="PT Sans"/>
              <a:ea typeface="PT Sans"/>
              <a:cs typeface="PT Sans"/>
              <a:sym typeface="PT Sans"/>
            </a:endParaRPr>
          </a:p>
          <a:p>
            <a:pPr indent="0" lvl="0" marL="457200" rtl="0" algn="just">
              <a:spcBef>
                <a:spcPts val="0"/>
              </a:spcBef>
              <a:spcAft>
                <a:spcPts val="0"/>
              </a:spcAft>
              <a:buNone/>
            </a:pPr>
            <a:r>
              <a:t/>
            </a:r>
            <a:endParaRPr sz="1300">
              <a:latin typeface="PT Sans"/>
              <a:ea typeface="PT Sans"/>
              <a:cs typeface="PT Sans"/>
              <a:sym typeface="PT Sans"/>
            </a:endParaRPr>
          </a:p>
          <a:p>
            <a:pPr indent="-311150" lvl="0" marL="457200" rtl="0" algn="just">
              <a:spcBef>
                <a:spcPts val="0"/>
              </a:spcBef>
              <a:spcAft>
                <a:spcPts val="0"/>
              </a:spcAft>
              <a:buSzPts val="1300"/>
              <a:buFont typeface="PT Sans"/>
              <a:buChar char="●"/>
            </a:pPr>
            <a:r>
              <a:rPr lang="en" sz="1300">
                <a:latin typeface="PT Sans"/>
                <a:ea typeface="PT Sans"/>
                <a:cs typeface="PT Sans"/>
                <a:sym typeface="PT Sans"/>
              </a:rPr>
              <a:t>Most crimes take place on the streets of Chicago followed by indoor places of residence like Apartments</a:t>
            </a:r>
            <a:endParaRPr sz="1300">
              <a:latin typeface="PT Sans"/>
              <a:ea typeface="PT Sans"/>
              <a:cs typeface="PT Sans"/>
              <a:sym typeface="PT Sans"/>
            </a:endParaRPr>
          </a:p>
          <a:p>
            <a:pPr indent="0" lvl="0" marL="0" rtl="0" algn="just">
              <a:spcBef>
                <a:spcPts val="0"/>
              </a:spcBef>
              <a:spcAft>
                <a:spcPts val="0"/>
              </a:spcAft>
              <a:buNone/>
            </a:pPr>
            <a:r>
              <a:t/>
            </a:r>
            <a:endParaRPr sz="1300">
              <a:latin typeface="PT Sans"/>
              <a:ea typeface="PT Sans"/>
              <a:cs typeface="PT Sans"/>
              <a:sym typeface="PT Sans"/>
            </a:endParaRPr>
          </a:p>
          <a:p>
            <a:pPr indent="-311150" lvl="0" marL="457200" rtl="0" algn="just">
              <a:spcBef>
                <a:spcPts val="0"/>
              </a:spcBef>
              <a:spcAft>
                <a:spcPts val="0"/>
              </a:spcAft>
              <a:buSzPts val="1300"/>
              <a:buFont typeface="PT Sans"/>
              <a:buChar char="●"/>
            </a:pPr>
            <a:r>
              <a:rPr lang="en" sz="1300">
                <a:latin typeface="PT Sans"/>
                <a:ea typeface="PT Sans"/>
                <a:cs typeface="PT Sans"/>
                <a:sym typeface="PT Sans"/>
              </a:rPr>
              <a:t>Theft, Battery, Criminal Damage and Assault account for the majority of crimes that take place in Chicago</a:t>
            </a:r>
            <a:endParaRPr sz="1300">
              <a:latin typeface="PT Sans"/>
              <a:ea typeface="PT Sans"/>
              <a:cs typeface="PT Sans"/>
              <a:sym typeface="PT Sans"/>
            </a:endParaRPr>
          </a:p>
          <a:p>
            <a:pPr indent="0" lvl="0" marL="457200" rtl="0" algn="just">
              <a:spcBef>
                <a:spcPts val="0"/>
              </a:spcBef>
              <a:spcAft>
                <a:spcPts val="0"/>
              </a:spcAft>
              <a:buNone/>
            </a:pPr>
            <a:r>
              <a:t/>
            </a:r>
            <a:endParaRPr sz="1300">
              <a:latin typeface="PT Sans"/>
              <a:ea typeface="PT Sans"/>
              <a:cs typeface="PT Sans"/>
              <a:sym typeface="PT Sans"/>
            </a:endParaRPr>
          </a:p>
          <a:p>
            <a:pPr indent="-311150" lvl="0" marL="457200" rtl="0" algn="just">
              <a:spcBef>
                <a:spcPts val="0"/>
              </a:spcBef>
              <a:spcAft>
                <a:spcPts val="0"/>
              </a:spcAft>
              <a:buSzPts val="1300"/>
              <a:buFont typeface="PT Sans"/>
              <a:buChar char="●"/>
            </a:pPr>
            <a:r>
              <a:rPr lang="en" sz="1300">
                <a:latin typeface="PT Sans"/>
                <a:ea typeface="PT Sans"/>
                <a:cs typeface="PT Sans"/>
                <a:sym typeface="PT Sans"/>
              </a:rPr>
              <a:t>The most common types of Crime are reported across all parts of Chicago, with Central, Southern and Western districts being particular Hotspots</a:t>
            </a:r>
            <a:endParaRPr sz="1300">
              <a:latin typeface="PT Sans"/>
              <a:ea typeface="PT Sans"/>
              <a:cs typeface="PT Sans"/>
              <a:sym typeface="PT Sans"/>
            </a:endParaRPr>
          </a:p>
          <a:p>
            <a:pPr indent="0" lvl="0" marL="457200" rtl="0" algn="just">
              <a:spcBef>
                <a:spcPts val="0"/>
              </a:spcBef>
              <a:spcAft>
                <a:spcPts val="0"/>
              </a:spcAft>
              <a:buNone/>
            </a:pPr>
            <a:r>
              <a:t/>
            </a:r>
            <a:endParaRPr sz="1300">
              <a:latin typeface="PT Sans"/>
              <a:ea typeface="PT Sans"/>
              <a:cs typeface="PT Sans"/>
              <a:sym typeface="PT Sans"/>
            </a:endParaRPr>
          </a:p>
          <a:p>
            <a:pPr indent="-311150" lvl="0" marL="457200" rtl="0" algn="just">
              <a:spcBef>
                <a:spcPts val="0"/>
              </a:spcBef>
              <a:spcAft>
                <a:spcPts val="0"/>
              </a:spcAft>
              <a:buSzPts val="1300"/>
              <a:buFont typeface="PT Sans"/>
              <a:buChar char="●"/>
            </a:pPr>
            <a:r>
              <a:rPr lang="en" sz="1300">
                <a:latin typeface="PT Sans"/>
                <a:ea typeface="PT Sans"/>
                <a:cs typeface="PT Sans"/>
                <a:sym typeface="PT Sans"/>
              </a:rPr>
              <a:t>Harrison, Gresham, Chicago Lawn, and Near West districts witness the highest number of crimes with Physical Assault and Theft on Streets and in Apartments being the most common</a:t>
            </a:r>
            <a:endParaRPr sz="1300">
              <a:latin typeface="PT Sans"/>
              <a:ea typeface="PT Sans"/>
              <a:cs typeface="PT Sans"/>
              <a:sym typeface="PT Sans"/>
            </a:endParaRPr>
          </a:p>
        </p:txBody>
      </p:sp>
      <p:sp>
        <p:nvSpPr>
          <p:cNvPr id="1300" name="Google Shape;1300;p80"/>
          <p:cNvSpPr txBox="1"/>
          <p:nvPr>
            <p:ph type="title"/>
          </p:nvPr>
        </p:nvSpPr>
        <p:spPr>
          <a:xfrm>
            <a:off x="714300" y="553450"/>
            <a:ext cx="77154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Exploratory data analysis </a:t>
            </a:r>
            <a:r>
              <a:rPr lang="en" sz="3000">
                <a:solidFill>
                  <a:schemeClr val="lt2"/>
                </a:solidFill>
              </a:rPr>
              <a:t>Insights</a:t>
            </a:r>
            <a:r>
              <a:rPr lang="en" sz="3000"/>
              <a:t> </a:t>
            </a:r>
            <a:endParaRPr sz="3000"/>
          </a:p>
        </p:txBody>
      </p:sp>
      <p:sp>
        <p:nvSpPr>
          <p:cNvPr id="1301" name="Google Shape;1301;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sp>
        <p:nvSpPr>
          <p:cNvPr id="1306" name="Google Shape;1306;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07" name="Google Shape;1307;p81"/>
          <p:cNvSpPr txBox="1"/>
          <p:nvPr>
            <p:ph idx="4294967295" type="title"/>
          </p:nvPr>
        </p:nvSpPr>
        <p:spPr>
          <a:xfrm>
            <a:off x="406950" y="177100"/>
            <a:ext cx="84177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Hot Spot neighborhoods: filtered by robbery, homicide, kidnapping &amp; arson </a:t>
            </a:r>
            <a:endParaRPr sz="2600"/>
          </a:p>
        </p:txBody>
      </p:sp>
      <p:pic>
        <p:nvPicPr>
          <p:cNvPr id="1308" name="Google Shape;1308;p81"/>
          <p:cNvPicPr preferRelativeResize="0"/>
          <p:nvPr/>
        </p:nvPicPr>
        <p:blipFill>
          <a:blip r:embed="rId3">
            <a:alphaModFix/>
          </a:blip>
          <a:stretch>
            <a:fillRect/>
          </a:stretch>
        </p:blipFill>
        <p:spPr>
          <a:xfrm>
            <a:off x="603738" y="1192625"/>
            <a:ext cx="3705724" cy="2674860"/>
          </a:xfrm>
          <a:prstGeom prst="rect">
            <a:avLst/>
          </a:prstGeom>
          <a:noFill/>
          <a:ln>
            <a:noFill/>
          </a:ln>
        </p:spPr>
      </p:pic>
      <p:sp>
        <p:nvSpPr>
          <p:cNvPr id="1309" name="Google Shape;1309;p81"/>
          <p:cNvSpPr txBox="1"/>
          <p:nvPr/>
        </p:nvSpPr>
        <p:spPr>
          <a:xfrm>
            <a:off x="603738" y="729825"/>
            <a:ext cx="37056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1"/>
                </a:solidFill>
                <a:latin typeface="PT Sans"/>
                <a:ea typeface="PT Sans"/>
                <a:cs typeface="PT Sans"/>
                <a:sym typeface="PT Sans"/>
              </a:rPr>
              <a:t>High Violent Crimes - Reports per 1000</a:t>
            </a:r>
            <a:endParaRPr sz="1500">
              <a:solidFill>
                <a:schemeClr val="dk1"/>
              </a:solidFill>
              <a:latin typeface="PT Sans"/>
              <a:ea typeface="PT Sans"/>
              <a:cs typeface="PT Sans"/>
              <a:sym typeface="PT Sans"/>
            </a:endParaRPr>
          </a:p>
        </p:txBody>
      </p:sp>
      <p:sp>
        <p:nvSpPr>
          <p:cNvPr id="1310" name="Google Shape;1310;p81"/>
          <p:cNvSpPr txBox="1"/>
          <p:nvPr/>
        </p:nvSpPr>
        <p:spPr>
          <a:xfrm>
            <a:off x="4714211" y="729825"/>
            <a:ext cx="38259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1"/>
                </a:solidFill>
                <a:latin typeface="PT Sans"/>
                <a:ea typeface="PT Sans"/>
                <a:cs typeface="PT Sans"/>
                <a:sym typeface="PT Sans"/>
              </a:rPr>
              <a:t>High Violent Crimes - Arrest Rate</a:t>
            </a:r>
            <a:endParaRPr sz="1500">
              <a:solidFill>
                <a:schemeClr val="dk1"/>
              </a:solidFill>
              <a:latin typeface="PT Sans"/>
              <a:ea typeface="PT Sans"/>
              <a:cs typeface="PT Sans"/>
              <a:sym typeface="PT Sans"/>
            </a:endParaRPr>
          </a:p>
        </p:txBody>
      </p:sp>
      <p:pic>
        <p:nvPicPr>
          <p:cNvPr id="1311" name="Google Shape;1311;p81"/>
          <p:cNvPicPr preferRelativeResize="0"/>
          <p:nvPr/>
        </p:nvPicPr>
        <p:blipFill>
          <a:blip r:embed="rId4">
            <a:alphaModFix/>
          </a:blip>
          <a:stretch>
            <a:fillRect/>
          </a:stretch>
        </p:blipFill>
        <p:spPr>
          <a:xfrm>
            <a:off x="4714048" y="1202490"/>
            <a:ext cx="3826226" cy="2674860"/>
          </a:xfrm>
          <a:prstGeom prst="rect">
            <a:avLst/>
          </a:prstGeom>
          <a:noFill/>
          <a:ln>
            <a:noFill/>
          </a:ln>
        </p:spPr>
      </p:pic>
      <p:sp>
        <p:nvSpPr>
          <p:cNvPr id="1312" name="Google Shape;1312;p81"/>
          <p:cNvSpPr txBox="1"/>
          <p:nvPr/>
        </p:nvSpPr>
        <p:spPr>
          <a:xfrm>
            <a:off x="400200" y="3949825"/>
            <a:ext cx="8139900" cy="1108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2"/>
              </a:buClr>
              <a:buSzPts val="1500"/>
              <a:buFont typeface="PT Sans"/>
              <a:buChar char="●"/>
            </a:pPr>
            <a:r>
              <a:rPr lang="en" sz="1500">
                <a:solidFill>
                  <a:schemeClr val="lt2"/>
                </a:solidFill>
                <a:latin typeface="PT Sans"/>
                <a:ea typeface="PT Sans"/>
                <a:cs typeface="PT Sans"/>
                <a:sym typeface="PT Sans"/>
              </a:rPr>
              <a:t>High violent crime rates are not correlated with their arrest rates in Chicago neighborhoods </a:t>
            </a:r>
            <a:endParaRPr sz="1500">
              <a:solidFill>
                <a:schemeClr val="lt2"/>
              </a:solidFill>
              <a:latin typeface="PT Sans"/>
              <a:ea typeface="PT Sans"/>
              <a:cs typeface="PT Sans"/>
              <a:sym typeface="PT Sans"/>
            </a:endParaRPr>
          </a:p>
          <a:p>
            <a:pPr indent="-323850" lvl="0" marL="457200" rtl="0" algn="l">
              <a:spcBef>
                <a:spcPts val="0"/>
              </a:spcBef>
              <a:spcAft>
                <a:spcPts val="0"/>
              </a:spcAft>
              <a:buClr>
                <a:schemeClr val="dk1"/>
              </a:buClr>
              <a:buSzPts val="1500"/>
              <a:buFont typeface="PT Sans"/>
              <a:buChar char="●"/>
            </a:pPr>
            <a:r>
              <a:rPr lang="en" sz="1500">
                <a:solidFill>
                  <a:schemeClr val="dk1"/>
                </a:solidFill>
                <a:latin typeface="PT Sans"/>
                <a:ea typeface="PT Sans"/>
                <a:cs typeface="PT Sans"/>
                <a:sym typeface="PT Sans"/>
              </a:rPr>
              <a:t>This indicates that there are not enough resources being deployed to these areas</a:t>
            </a:r>
            <a:endParaRPr sz="1500">
              <a:solidFill>
                <a:schemeClr val="dk1"/>
              </a:solidFill>
              <a:latin typeface="PT Sans"/>
              <a:ea typeface="PT Sans"/>
              <a:cs typeface="PT Sans"/>
              <a:sym typeface="PT Sans"/>
            </a:endParaRPr>
          </a:p>
          <a:p>
            <a:pPr indent="-323850" lvl="0" marL="457200" rtl="0" algn="l">
              <a:spcBef>
                <a:spcPts val="0"/>
              </a:spcBef>
              <a:spcAft>
                <a:spcPts val="0"/>
              </a:spcAft>
              <a:buClr>
                <a:schemeClr val="dk1"/>
              </a:buClr>
              <a:buSzPts val="1500"/>
              <a:buFont typeface="PT Sans"/>
              <a:buChar char="●"/>
            </a:pPr>
            <a:r>
              <a:rPr lang="en" sz="1500">
                <a:solidFill>
                  <a:schemeClr val="dk1"/>
                </a:solidFill>
                <a:latin typeface="PT Sans"/>
                <a:ea typeface="PT Sans"/>
                <a:cs typeface="PT Sans"/>
                <a:sym typeface="PT Sans"/>
              </a:rPr>
              <a:t>We also see a trend of neighborhood crime “leaking” to adjacent neighborhoods due to similar socioeconomic factors as well as proximity</a:t>
            </a:r>
            <a:endParaRPr sz="1500">
              <a:solidFill>
                <a:schemeClr val="dk1"/>
              </a:solidFill>
              <a:latin typeface="PT Sans"/>
              <a:ea typeface="PT Sans"/>
              <a:cs typeface="PT Sans"/>
              <a:sym typeface="PT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18" name="Google Shape;1318;p82"/>
          <p:cNvSpPr txBox="1"/>
          <p:nvPr>
            <p:ph idx="4294967295" type="title"/>
          </p:nvPr>
        </p:nvSpPr>
        <p:spPr>
          <a:xfrm>
            <a:off x="243725" y="0"/>
            <a:ext cx="8480400" cy="112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HOMICIDE RATES over time:</a:t>
            </a:r>
            <a:endParaRPr sz="3100"/>
          </a:p>
          <a:p>
            <a:pPr indent="0" lvl="0" marL="0" rtl="0" algn="ctr">
              <a:spcBef>
                <a:spcPts val="0"/>
              </a:spcBef>
              <a:spcAft>
                <a:spcPts val="0"/>
              </a:spcAft>
              <a:buNone/>
            </a:pPr>
            <a:r>
              <a:rPr lang="en" sz="3100"/>
              <a:t> In 3 high-crime NEIGHBORHOODS vs. Lincoln park  </a:t>
            </a:r>
            <a:endParaRPr sz="3100"/>
          </a:p>
        </p:txBody>
      </p:sp>
      <p:pic>
        <p:nvPicPr>
          <p:cNvPr id="1319" name="Google Shape;1319;p82"/>
          <p:cNvPicPr preferRelativeResize="0"/>
          <p:nvPr/>
        </p:nvPicPr>
        <p:blipFill>
          <a:blip r:embed="rId3">
            <a:alphaModFix/>
          </a:blip>
          <a:stretch>
            <a:fillRect/>
          </a:stretch>
        </p:blipFill>
        <p:spPr>
          <a:xfrm>
            <a:off x="415988" y="1152825"/>
            <a:ext cx="4726876" cy="3054751"/>
          </a:xfrm>
          <a:prstGeom prst="rect">
            <a:avLst/>
          </a:prstGeom>
          <a:noFill/>
          <a:ln>
            <a:noFill/>
          </a:ln>
        </p:spPr>
      </p:pic>
      <p:sp>
        <p:nvSpPr>
          <p:cNvPr id="1320" name="Google Shape;1320;p82"/>
          <p:cNvSpPr txBox="1"/>
          <p:nvPr/>
        </p:nvSpPr>
        <p:spPr>
          <a:xfrm>
            <a:off x="5270988" y="969675"/>
            <a:ext cx="3374700" cy="334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PT Sans"/>
                <a:ea typeface="PT Sans"/>
                <a:cs typeface="PT Sans"/>
                <a:sym typeface="PT Sans"/>
              </a:rPr>
              <a:t>In North Lawndale, East and West Garfield Park, homicide rates dropped until 2019, increased between 2019-2021, after which they began to decline again</a:t>
            </a:r>
            <a:endParaRPr sz="1600">
              <a:solidFill>
                <a:schemeClr val="dk1"/>
              </a:solidFill>
              <a:latin typeface="PT Sans"/>
              <a:ea typeface="PT Sans"/>
              <a:cs typeface="PT Sans"/>
              <a:sym typeface="PT Sans"/>
            </a:endParaRPr>
          </a:p>
          <a:p>
            <a:pPr indent="0" lvl="0" marL="0" rtl="0" algn="l">
              <a:spcBef>
                <a:spcPts val="0"/>
              </a:spcBef>
              <a:spcAft>
                <a:spcPts val="0"/>
              </a:spcAft>
              <a:buNone/>
            </a:pPr>
            <a:r>
              <a:t/>
            </a:r>
            <a:endParaRPr sz="1600">
              <a:solidFill>
                <a:schemeClr val="dk1"/>
              </a:solidFill>
              <a:latin typeface="PT Sans"/>
              <a:ea typeface="PT Sans"/>
              <a:cs typeface="PT Sans"/>
              <a:sym typeface="PT Sans"/>
            </a:endParaRPr>
          </a:p>
          <a:p>
            <a:pPr indent="0" lvl="0" marL="0" rtl="0" algn="l">
              <a:spcBef>
                <a:spcPts val="0"/>
              </a:spcBef>
              <a:spcAft>
                <a:spcPts val="0"/>
              </a:spcAft>
              <a:buNone/>
            </a:pPr>
            <a:r>
              <a:t/>
            </a:r>
            <a:endParaRPr sz="1600">
              <a:solidFill>
                <a:schemeClr val="dk1"/>
              </a:solidFill>
              <a:latin typeface="PT Sans"/>
              <a:ea typeface="PT Sans"/>
              <a:cs typeface="PT Sans"/>
              <a:sym typeface="PT Sans"/>
            </a:endParaRPr>
          </a:p>
          <a:p>
            <a:pPr indent="0" lvl="0" marL="0" rtl="0" algn="l">
              <a:spcBef>
                <a:spcPts val="0"/>
              </a:spcBef>
              <a:spcAft>
                <a:spcPts val="0"/>
              </a:spcAft>
              <a:buNone/>
            </a:pPr>
            <a:r>
              <a:rPr lang="en" sz="1600">
                <a:solidFill>
                  <a:schemeClr val="dk1"/>
                </a:solidFill>
                <a:latin typeface="PT Sans"/>
                <a:ea typeface="PT Sans"/>
                <a:cs typeface="PT Sans"/>
                <a:sym typeface="PT Sans"/>
              </a:rPr>
              <a:t>However, the homicide rate in these neighborhoods</a:t>
            </a:r>
            <a:r>
              <a:rPr lang="en" sz="1600">
                <a:solidFill>
                  <a:schemeClr val="dk1"/>
                </a:solidFill>
                <a:latin typeface="PT Sans"/>
                <a:ea typeface="PT Sans"/>
                <a:cs typeface="PT Sans"/>
                <a:sym typeface="PT Sans"/>
              </a:rPr>
              <a:t> are</a:t>
            </a:r>
            <a:r>
              <a:rPr lang="en" sz="1600">
                <a:solidFill>
                  <a:schemeClr val="dk1"/>
                </a:solidFill>
                <a:latin typeface="PT Sans"/>
                <a:ea typeface="PT Sans"/>
                <a:cs typeface="PT Sans"/>
                <a:sym typeface="PT Sans"/>
              </a:rPr>
              <a:t> still relatively high, especially compared to neighborhoods such as Lincoln Park</a:t>
            </a:r>
            <a:endParaRPr sz="1600">
              <a:solidFill>
                <a:schemeClr val="dk1"/>
              </a:solidFill>
              <a:latin typeface="PT Sans"/>
              <a:ea typeface="PT Sans"/>
              <a:cs typeface="PT Sans"/>
              <a:sym typeface="PT Sans"/>
            </a:endParaRPr>
          </a:p>
        </p:txBody>
      </p:sp>
      <p:sp>
        <p:nvSpPr>
          <p:cNvPr id="1321" name="Google Shape;1321;p82"/>
          <p:cNvSpPr txBox="1"/>
          <p:nvPr/>
        </p:nvSpPr>
        <p:spPr>
          <a:xfrm>
            <a:off x="322163" y="4378550"/>
            <a:ext cx="8066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PT Sans"/>
                <a:ea typeface="PT Sans"/>
                <a:cs typeface="PT Sans"/>
                <a:sym typeface="PT Sans"/>
              </a:rPr>
              <a:t>Suggestion for local businesses: wait to see if the downward trend in crime rate continues for longer before considering expanding into these “hot-spot” neighborhoods</a:t>
            </a:r>
            <a:endParaRPr sz="1600">
              <a:solidFill>
                <a:schemeClr val="dk1"/>
              </a:solidFill>
              <a:latin typeface="PT Sans"/>
              <a:ea typeface="PT Sans"/>
              <a:cs typeface="PT Sans"/>
              <a:sym typeface="PT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5" name="Shape 1325"/>
        <p:cNvGrpSpPr/>
        <p:nvPr/>
      </p:nvGrpSpPr>
      <p:grpSpPr>
        <a:xfrm>
          <a:off x="0" y="0"/>
          <a:ext cx="0" cy="0"/>
          <a:chOff x="0" y="0"/>
          <a:chExt cx="0" cy="0"/>
        </a:xfrm>
      </p:grpSpPr>
      <p:sp>
        <p:nvSpPr>
          <p:cNvPr id="1326" name="Google Shape;1326;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27" name="Google Shape;1327;p83"/>
          <p:cNvSpPr txBox="1"/>
          <p:nvPr>
            <p:ph idx="4294967295" type="subTitle"/>
          </p:nvPr>
        </p:nvSpPr>
        <p:spPr>
          <a:xfrm>
            <a:off x="4985800" y="1202375"/>
            <a:ext cx="3801300" cy="3547500"/>
          </a:xfrm>
          <a:prstGeom prst="rect">
            <a:avLst/>
          </a:prstGeom>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n" sz="1400">
                <a:latin typeface="PT Sans"/>
                <a:ea typeface="PT Sans"/>
                <a:cs typeface="PT Sans"/>
                <a:sym typeface="PT Sans"/>
              </a:rPr>
              <a:t>Short-term recommendations:</a:t>
            </a:r>
            <a:endParaRPr sz="1400">
              <a:latin typeface="PT Sans"/>
              <a:ea typeface="PT Sans"/>
              <a:cs typeface="PT Sans"/>
              <a:sym typeface="PT Sans"/>
            </a:endParaRPr>
          </a:p>
          <a:p>
            <a:pPr indent="-317500" lvl="0" marL="457200" marR="0" rtl="0" algn="just">
              <a:lnSpc>
                <a:spcPct val="100000"/>
              </a:lnSpc>
              <a:spcBef>
                <a:spcPts val="0"/>
              </a:spcBef>
              <a:spcAft>
                <a:spcPts val="0"/>
              </a:spcAft>
              <a:buSzPts val="1400"/>
              <a:buFont typeface="PT Sans"/>
              <a:buChar char="●"/>
            </a:pPr>
            <a:r>
              <a:rPr lang="en" sz="1400">
                <a:latin typeface="PT Sans"/>
                <a:ea typeface="PT Sans"/>
                <a:cs typeface="PT Sans"/>
                <a:sym typeface="PT Sans"/>
              </a:rPr>
              <a:t>Divert and/or increase investigative resources to neighborhoods with high violent crime and lower arrest ratios</a:t>
            </a:r>
            <a:endParaRPr sz="1400">
              <a:latin typeface="PT Sans"/>
              <a:ea typeface="PT Sans"/>
              <a:cs typeface="PT Sans"/>
              <a:sym typeface="PT Sans"/>
            </a:endParaRPr>
          </a:p>
          <a:p>
            <a:pPr indent="-317500" lvl="0" marL="457200" marR="0" rtl="0" algn="just">
              <a:lnSpc>
                <a:spcPct val="100000"/>
              </a:lnSpc>
              <a:spcBef>
                <a:spcPts val="0"/>
              </a:spcBef>
              <a:spcAft>
                <a:spcPts val="0"/>
              </a:spcAft>
              <a:buSzPts val="1400"/>
              <a:buFont typeface="PT Sans"/>
              <a:buChar char="●"/>
            </a:pPr>
            <a:r>
              <a:rPr lang="en" sz="1400">
                <a:latin typeface="PT Sans"/>
                <a:ea typeface="PT Sans"/>
                <a:cs typeface="PT Sans"/>
                <a:sym typeface="PT Sans"/>
              </a:rPr>
              <a:t>Ask the public to pay more attention to safety in Summer and Autumn</a:t>
            </a:r>
            <a:endParaRPr sz="1400">
              <a:latin typeface="PT Sans"/>
              <a:ea typeface="PT Sans"/>
              <a:cs typeface="PT Sans"/>
              <a:sym typeface="PT Sans"/>
            </a:endParaRPr>
          </a:p>
          <a:p>
            <a:pPr indent="0" lvl="0" marL="0" marR="0" rtl="0" algn="just">
              <a:lnSpc>
                <a:spcPct val="100000"/>
              </a:lnSpc>
              <a:spcBef>
                <a:spcPts val="0"/>
              </a:spcBef>
              <a:spcAft>
                <a:spcPts val="0"/>
              </a:spcAft>
              <a:buNone/>
            </a:pPr>
            <a:r>
              <a:t/>
            </a:r>
            <a:endParaRPr sz="1400">
              <a:latin typeface="PT Sans"/>
              <a:ea typeface="PT Sans"/>
              <a:cs typeface="PT Sans"/>
              <a:sym typeface="PT Sans"/>
            </a:endParaRPr>
          </a:p>
          <a:p>
            <a:pPr indent="0" lvl="0" marL="0" marR="0" rtl="0" algn="just">
              <a:lnSpc>
                <a:spcPct val="100000"/>
              </a:lnSpc>
              <a:spcBef>
                <a:spcPts val="0"/>
              </a:spcBef>
              <a:spcAft>
                <a:spcPts val="0"/>
              </a:spcAft>
              <a:buNone/>
            </a:pPr>
            <a:r>
              <a:rPr lang="en" sz="1400">
                <a:latin typeface="PT Sans"/>
                <a:ea typeface="PT Sans"/>
                <a:cs typeface="PT Sans"/>
                <a:sym typeface="PT Sans"/>
              </a:rPr>
              <a:t>Long-term recommendations:</a:t>
            </a:r>
            <a:endParaRPr sz="1400">
              <a:latin typeface="PT Sans"/>
              <a:ea typeface="PT Sans"/>
              <a:cs typeface="PT Sans"/>
              <a:sym typeface="PT Sans"/>
            </a:endParaRPr>
          </a:p>
          <a:p>
            <a:pPr indent="-317500" lvl="0" marL="457200" marR="0" rtl="0" algn="just">
              <a:lnSpc>
                <a:spcPct val="100000"/>
              </a:lnSpc>
              <a:spcBef>
                <a:spcPts val="0"/>
              </a:spcBef>
              <a:spcAft>
                <a:spcPts val="0"/>
              </a:spcAft>
              <a:buSzPts val="1400"/>
              <a:buFont typeface="PT Sans"/>
              <a:buChar char="●"/>
            </a:pPr>
            <a:r>
              <a:rPr lang="en" sz="1400">
                <a:latin typeface="PT Sans"/>
                <a:ea typeface="PT Sans"/>
                <a:cs typeface="PT Sans"/>
                <a:sym typeface="PT Sans"/>
              </a:rPr>
              <a:t>Increase investments in street outreach programs to improve effectiveness</a:t>
            </a:r>
            <a:endParaRPr sz="1400">
              <a:latin typeface="PT Sans"/>
              <a:ea typeface="PT Sans"/>
              <a:cs typeface="PT Sans"/>
              <a:sym typeface="PT Sans"/>
            </a:endParaRPr>
          </a:p>
          <a:p>
            <a:pPr indent="-317500" lvl="0" marL="457200" marR="0" rtl="0" algn="just">
              <a:lnSpc>
                <a:spcPct val="100000"/>
              </a:lnSpc>
              <a:spcBef>
                <a:spcPts val="0"/>
              </a:spcBef>
              <a:spcAft>
                <a:spcPts val="0"/>
              </a:spcAft>
              <a:buSzPts val="1400"/>
              <a:buFont typeface="PT Sans"/>
              <a:buChar char="●"/>
            </a:pPr>
            <a:r>
              <a:rPr lang="en" sz="1400">
                <a:latin typeface="PT Sans"/>
                <a:ea typeface="PT Sans"/>
                <a:cs typeface="PT Sans"/>
                <a:sym typeface="PT Sans"/>
              </a:rPr>
              <a:t>Increase investments in youth programs in neighborhoods and surrounding areas</a:t>
            </a:r>
            <a:endParaRPr sz="1400">
              <a:latin typeface="PT Sans"/>
              <a:ea typeface="PT Sans"/>
              <a:cs typeface="PT Sans"/>
              <a:sym typeface="PT Sans"/>
            </a:endParaRPr>
          </a:p>
          <a:p>
            <a:pPr indent="-317500" lvl="0" marL="457200" marR="0" rtl="0" algn="just">
              <a:lnSpc>
                <a:spcPct val="100000"/>
              </a:lnSpc>
              <a:spcBef>
                <a:spcPts val="0"/>
              </a:spcBef>
              <a:spcAft>
                <a:spcPts val="0"/>
              </a:spcAft>
              <a:buSzPts val="1400"/>
              <a:buFont typeface="PT Sans"/>
              <a:buChar char="●"/>
            </a:pPr>
            <a:r>
              <a:rPr lang="en" sz="1400">
                <a:latin typeface="PT Sans"/>
                <a:ea typeface="PT Sans"/>
                <a:cs typeface="PT Sans"/>
                <a:sym typeface="PT Sans"/>
              </a:rPr>
              <a:t>More patrolling at night (5pm - 1am) especially in the South and the Central districts of Chicago</a:t>
            </a:r>
            <a:endParaRPr sz="1400">
              <a:latin typeface="PT Sans"/>
              <a:ea typeface="PT Sans"/>
              <a:cs typeface="PT Sans"/>
              <a:sym typeface="PT Sans"/>
            </a:endParaRPr>
          </a:p>
        </p:txBody>
      </p:sp>
      <p:sp>
        <p:nvSpPr>
          <p:cNvPr id="1328" name="Google Shape;1328;p83"/>
          <p:cNvSpPr txBox="1"/>
          <p:nvPr>
            <p:ph idx="4294967295" type="title"/>
          </p:nvPr>
        </p:nvSpPr>
        <p:spPr>
          <a:xfrm>
            <a:off x="457000" y="440525"/>
            <a:ext cx="8279700" cy="60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High-crime &amp; low-arrest neighborhoods: recommendations </a:t>
            </a:r>
            <a:endParaRPr sz="3000"/>
          </a:p>
        </p:txBody>
      </p:sp>
      <p:sp>
        <p:nvSpPr>
          <p:cNvPr id="1329" name="Google Shape;1329;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30" name="Google Shape;1330;p83"/>
          <p:cNvPicPr preferRelativeResize="0"/>
          <p:nvPr/>
        </p:nvPicPr>
        <p:blipFill>
          <a:blip r:embed="rId3">
            <a:alphaModFix/>
          </a:blip>
          <a:stretch>
            <a:fillRect/>
          </a:stretch>
        </p:blipFill>
        <p:spPr>
          <a:xfrm>
            <a:off x="363675" y="1431088"/>
            <a:ext cx="4559424" cy="3090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sp>
        <p:nvSpPr>
          <p:cNvPr id="1335" name="Google Shape;1335;p84"/>
          <p:cNvSpPr txBox="1"/>
          <p:nvPr>
            <p:ph type="title"/>
          </p:nvPr>
        </p:nvSpPr>
        <p:spPr>
          <a:xfrm>
            <a:off x="1435525" y="1661275"/>
            <a:ext cx="3713400" cy="174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2"/>
                </a:solidFill>
              </a:rPr>
              <a:t>appendix</a:t>
            </a:r>
            <a:endParaRPr>
              <a:solidFill>
                <a:schemeClr val="lt2"/>
              </a:solidFill>
            </a:endParaRPr>
          </a:p>
        </p:txBody>
      </p:sp>
      <p:sp>
        <p:nvSpPr>
          <p:cNvPr id="1336" name="Google Shape;1336;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37" name="Google Shape;1337;p84"/>
          <p:cNvSpPr/>
          <p:nvPr/>
        </p:nvSpPr>
        <p:spPr>
          <a:xfrm>
            <a:off x="5396492" y="309196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84"/>
          <p:cNvSpPr/>
          <p:nvPr/>
        </p:nvSpPr>
        <p:spPr>
          <a:xfrm>
            <a:off x="6133477" y="4180537"/>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84"/>
          <p:cNvSpPr/>
          <p:nvPr/>
        </p:nvSpPr>
        <p:spPr>
          <a:xfrm rot="7201932">
            <a:off x="5337804" y="36867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84"/>
          <p:cNvSpPr/>
          <p:nvPr/>
        </p:nvSpPr>
        <p:spPr>
          <a:xfrm rot="-1685758">
            <a:off x="5995357" y="37329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1" name="Google Shape;1341;p84"/>
          <p:cNvGrpSpPr/>
          <p:nvPr/>
        </p:nvGrpSpPr>
        <p:grpSpPr>
          <a:xfrm>
            <a:off x="5272475" y="882123"/>
            <a:ext cx="3107245" cy="3299166"/>
            <a:chOff x="299357" y="956975"/>
            <a:chExt cx="3107245" cy="3299166"/>
          </a:xfrm>
        </p:grpSpPr>
        <p:grpSp>
          <p:nvGrpSpPr>
            <p:cNvPr id="1342" name="Google Shape;1342;p84"/>
            <p:cNvGrpSpPr/>
            <p:nvPr/>
          </p:nvGrpSpPr>
          <p:grpSpPr>
            <a:xfrm>
              <a:off x="2494950" y="1297100"/>
              <a:ext cx="65475" cy="397950"/>
              <a:chOff x="2551425" y="1409425"/>
              <a:chExt cx="65475" cy="397950"/>
            </a:xfrm>
          </p:grpSpPr>
          <p:sp>
            <p:nvSpPr>
              <p:cNvPr id="1343" name="Google Shape;1343;p84"/>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84"/>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84"/>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84"/>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84"/>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84"/>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84"/>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84"/>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84"/>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84"/>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3" name="Google Shape;1353;p84"/>
            <p:cNvGrpSpPr/>
            <p:nvPr/>
          </p:nvGrpSpPr>
          <p:grpSpPr>
            <a:xfrm>
              <a:off x="901100" y="956975"/>
              <a:ext cx="472550" cy="202200"/>
              <a:chOff x="1441900" y="2926313"/>
              <a:chExt cx="472550" cy="202200"/>
            </a:xfrm>
          </p:grpSpPr>
          <p:sp>
            <p:nvSpPr>
              <p:cNvPr id="1354" name="Google Shape;1354;p84"/>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84"/>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84"/>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84"/>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84"/>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9" name="Google Shape;1359;p84"/>
            <p:cNvGrpSpPr/>
            <p:nvPr/>
          </p:nvGrpSpPr>
          <p:grpSpPr>
            <a:xfrm>
              <a:off x="1280200" y="1078550"/>
              <a:ext cx="1043050" cy="1488400"/>
              <a:chOff x="910475" y="761863"/>
              <a:chExt cx="1043050" cy="1488400"/>
            </a:xfrm>
          </p:grpSpPr>
          <p:sp>
            <p:nvSpPr>
              <p:cNvPr id="1360" name="Google Shape;1360;p84"/>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84"/>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84"/>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84"/>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84"/>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84"/>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84"/>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84"/>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84"/>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84"/>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84"/>
              <p:cNvSpPr/>
              <p:nvPr/>
            </p:nvSpPr>
            <p:spPr>
              <a:xfrm>
                <a:off x="1051650" y="1990163"/>
                <a:ext cx="393275" cy="0"/>
              </a:xfrm>
              <a:custGeom>
                <a:rect b="b" l="l" r="r" t="t"/>
                <a:pathLst>
                  <a:path extrusionOk="0" fill="none" h="0" w="15731">
                    <a:moveTo>
                      <a:pt x="1" y="0"/>
                    </a:moveTo>
                    <a:lnTo>
                      <a:pt x="15731" y="0"/>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1" name="Google Shape;1371;p84"/>
            <p:cNvGrpSpPr/>
            <p:nvPr/>
          </p:nvGrpSpPr>
          <p:grpSpPr>
            <a:xfrm>
              <a:off x="1941575" y="2024713"/>
              <a:ext cx="875600" cy="1088925"/>
              <a:chOff x="5962175" y="478150"/>
              <a:chExt cx="875600" cy="1088925"/>
            </a:xfrm>
          </p:grpSpPr>
          <p:sp>
            <p:nvSpPr>
              <p:cNvPr id="1372" name="Google Shape;1372;p84"/>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rgbClr val="921D87"/>
                  </a:gs>
                  <a:gs pos="100000">
                    <a:srgbClr val="0E166C"/>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84"/>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rgbClr val="FFE485"/>
                  </a:gs>
                  <a:gs pos="100000">
                    <a:srgbClr val="FFB63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84"/>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84"/>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84"/>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rgbClr val="FFE485"/>
                  </a:gs>
                  <a:gs pos="100000">
                    <a:srgbClr val="FFB63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7" name="Google Shape;1377;p84"/>
            <p:cNvGrpSpPr/>
            <p:nvPr/>
          </p:nvGrpSpPr>
          <p:grpSpPr>
            <a:xfrm>
              <a:off x="807106" y="1645871"/>
              <a:ext cx="612965" cy="612965"/>
              <a:chOff x="5208200" y="980975"/>
              <a:chExt cx="440475" cy="440475"/>
            </a:xfrm>
          </p:grpSpPr>
          <p:sp>
            <p:nvSpPr>
              <p:cNvPr id="1378" name="Google Shape;1378;p84"/>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84"/>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rgbClr val="FFE485"/>
                  </a:gs>
                  <a:gs pos="100000">
                    <a:srgbClr val="FFB63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0" name="Google Shape;1380;p84"/>
            <p:cNvSpPr/>
            <p:nvPr/>
          </p:nvSpPr>
          <p:spPr>
            <a:xfrm>
              <a:off x="1280188" y="3106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FFE485"/>
                </a:gs>
                <a:gs pos="100000">
                  <a:srgbClr val="FFB63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84"/>
            <p:cNvSpPr/>
            <p:nvPr/>
          </p:nvSpPr>
          <p:spPr>
            <a:xfrm>
              <a:off x="1592388" y="2738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84"/>
            <p:cNvSpPr/>
            <p:nvPr/>
          </p:nvSpPr>
          <p:spPr>
            <a:xfrm>
              <a:off x="2585538" y="1004156"/>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84"/>
            <p:cNvSpPr/>
            <p:nvPr/>
          </p:nvSpPr>
          <p:spPr>
            <a:xfrm rot="-1685758">
              <a:off x="1054253" y="30429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4" name="Google Shape;1384;p84"/>
            <p:cNvGrpSpPr/>
            <p:nvPr/>
          </p:nvGrpSpPr>
          <p:grpSpPr>
            <a:xfrm>
              <a:off x="299357" y="3264591"/>
              <a:ext cx="953591" cy="334099"/>
              <a:chOff x="2271950" y="2722775"/>
              <a:chExt cx="575875" cy="201775"/>
            </a:xfrm>
          </p:grpSpPr>
          <p:sp>
            <p:nvSpPr>
              <p:cNvPr id="1385" name="Google Shape;1385;p84"/>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84"/>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84"/>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84"/>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84"/>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0" name="Google Shape;1390;p84"/>
            <p:cNvGrpSpPr/>
            <p:nvPr/>
          </p:nvGrpSpPr>
          <p:grpSpPr>
            <a:xfrm>
              <a:off x="2710772" y="1830439"/>
              <a:ext cx="695830" cy="243805"/>
              <a:chOff x="2271950" y="2722775"/>
              <a:chExt cx="575875" cy="201775"/>
            </a:xfrm>
          </p:grpSpPr>
          <p:sp>
            <p:nvSpPr>
              <p:cNvPr id="1391" name="Google Shape;1391;p84"/>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84"/>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84"/>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84"/>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84"/>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6" name="Google Shape;1396;p84"/>
            <p:cNvSpPr/>
            <p:nvPr/>
          </p:nvSpPr>
          <p:spPr>
            <a:xfrm>
              <a:off x="505976" y="2408303"/>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84"/>
            <p:cNvSpPr/>
            <p:nvPr/>
          </p:nvSpPr>
          <p:spPr>
            <a:xfrm>
              <a:off x="3007526" y="11358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84"/>
            <p:cNvSpPr/>
            <p:nvPr/>
          </p:nvSpPr>
          <p:spPr>
            <a:xfrm>
              <a:off x="3170038" y="2791388"/>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84"/>
            <p:cNvSpPr/>
            <p:nvPr/>
          </p:nvSpPr>
          <p:spPr>
            <a:xfrm rot="7201932">
              <a:off x="2008862" y="31746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84"/>
            <p:cNvSpPr/>
            <p:nvPr/>
          </p:nvSpPr>
          <p:spPr>
            <a:xfrm>
              <a:off x="2175901" y="39876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BE7AF3"/>
                </a:gs>
                <a:gs pos="100000">
                  <a:srgbClr val="921D87"/>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84"/>
            <p:cNvSpPr/>
            <p:nvPr/>
          </p:nvSpPr>
          <p:spPr>
            <a:xfrm rot="7198898">
              <a:off x="1348924" y="3430306"/>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5" name="Shape 1405"/>
        <p:cNvGrpSpPr/>
        <p:nvPr/>
      </p:nvGrpSpPr>
      <p:grpSpPr>
        <a:xfrm>
          <a:off x="0" y="0"/>
          <a:ext cx="0" cy="0"/>
          <a:chOff x="0" y="0"/>
          <a:chExt cx="0" cy="0"/>
        </a:xfrm>
      </p:grpSpPr>
      <p:sp>
        <p:nvSpPr>
          <p:cNvPr id="1406" name="Google Shape;1406;p85"/>
          <p:cNvSpPr txBox="1"/>
          <p:nvPr>
            <p:ph idx="1" type="subTitle"/>
          </p:nvPr>
        </p:nvSpPr>
        <p:spPr>
          <a:xfrm>
            <a:off x="714300" y="1259225"/>
            <a:ext cx="7715400" cy="33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https://data.cityofchicago.org/Public-Safety/Crimes-2001-to-Present/ijzp-q8t2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are the 22 columns reported in the data:</a:t>
            </a:r>
            <a:endParaRPr/>
          </a:p>
        </p:txBody>
      </p:sp>
      <p:sp>
        <p:nvSpPr>
          <p:cNvPr id="1407" name="Google Shape;1407;p85"/>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a:t>
            </a:r>
            <a:endParaRPr/>
          </a:p>
        </p:txBody>
      </p:sp>
      <p:sp>
        <p:nvSpPr>
          <p:cNvPr id="1408" name="Google Shape;1408;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09" name="Google Shape;1409;p85"/>
          <p:cNvPicPr preferRelativeResize="0"/>
          <p:nvPr/>
        </p:nvPicPr>
        <p:blipFill>
          <a:blip r:embed="rId4">
            <a:alphaModFix/>
          </a:blip>
          <a:stretch>
            <a:fillRect/>
          </a:stretch>
        </p:blipFill>
        <p:spPr>
          <a:xfrm>
            <a:off x="727650" y="1967375"/>
            <a:ext cx="7688701" cy="2578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63"/>
          <p:cNvSpPr/>
          <p:nvPr/>
        </p:nvSpPr>
        <p:spPr>
          <a:xfrm>
            <a:off x="7234875" y="7045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63"/>
          <p:cNvSpPr/>
          <p:nvPr/>
        </p:nvSpPr>
        <p:spPr>
          <a:xfrm>
            <a:off x="7910100" y="2261476"/>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63"/>
          <p:cNvSpPr/>
          <p:nvPr/>
        </p:nvSpPr>
        <p:spPr>
          <a:xfrm>
            <a:off x="830067" y="316681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63"/>
          <p:cNvSpPr/>
          <p:nvPr/>
        </p:nvSpPr>
        <p:spPr>
          <a:xfrm>
            <a:off x="1567052" y="4255387"/>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63"/>
          <p:cNvSpPr/>
          <p:nvPr/>
        </p:nvSpPr>
        <p:spPr>
          <a:xfrm>
            <a:off x="8172564" y="3182711"/>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2" name="Google Shape;692;p63"/>
          <p:cNvGrpSpPr/>
          <p:nvPr/>
        </p:nvGrpSpPr>
        <p:grpSpPr>
          <a:xfrm>
            <a:off x="7741747" y="734402"/>
            <a:ext cx="695830" cy="243805"/>
            <a:chOff x="2271950" y="2722775"/>
            <a:chExt cx="575875" cy="201775"/>
          </a:xfrm>
        </p:grpSpPr>
        <p:sp>
          <p:nvSpPr>
            <p:cNvPr id="693" name="Google Shape;693;p63"/>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63"/>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63"/>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63"/>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3"/>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8" name="Google Shape;698;p63"/>
          <p:cNvSpPr/>
          <p:nvPr/>
        </p:nvSpPr>
        <p:spPr>
          <a:xfrm rot="7198898">
            <a:off x="7185962" y="118886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63"/>
          <p:cNvSpPr/>
          <p:nvPr/>
        </p:nvSpPr>
        <p:spPr>
          <a:xfrm rot="7201932">
            <a:off x="771379" y="376159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63"/>
          <p:cNvSpPr/>
          <p:nvPr/>
        </p:nvSpPr>
        <p:spPr>
          <a:xfrm>
            <a:off x="662576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3"/>
          <p:cNvSpPr/>
          <p:nvPr/>
        </p:nvSpPr>
        <p:spPr>
          <a:xfrm rot="-1685758">
            <a:off x="1428932" y="38078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3"/>
          <p:cNvSpPr/>
          <p:nvPr/>
        </p:nvSpPr>
        <p:spPr>
          <a:xfrm>
            <a:off x="7932086" y="36930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3"/>
          <p:cNvSpPr txBox="1"/>
          <p:nvPr/>
        </p:nvSpPr>
        <p:spPr>
          <a:xfrm>
            <a:off x="4129775" y="2405675"/>
            <a:ext cx="4301100" cy="2261100"/>
          </a:xfrm>
          <a:prstGeom prst="rect">
            <a:avLst/>
          </a:prstGeom>
          <a:noFill/>
          <a:ln>
            <a:noFill/>
          </a:ln>
          <a:effectLst>
            <a:outerShdw blurRad="142875" rotWithShape="0" algn="bl">
              <a:srgbClr val="8FFFFF">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5000">
                <a:solidFill>
                  <a:srgbClr val="FFFFFF"/>
                </a:solidFill>
                <a:latin typeface="Exo"/>
                <a:ea typeface="Exo"/>
                <a:cs typeface="Exo"/>
                <a:sym typeface="Exo"/>
              </a:rPr>
              <a:t>EXECUTIVE </a:t>
            </a:r>
            <a:r>
              <a:rPr b="1" lang="en" sz="5000">
                <a:solidFill>
                  <a:schemeClr val="lt2"/>
                </a:solidFill>
                <a:latin typeface="Exo"/>
                <a:ea typeface="Exo"/>
                <a:cs typeface="Exo"/>
                <a:sym typeface="Exo"/>
              </a:rPr>
              <a:t>SUMMARY</a:t>
            </a:r>
            <a:endParaRPr b="1" sz="5000">
              <a:solidFill>
                <a:schemeClr val="lt2"/>
              </a:solidFill>
              <a:latin typeface="Exo"/>
              <a:ea typeface="Exo"/>
              <a:cs typeface="Exo"/>
              <a:sym typeface="Exo"/>
            </a:endParaRPr>
          </a:p>
        </p:txBody>
      </p:sp>
      <p:sp>
        <p:nvSpPr>
          <p:cNvPr id="704" name="Google Shape;704;p63"/>
          <p:cNvSpPr txBox="1"/>
          <p:nvPr/>
        </p:nvSpPr>
        <p:spPr>
          <a:xfrm>
            <a:off x="4129763" y="1734373"/>
            <a:ext cx="2879100" cy="920700"/>
          </a:xfrm>
          <a:prstGeom prst="rect">
            <a:avLst/>
          </a:prstGeom>
          <a:noFill/>
          <a:ln>
            <a:noFill/>
          </a:ln>
          <a:effectLst>
            <a:outerShdw blurRad="57150" rotWithShape="0" algn="bl">
              <a:srgbClr val="8FFFFF"/>
            </a:outerShdw>
          </a:effectLst>
        </p:spPr>
        <p:txBody>
          <a:bodyPr anchorCtr="0" anchor="ctr" bIns="91425" lIns="91425" spcFirstLastPara="1" rIns="97275" wrap="square" tIns="91425">
            <a:noAutofit/>
          </a:bodyPr>
          <a:lstStyle/>
          <a:p>
            <a:pPr indent="0" lvl="0" marL="0" rtl="0" algn="l">
              <a:spcBef>
                <a:spcPts val="0"/>
              </a:spcBef>
              <a:spcAft>
                <a:spcPts val="0"/>
              </a:spcAft>
              <a:buNone/>
            </a:pPr>
            <a:r>
              <a:rPr b="1" lang="en" sz="7000">
                <a:solidFill>
                  <a:schemeClr val="lt2"/>
                </a:solidFill>
                <a:latin typeface="Exo"/>
                <a:ea typeface="Exo"/>
                <a:cs typeface="Exo"/>
                <a:sym typeface="Exo"/>
              </a:rPr>
              <a:t>01</a:t>
            </a:r>
            <a:endParaRPr b="1" sz="7000">
              <a:solidFill>
                <a:schemeClr val="lt2"/>
              </a:solidFill>
              <a:latin typeface="Exo"/>
              <a:ea typeface="Exo"/>
              <a:cs typeface="Exo"/>
              <a:sym typeface="Exo"/>
            </a:endParaRPr>
          </a:p>
        </p:txBody>
      </p:sp>
      <p:grpSp>
        <p:nvGrpSpPr>
          <p:cNvPr id="705" name="Google Shape;705;p63"/>
          <p:cNvGrpSpPr/>
          <p:nvPr/>
        </p:nvGrpSpPr>
        <p:grpSpPr>
          <a:xfrm>
            <a:off x="706057" y="956975"/>
            <a:ext cx="3107245" cy="3299166"/>
            <a:chOff x="299357" y="956975"/>
            <a:chExt cx="3107245" cy="3299166"/>
          </a:xfrm>
        </p:grpSpPr>
        <p:grpSp>
          <p:nvGrpSpPr>
            <p:cNvPr id="706" name="Google Shape;706;p63"/>
            <p:cNvGrpSpPr/>
            <p:nvPr/>
          </p:nvGrpSpPr>
          <p:grpSpPr>
            <a:xfrm>
              <a:off x="2494950" y="1297100"/>
              <a:ext cx="65475" cy="397950"/>
              <a:chOff x="2551425" y="1409425"/>
              <a:chExt cx="65475" cy="397950"/>
            </a:xfrm>
          </p:grpSpPr>
          <p:sp>
            <p:nvSpPr>
              <p:cNvPr id="707" name="Google Shape;707;p63"/>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3"/>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3"/>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63"/>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63"/>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3"/>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63"/>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3"/>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3"/>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3"/>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7" name="Google Shape;717;p63"/>
            <p:cNvGrpSpPr/>
            <p:nvPr/>
          </p:nvGrpSpPr>
          <p:grpSpPr>
            <a:xfrm>
              <a:off x="901100" y="956975"/>
              <a:ext cx="472550" cy="202200"/>
              <a:chOff x="1441900" y="2926313"/>
              <a:chExt cx="472550" cy="202200"/>
            </a:xfrm>
          </p:grpSpPr>
          <p:sp>
            <p:nvSpPr>
              <p:cNvPr id="718" name="Google Shape;718;p63"/>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3"/>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3"/>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3"/>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3"/>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3" name="Google Shape;723;p63"/>
            <p:cNvGrpSpPr/>
            <p:nvPr/>
          </p:nvGrpSpPr>
          <p:grpSpPr>
            <a:xfrm>
              <a:off x="1280200" y="1078550"/>
              <a:ext cx="1043050" cy="1488400"/>
              <a:chOff x="910475" y="761863"/>
              <a:chExt cx="1043050" cy="1488400"/>
            </a:xfrm>
          </p:grpSpPr>
          <p:sp>
            <p:nvSpPr>
              <p:cNvPr id="724" name="Google Shape;724;p63"/>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3"/>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3"/>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3"/>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3"/>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3"/>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3"/>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3"/>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3"/>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3"/>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3"/>
              <p:cNvSpPr/>
              <p:nvPr/>
            </p:nvSpPr>
            <p:spPr>
              <a:xfrm>
                <a:off x="1051650" y="1990163"/>
                <a:ext cx="393275" cy="0"/>
              </a:xfrm>
              <a:custGeom>
                <a:rect b="b" l="l" r="r" t="t"/>
                <a:pathLst>
                  <a:path extrusionOk="0" fill="none" h="0" w="15731">
                    <a:moveTo>
                      <a:pt x="1" y="0"/>
                    </a:moveTo>
                    <a:lnTo>
                      <a:pt x="15731" y="0"/>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5" name="Google Shape;735;p63"/>
            <p:cNvGrpSpPr/>
            <p:nvPr/>
          </p:nvGrpSpPr>
          <p:grpSpPr>
            <a:xfrm>
              <a:off x="1941575" y="2024713"/>
              <a:ext cx="875600" cy="1088925"/>
              <a:chOff x="5962175" y="478150"/>
              <a:chExt cx="875600" cy="1088925"/>
            </a:xfrm>
          </p:grpSpPr>
          <p:sp>
            <p:nvSpPr>
              <p:cNvPr id="736" name="Google Shape;736;p63"/>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rgbClr val="921D87"/>
                  </a:gs>
                  <a:gs pos="100000">
                    <a:srgbClr val="0E166C"/>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3"/>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rgbClr val="FFE485"/>
                  </a:gs>
                  <a:gs pos="100000">
                    <a:srgbClr val="FFB63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3"/>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3"/>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3"/>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rgbClr val="FFE485"/>
                  </a:gs>
                  <a:gs pos="100000">
                    <a:srgbClr val="FFB63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63"/>
            <p:cNvGrpSpPr/>
            <p:nvPr/>
          </p:nvGrpSpPr>
          <p:grpSpPr>
            <a:xfrm>
              <a:off x="807106" y="1645871"/>
              <a:ext cx="612965" cy="612965"/>
              <a:chOff x="5208200" y="980975"/>
              <a:chExt cx="440475" cy="440475"/>
            </a:xfrm>
          </p:grpSpPr>
          <p:sp>
            <p:nvSpPr>
              <p:cNvPr id="742" name="Google Shape;742;p63"/>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3"/>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rgbClr val="FFE485"/>
                  </a:gs>
                  <a:gs pos="100000">
                    <a:srgbClr val="FFB63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4" name="Google Shape;744;p63"/>
            <p:cNvSpPr/>
            <p:nvPr/>
          </p:nvSpPr>
          <p:spPr>
            <a:xfrm>
              <a:off x="1280188" y="3106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FFE485"/>
                </a:gs>
                <a:gs pos="100000">
                  <a:srgbClr val="FFB63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3"/>
            <p:cNvSpPr/>
            <p:nvPr/>
          </p:nvSpPr>
          <p:spPr>
            <a:xfrm>
              <a:off x="1592388" y="2738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3"/>
            <p:cNvSpPr/>
            <p:nvPr/>
          </p:nvSpPr>
          <p:spPr>
            <a:xfrm>
              <a:off x="2585538" y="1004156"/>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3"/>
            <p:cNvSpPr/>
            <p:nvPr/>
          </p:nvSpPr>
          <p:spPr>
            <a:xfrm rot="-1685758">
              <a:off x="1054253" y="30429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8" name="Google Shape;748;p63"/>
            <p:cNvGrpSpPr/>
            <p:nvPr/>
          </p:nvGrpSpPr>
          <p:grpSpPr>
            <a:xfrm>
              <a:off x="299357" y="3264591"/>
              <a:ext cx="953591" cy="334099"/>
              <a:chOff x="2271950" y="2722775"/>
              <a:chExt cx="575875" cy="201775"/>
            </a:xfrm>
          </p:grpSpPr>
          <p:sp>
            <p:nvSpPr>
              <p:cNvPr id="749" name="Google Shape;749;p63"/>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3"/>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3"/>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3"/>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3"/>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4" name="Google Shape;754;p63"/>
            <p:cNvGrpSpPr/>
            <p:nvPr/>
          </p:nvGrpSpPr>
          <p:grpSpPr>
            <a:xfrm>
              <a:off x="2710772" y="1830439"/>
              <a:ext cx="695830" cy="243805"/>
              <a:chOff x="2271950" y="2722775"/>
              <a:chExt cx="575875" cy="201775"/>
            </a:xfrm>
          </p:grpSpPr>
          <p:sp>
            <p:nvSpPr>
              <p:cNvPr id="755" name="Google Shape;755;p63"/>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3"/>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3"/>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3"/>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3"/>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0" name="Google Shape;760;p63"/>
            <p:cNvSpPr/>
            <p:nvPr/>
          </p:nvSpPr>
          <p:spPr>
            <a:xfrm>
              <a:off x="505976" y="2408303"/>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3"/>
            <p:cNvSpPr/>
            <p:nvPr/>
          </p:nvSpPr>
          <p:spPr>
            <a:xfrm>
              <a:off x="3007526" y="11358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3"/>
            <p:cNvSpPr/>
            <p:nvPr/>
          </p:nvSpPr>
          <p:spPr>
            <a:xfrm>
              <a:off x="3170038" y="2791388"/>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3"/>
            <p:cNvSpPr/>
            <p:nvPr/>
          </p:nvSpPr>
          <p:spPr>
            <a:xfrm rot="7201932">
              <a:off x="2008862" y="31746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3"/>
            <p:cNvSpPr/>
            <p:nvPr/>
          </p:nvSpPr>
          <p:spPr>
            <a:xfrm>
              <a:off x="2175901" y="39876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BE7AF3"/>
                </a:gs>
                <a:gs pos="100000">
                  <a:srgbClr val="921D87"/>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3"/>
            <p:cNvSpPr/>
            <p:nvPr/>
          </p:nvSpPr>
          <p:spPr>
            <a:xfrm rot="7198898">
              <a:off x="1348924" y="3430306"/>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6" name="Google Shape;766;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64"/>
          <p:cNvSpPr txBox="1"/>
          <p:nvPr>
            <p:ph idx="4294967295" type="subTitle"/>
          </p:nvPr>
        </p:nvSpPr>
        <p:spPr>
          <a:xfrm>
            <a:off x="714300" y="543275"/>
            <a:ext cx="7715400" cy="435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latin typeface="PT Sans"/>
                <a:ea typeface="PT Sans"/>
                <a:cs typeface="PT Sans"/>
                <a:sym typeface="PT Sans"/>
              </a:rPr>
              <a:t>Using data of reported incidents of crime which occured in the City of Chicago </a:t>
            </a:r>
            <a:r>
              <a:rPr lang="en" sz="1900">
                <a:solidFill>
                  <a:schemeClr val="lt2"/>
                </a:solidFill>
                <a:latin typeface="PT Sans"/>
                <a:ea typeface="PT Sans"/>
                <a:cs typeface="PT Sans"/>
                <a:sym typeface="PT Sans"/>
              </a:rPr>
              <a:t>between 2019 and 2022</a:t>
            </a:r>
            <a:r>
              <a:rPr lang="en" sz="1900">
                <a:latin typeface="PT Sans"/>
                <a:ea typeface="PT Sans"/>
                <a:cs typeface="PT Sans"/>
                <a:sym typeface="PT Sans"/>
              </a:rPr>
              <a:t>, we can analyze recent trends in different types of crimes</a:t>
            </a:r>
            <a:r>
              <a:rPr lang="en" sz="1900">
                <a:latin typeface="PT Sans"/>
                <a:ea typeface="PT Sans"/>
                <a:cs typeface="PT Sans"/>
                <a:sym typeface="PT Sans"/>
              </a:rPr>
              <a:t> which occured</a:t>
            </a:r>
            <a:r>
              <a:rPr lang="en" sz="1900">
                <a:latin typeface="PT Sans"/>
                <a:ea typeface="PT Sans"/>
                <a:cs typeface="PT Sans"/>
                <a:sym typeface="PT Sans"/>
              </a:rPr>
              <a:t> in different districts of the city</a:t>
            </a:r>
            <a:r>
              <a:rPr lang="en" sz="1900">
                <a:latin typeface="PT Sans"/>
                <a:ea typeface="PT Sans"/>
                <a:cs typeface="PT Sans"/>
                <a:sym typeface="PT Sans"/>
              </a:rPr>
              <a:t>.</a:t>
            </a:r>
            <a:endParaRPr sz="1900">
              <a:latin typeface="PT Sans"/>
              <a:ea typeface="PT Sans"/>
              <a:cs typeface="PT Sans"/>
              <a:sym typeface="PT Sans"/>
            </a:endParaRPr>
          </a:p>
          <a:p>
            <a:pPr indent="0" lvl="0" marL="0" rtl="0" algn="ctr">
              <a:spcBef>
                <a:spcPts val="1200"/>
              </a:spcBef>
              <a:spcAft>
                <a:spcPts val="0"/>
              </a:spcAft>
              <a:buNone/>
            </a:pPr>
            <a:r>
              <a:rPr b="1" lang="en" sz="1900">
                <a:latin typeface="PT Sans"/>
                <a:ea typeface="PT Sans"/>
                <a:cs typeface="PT Sans"/>
                <a:sym typeface="PT Sans"/>
              </a:rPr>
              <a:t>Use to stakeholders:</a:t>
            </a:r>
            <a:endParaRPr b="1" sz="1900">
              <a:latin typeface="PT Sans"/>
              <a:ea typeface="PT Sans"/>
              <a:cs typeface="PT Sans"/>
              <a:sym typeface="PT Sans"/>
            </a:endParaRPr>
          </a:p>
          <a:p>
            <a:pPr indent="0" lvl="0" marL="0" rtl="0" algn="just">
              <a:lnSpc>
                <a:spcPct val="105000"/>
              </a:lnSpc>
              <a:spcBef>
                <a:spcPts val="1200"/>
              </a:spcBef>
              <a:spcAft>
                <a:spcPts val="0"/>
              </a:spcAft>
              <a:buNone/>
            </a:pPr>
            <a:r>
              <a:rPr lang="en" sz="1900">
                <a:latin typeface="PT Sans"/>
                <a:ea typeface="PT Sans"/>
                <a:cs typeface="PT Sans"/>
                <a:sym typeface="PT Sans"/>
              </a:rPr>
              <a:t>The purpose of our project is to enable </a:t>
            </a:r>
            <a:r>
              <a:rPr lang="en" sz="1900">
                <a:solidFill>
                  <a:schemeClr val="lt2"/>
                </a:solidFill>
                <a:latin typeface="PT Sans"/>
                <a:ea typeface="PT Sans"/>
                <a:cs typeface="PT Sans"/>
                <a:sym typeface="PT Sans"/>
              </a:rPr>
              <a:t>Local Communities</a:t>
            </a:r>
            <a:r>
              <a:rPr lang="en" sz="1900">
                <a:latin typeface="PT Sans"/>
                <a:ea typeface="PT Sans"/>
                <a:cs typeface="PT Sans"/>
                <a:sym typeface="PT Sans"/>
              </a:rPr>
              <a:t> and </a:t>
            </a:r>
            <a:r>
              <a:rPr lang="en" sz="1900">
                <a:solidFill>
                  <a:schemeClr val="lt2"/>
                </a:solidFill>
                <a:latin typeface="PT Sans"/>
                <a:ea typeface="PT Sans"/>
                <a:cs typeface="PT Sans"/>
                <a:sym typeface="PT Sans"/>
              </a:rPr>
              <a:t>Public Law Enforcement Agencies of Chicago</a:t>
            </a:r>
            <a:r>
              <a:rPr lang="en" sz="1900">
                <a:latin typeface="PT Sans"/>
                <a:ea typeface="PT Sans"/>
                <a:cs typeface="PT Sans"/>
                <a:sym typeface="PT Sans"/>
              </a:rPr>
              <a:t> make data-driven insights and </a:t>
            </a:r>
            <a:r>
              <a:rPr lang="en" sz="1900">
                <a:latin typeface="PT Sans"/>
                <a:ea typeface="PT Sans"/>
                <a:cs typeface="PT Sans"/>
                <a:sym typeface="PT Sans"/>
              </a:rPr>
              <a:t>mitigate </a:t>
            </a:r>
            <a:r>
              <a:rPr lang="en" sz="1900">
                <a:latin typeface="PT Sans"/>
                <a:ea typeface="PT Sans"/>
                <a:cs typeface="PT Sans"/>
                <a:sym typeface="PT Sans"/>
              </a:rPr>
              <a:t>Public Security pressures faced in Chicago.</a:t>
            </a:r>
            <a:r>
              <a:rPr b="1" lang="en" sz="1900">
                <a:latin typeface="PT Sans"/>
                <a:ea typeface="PT Sans"/>
                <a:cs typeface="PT Sans"/>
                <a:sym typeface="PT Sans"/>
              </a:rPr>
              <a:t> </a:t>
            </a:r>
            <a:endParaRPr b="1" sz="1900">
              <a:latin typeface="PT Sans"/>
              <a:ea typeface="PT Sans"/>
              <a:cs typeface="PT Sans"/>
              <a:sym typeface="PT Sans"/>
            </a:endParaRPr>
          </a:p>
          <a:p>
            <a:pPr indent="0" lvl="0" marL="0" rtl="0" algn="just">
              <a:lnSpc>
                <a:spcPct val="105000"/>
              </a:lnSpc>
              <a:spcBef>
                <a:spcPts val="1200"/>
              </a:spcBef>
              <a:spcAft>
                <a:spcPts val="0"/>
              </a:spcAft>
              <a:buNone/>
            </a:pPr>
            <a:r>
              <a:rPr lang="en" sz="1900">
                <a:latin typeface="PT Sans"/>
                <a:ea typeface="PT Sans"/>
                <a:cs typeface="PT Sans"/>
                <a:sym typeface="PT Sans"/>
              </a:rPr>
              <a:t>The analyses and visualizations can be used by businesses who are deciding which areas of the city would be most ideal to expand into, as well as by policymakers for the City of Chicago in reference to budget allocations and introduction of new projects. </a:t>
            </a:r>
            <a:endParaRPr sz="1900">
              <a:latin typeface="PT Sans"/>
              <a:ea typeface="PT Sans"/>
              <a:cs typeface="PT Sans"/>
              <a:sym typeface="PT Sans"/>
            </a:endParaRPr>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sp>
        <p:nvSpPr>
          <p:cNvPr id="772" name="Google Shape;772;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65"/>
          <p:cNvSpPr/>
          <p:nvPr/>
        </p:nvSpPr>
        <p:spPr>
          <a:xfrm>
            <a:off x="7234875" y="7045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5"/>
          <p:cNvSpPr/>
          <p:nvPr/>
        </p:nvSpPr>
        <p:spPr>
          <a:xfrm>
            <a:off x="7910100" y="2261476"/>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5"/>
          <p:cNvSpPr/>
          <p:nvPr/>
        </p:nvSpPr>
        <p:spPr>
          <a:xfrm>
            <a:off x="830067" y="316681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65"/>
          <p:cNvSpPr/>
          <p:nvPr/>
        </p:nvSpPr>
        <p:spPr>
          <a:xfrm>
            <a:off x="1567052" y="4255387"/>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65"/>
          <p:cNvSpPr/>
          <p:nvPr/>
        </p:nvSpPr>
        <p:spPr>
          <a:xfrm>
            <a:off x="8172564" y="3182711"/>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2" name="Google Shape;782;p65"/>
          <p:cNvGrpSpPr/>
          <p:nvPr/>
        </p:nvGrpSpPr>
        <p:grpSpPr>
          <a:xfrm>
            <a:off x="7741747" y="734402"/>
            <a:ext cx="695830" cy="243805"/>
            <a:chOff x="2271950" y="2722775"/>
            <a:chExt cx="575875" cy="201775"/>
          </a:xfrm>
        </p:grpSpPr>
        <p:sp>
          <p:nvSpPr>
            <p:cNvPr id="783" name="Google Shape;783;p65"/>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5"/>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5"/>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65"/>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5"/>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8" name="Google Shape;788;p65"/>
          <p:cNvSpPr/>
          <p:nvPr/>
        </p:nvSpPr>
        <p:spPr>
          <a:xfrm rot="7198898">
            <a:off x="7185962" y="118886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5"/>
          <p:cNvSpPr/>
          <p:nvPr/>
        </p:nvSpPr>
        <p:spPr>
          <a:xfrm rot="7201932">
            <a:off x="771379" y="376159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5"/>
          <p:cNvSpPr/>
          <p:nvPr/>
        </p:nvSpPr>
        <p:spPr>
          <a:xfrm>
            <a:off x="662576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5"/>
          <p:cNvSpPr/>
          <p:nvPr/>
        </p:nvSpPr>
        <p:spPr>
          <a:xfrm rot="-1685758">
            <a:off x="1428932" y="38078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5"/>
          <p:cNvSpPr txBox="1"/>
          <p:nvPr/>
        </p:nvSpPr>
        <p:spPr>
          <a:xfrm>
            <a:off x="4129775" y="2405675"/>
            <a:ext cx="4400400" cy="2261100"/>
          </a:xfrm>
          <a:prstGeom prst="rect">
            <a:avLst/>
          </a:prstGeom>
          <a:noFill/>
          <a:ln>
            <a:noFill/>
          </a:ln>
          <a:effectLst>
            <a:outerShdw blurRad="142875" rotWithShape="0" algn="bl">
              <a:srgbClr val="8FFFFF">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5000">
                <a:solidFill>
                  <a:srgbClr val="FFFFFF"/>
                </a:solidFill>
                <a:latin typeface="Exo"/>
                <a:ea typeface="Exo"/>
                <a:cs typeface="Exo"/>
                <a:sym typeface="Exo"/>
              </a:rPr>
              <a:t>DATA</a:t>
            </a:r>
            <a:r>
              <a:rPr b="1" lang="en" sz="5000">
                <a:solidFill>
                  <a:srgbClr val="FFFFFF"/>
                </a:solidFill>
                <a:latin typeface="Exo"/>
                <a:ea typeface="Exo"/>
                <a:cs typeface="Exo"/>
                <a:sym typeface="Exo"/>
              </a:rPr>
              <a:t> </a:t>
            </a:r>
            <a:r>
              <a:rPr b="1" lang="en" sz="5000">
                <a:solidFill>
                  <a:schemeClr val="lt2"/>
                </a:solidFill>
                <a:latin typeface="Exo"/>
                <a:ea typeface="Exo"/>
                <a:cs typeface="Exo"/>
                <a:sym typeface="Exo"/>
              </a:rPr>
              <a:t>DESCRIPTION</a:t>
            </a:r>
            <a:endParaRPr b="1" sz="5000">
              <a:solidFill>
                <a:schemeClr val="lt2"/>
              </a:solidFill>
              <a:latin typeface="Exo"/>
              <a:ea typeface="Exo"/>
              <a:cs typeface="Exo"/>
              <a:sym typeface="Exo"/>
            </a:endParaRPr>
          </a:p>
        </p:txBody>
      </p:sp>
      <p:sp>
        <p:nvSpPr>
          <p:cNvPr id="793" name="Google Shape;793;p65"/>
          <p:cNvSpPr txBox="1"/>
          <p:nvPr/>
        </p:nvSpPr>
        <p:spPr>
          <a:xfrm>
            <a:off x="4129763" y="1734373"/>
            <a:ext cx="2879100" cy="920700"/>
          </a:xfrm>
          <a:prstGeom prst="rect">
            <a:avLst/>
          </a:prstGeom>
          <a:noFill/>
          <a:ln>
            <a:noFill/>
          </a:ln>
          <a:effectLst>
            <a:outerShdw blurRad="57150" rotWithShape="0" algn="bl">
              <a:srgbClr val="8FFFFF"/>
            </a:outerShdw>
          </a:effectLst>
        </p:spPr>
        <p:txBody>
          <a:bodyPr anchorCtr="0" anchor="ctr" bIns="91425" lIns="91425" spcFirstLastPara="1" rIns="97275" wrap="square" tIns="91425">
            <a:noAutofit/>
          </a:bodyPr>
          <a:lstStyle/>
          <a:p>
            <a:pPr indent="0" lvl="0" marL="0" rtl="0" algn="l">
              <a:spcBef>
                <a:spcPts val="0"/>
              </a:spcBef>
              <a:spcAft>
                <a:spcPts val="0"/>
              </a:spcAft>
              <a:buNone/>
            </a:pPr>
            <a:r>
              <a:rPr b="1" lang="en" sz="7000">
                <a:solidFill>
                  <a:schemeClr val="lt2"/>
                </a:solidFill>
                <a:latin typeface="Exo"/>
                <a:ea typeface="Exo"/>
                <a:cs typeface="Exo"/>
                <a:sym typeface="Exo"/>
              </a:rPr>
              <a:t>02</a:t>
            </a:r>
            <a:endParaRPr b="1" sz="7000">
              <a:solidFill>
                <a:schemeClr val="lt2"/>
              </a:solidFill>
              <a:latin typeface="Exo"/>
              <a:ea typeface="Exo"/>
              <a:cs typeface="Exo"/>
              <a:sym typeface="Exo"/>
            </a:endParaRPr>
          </a:p>
        </p:txBody>
      </p:sp>
      <p:grpSp>
        <p:nvGrpSpPr>
          <p:cNvPr id="794" name="Google Shape;794;p65"/>
          <p:cNvGrpSpPr/>
          <p:nvPr/>
        </p:nvGrpSpPr>
        <p:grpSpPr>
          <a:xfrm>
            <a:off x="706057" y="956975"/>
            <a:ext cx="3107245" cy="3299166"/>
            <a:chOff x="299357" y="956975"/>
            <a:chExt cx="3107245" cy="3299166"/>
          </a:xfrm>
        </p:grpSpPr>
        <p:grpSp>
          <p:nvGrpSpPr>
            <p:cNvPr id="795" name="Google Shape;795;p65"/>
            <p:cNvGrpSpPr/>
            <p:nvPr/>
          </p:nvGrpSpPr>
          <p:grpSpPr>
            <a:xfrm>
              <a:off x="2494950" y="1297100"/>
              <a:ext cx="65475" cy="397950"/>
              <a:chOff x="2551425" y="1409425"/>
              <a:chExt cx="65475" cy="397950"/>
            </a:xfrm>
          </p:grpSpPr>
          <p:sp>
            <p:nvSpPr>
              <p:cNvPr id="796" name="Google Shape;796;p65"/>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5"/>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5"/>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5"/>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5"/>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5"/>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5"/>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5"/>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5"/>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65"/>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6" name="Google Shape;806;p65"/>
            <p:cNvGrpSpPr/>
            <p:nvPr/>
          </p:nvGrpSpPr>
          <p:grpSpPr>
            <a:xfrm>
              <a:off x="901100" y="956975"/>
              <a:ext cx="472550" cy="202200"/>
              <a:chOff x="1441900" y="2926313"/>
              <a:chExt cx="472550" cy="202200"/>
            </a:xfrm>
          </p:grpSpPr>
          <p:sp>
            <p:nvSpPr>
              <p:cNvPr id="807" name="Google Shape;807;p65"/>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65"/>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65"/>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65"/>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5"/>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2" name="Google Shape;812;p65"/>
            <p:cNvGrpSpPr/>
            <p:nvPr/>
          </p:nvGrpSpPr>
          <p:grpSpPr>
            <a:xfrm>
              <a:off x="1280200" y="1078550"/>
              <a:ext cx="1043050" cy="1488400"/>
              <a:chOff x="910475" y="761863"/>
              <a:chExt cx="1043050" cy="1488400"/>
            </a:xfrm>
          </p:grpSpPr>
          <p:sp>
            <p:nvSpPr>
              <p:cNvPr id="813" name="Google Shape;813;p65"/>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5"/>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5"/>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5"/>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5"/>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5"/>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5"/>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5"/>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5"/>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5"/>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5"/>
              <p:cNvSpPr/>
              <p:nvPr/>
            </p:nvSpPr>
            <p:spPr>
              <a:xfrm>
                <a:off x="1051650" y="1990163"/>
                <a:ext cx="393275" cy="0"/>
              </a:xfrm>
              <a:custGeom>
                <a:rect b="b" l="l" r="r" t="t"/>
                <a:pathLst>
                  <a:path extrusionOk="0" fill="none" h="0" w="15731">
                    <a:moveTo>
                      <a:pt x="1" y="0"/>
                    </a:moveTo>
                    <a:lnTo>
                      <a:pt x="15731" y="0"/>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4" name="Google Shape;824;p65"/>
            <p:cNvGrpSpPr/>
            <p:nvPr/>
          </p:nvGrpSpPr>
          <p:grpSpPr>
            <a:xfrm>
              <a:off x="1941575" y="2024713"/>
              <a:ext cx="875600" cy="1088925"/>
              <a:chOff x="5962175" y="478150"/>
              <a:chExt cx="875600" cy="1088925"/>
            </a:xfrm>
          </p:grpSpPr>
          <p:sp>
            <p:nvSpPr>
              <p:cNvPr id="825" name="Google Shape;825;p65"/>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rgbClr val="921D87"/>
                  </a:gs>
                  <a:gs pos="100000">
                    <a:srgbClr val="0E166C"/>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65"/>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rgbClr val="FFE485"/>
                  </a:gs>
                  <a:gs pos="100000">
                    <a:srgbClr val="FFB63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65"/>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5"/>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5"/>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rgbClr val="FFE485"/>
                  </a:gs>
                  <a:gs pos="100000">
                    <a:srgbClr val="FFB63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0" name="Google Shape;830;p65"/>
            <p:cNvGrpSpPr/>
            <p:nvPr/>
          </p:nvGrpSpPr>
          <p:grpSpPr>
            <a:xfrm>
              <a:off x="807106" y="1645871"/>
              <a:ext cx="612965" cy="612965"/>
              <a:chOff x="5208200" y="980975"/>
              <a:chExt cx="440475" cy="440475"/>
            </a:xfrm>
          </p:grpSpPr>
          <p:sp>
            <p:nvSpPr>
              <p:cNvPr id="831" name="Google Shape;831;p65"/>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5"/>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rgbClr val="FFE485"/>
                  </a:gs>
                  <a:gs pos="100000">
                    <a:srgbClr val="FFB63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3" name="Google Shape;833;p65"/>
            <p:cNvSpPr/>
            <p:nvPr/>
          </p:nvSpPr>
          <p:spPr>
            <a:xfrm>
              <a:off x="1280188" y="3106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FFE485"/>
                </a:gs>
                <a:gs pos="100000">
                  <a:srgbClr val="FFB63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5"/>
            <p:cNvSpPr/>
            <p:nvPr/>
          </p:nvSpPr>
          <p:spPr>
            <a:xfrm>
              <a:off x="1592388" y="2738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5"/>
            <p:cNvSpPr/>
            <p:nvPr/>
          </p:nvSpPr>
          <p:spPr>
            <a:xfrm>
              <a:off x="2585538" y="1004156"/>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5"/>
            <p:cNvSpPr/>
            <p:nvPr/>
          </p:nvSpPr>
          <p:spPr>
            <a:xfrm rot="-1685758">
              <a:off x="1054253" y="30429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7" name="Google Shape;837;p65"/>
            <p:cNvGrpSpPr/>
            <p:nvPr/>
          </p:nvGrpSpPr>
          <p:grpSpPr>
            <a:xfrm>
              <a:off x="299357" y="3264591"/>
              <a:ext cx="953591" cy="334099"/>
              <a:chOff x="2271950" y="2722775"/>
              <a:chExt cx="575875" cy="201775"/>
            </a:xfrm>
          </p:grpSpPr>
          <p:sp>
            <p:nvSpPr>
              <p:cNvPr id="838" name="Google Shape;838;p65"/>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65"/>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65"/>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65"/>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65"/>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3" name="Google Shape;843;p65"/>
            <p:cNvGrpSpPr/>
            <p:nvPr/>
          </p:nvGrpSpPr>
          <p:grpSpPr>
            <a:xfrm>
              <a:off x="2710772" y="1830439"/>
              <a:ext cx="695830" cy="243805"/>
              <a:chOff x="2271950" y="2722775"/>
              <a:chExt cx="575875" cy="201775"/>
            </a:xfrm>
          </p:grpSpPr>
          <p:sp>
            <p:nvSpPr>
              <p:cNvPr id="844" name="Google Shape;844;p65"/>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65"/>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5"/>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5"/>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65"/>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9" name="Google Shape;849;p65"/>
            <p:cNvSpPr/>
            <p:nvPr/>
          </p:nvSpPr>
          <p:spPr>
            <a:xfrm>
              <a:off x="505976" y="2408303"/>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BE7AF3"/>
                </a:gs>
                <a:gs pos="100000">
                  <a:srgbClr val="921D8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65"/>
            <p:cNvSpPr/>
            <p:nvPr/>
          </p:nvSpPr>
          <p:spPr>
            <a:xfrm>
              <a:off x="3007526" y="11358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65"/>
            <p:cNvSpPr/>
            <p:nvPr/>
          </p:nvSpPr>
          <p:spPr>
            <a:xfrm>
              <a:off x="3170038" y="2791388"/>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rgbClr val="FFFFFF"/>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65"/>
            <p:cNvSpPr/>
            <p:nvPr/>
          </p:nvSpPr>
          <p:spPr>
            <a:xfrm rot="7201932">
              <a:off x="2008862" y="31746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65"/>
            <p:cNvSpPr/>
            <p:nvPr/>
          </p:nvSpPr>
          <p:spPr>
            <a:xfrm>
              <a:off x="2175901" y="39876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BE7AF3"/>
                </a:gs>
                <a:gs pos="100000">
                  <a:srgbClr val="921D87"/>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65"/>
            <p:cNvSpPr/>
            <p:nvPr/>
          </p:nvSpPr>
          <p:spPr>
            <a:xfrm rot="7198898">
              <a:off x="1348924" y="3430306"/>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5" name="Google Shape;855;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66"/>
          <p:cNvSpPr txBox="1"/>
          <p:nvPr>
            <p:ph idx="1" type="subTitle"/>
          </p:nvPr>
        </p:nvSpPr>
        <p:spPr>
          <a:xfrm>
            <a:off x="714300" y="1259225"/>
            <a:ext cx="7715400" cy="33453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SzPts val="1300"/>
              <a:buFont typeface="Lato"/>
              <a:buChar char="●"/>
            </a:pPr>
            <a:r>
              <a:rPr lang="en" sz="1400">
                <a:latin typeface="PT Sans"/>
                <a:ea typeface="PT Sans"/>
                <a:cs typeface="PT Sans"/>
                <a:sym typeface="PT Sans"/>
              </a:rPr>
              <a:t>We obtained the </a:t>
            </a:r>
            <a:r>
              <a:rPr b="1" lang="en" sz="1400">
                <a:latin typeface="PT Sans"/>
                <a:ea typeface="PT Sans"/>
                <a:cs typeface="PT Sans"/>
                <a:sym typeface="PT Sans"/>
              </a:rPr>
              <a:t>reported crimes </a:t>
            </a:r>
            <a:r>
              <a:rPr lang="en" sz="1400">
                <a:latin typeface="PT Sans"/>
                <a:ea typeface="PT Sans"/>
                <a:cs typeface="PT Sans"/>
                <a:sym typeface="PT Sans"/>
              </a:rPr>
              <a:t>data from the Chicago Data Portal </a:t>
            </a:r>
            <a:r>
              <a:rPr baseline="30000" lang="en" sz="1400">
                <a:latin typeface="PT Sans"/>
                <a:ea typeface="PT Sans"/>
                <a:cs typeface="PT Sans"/>
                <a:sym typeface="PT Sans"/>
              </a:rPr>
              <a:t>1</a:t>
            </a:r>
            <a:endParaRPr baseline="30000" sz="1400">
              <a:latin typeface="PT Sans"/>
              <a:ea typeface="PT Sans"/>
              <a:cs typeface="PT Sans"/>
              <a:sym typeface="PT Sans"/>
            </a:endParaRPr>
          </a:p>
          <a:p>
            <a:pPr indent="-311150" lvl="0" marL="457200" rtl="0" algn="just">
              <a:lnSpc>
                <a:spcPct val="150000"/>
              </a:lnSpc>
              <a:spcBef>
                <a:spcPts val="0"/>
              </a:spcBef>
              <a:spcAft>
                <a:spcPts val="0"/>
              </a:spcAft>
              <a:buSzPts val="1300"/>
              <a:buFont typeface="PT Sans"/>
              <a:buChar char="●"/>
            </a:pPr>
            <a:r>
              <a:rPr lang="en" sz="1400">
                <a:latin typeface="PT Sans"/>
                <a:ea typeface="PT Sans"/>
                <a:cs typeface="PT Sans"/>
                <a:sym typeface="PT Sans"/>
              </a:rPr>
              <a:t>We </a:t>
            </a:r>
            <a:r>
              <a:rPr lang="en" sz="1400">
                <a:solidFill>
                  <a:schemeClr val="lt2"/>
                </a:solidFill>
                <a:latin typeface="PT Sans"/>
                <a:ea typeface="PT Sans"/>
                <a:cs typeface="PT Sans"/>
                <a:sym typeface="PT Sans"/>
              </a:rPr>
              <a:t>aggregated the data</a:t>
            </a:r>
            <a:r>
              <a:rPr lang="en" sz="1400">
                <a:latin typeface="PT Sans"/>
                <a:ea typeface="PT Sans"/>
                <a:cs typeface="PT Sans"/>
                <a:sym typeface="PT Sans"/>
              </a:rPr>
              <a:t> over the years to show the overall trend in the number of crimes reported since 2001</a:t>
            </a:r>
            <a:endParaRPr sz="1400">
              <a:latin typeface="PT Sans"/>
              <a:ea typeface="PT Sans"/>
              <a:cs typeface="PT Sans"/>
              <a:sym typeface="PT Sans"/>
            </a:endParaRPr>
          </a:p>
          <a:p>
            <a:pPr indent="-317500" lvl="0" marL="457200" rtl="0" algn="just">
              <a:lnSpc>
                <a:spcPct val="150000"/>
              </a:lnSpc>
              <a:spcBef>
                <a:spcPts val="0"/>
              </a:spcBef>
              <a:spcAft>
                <a:spcPts val="0"/>
              </a:spcAft>
              <a:buSzPts val="1400"/>
              <a:buFont typeface="PT Sans"/>
              <a:buChar char="●"/>
            </a:pPr>
            <a:r>
              <a:rPr lang="en" sz="1400">
                <a:latin typeface="PT Sans"/>
                <a:ea typeface="PT Sans"/>
                <a:cs typeface="PT Sans"/>
                <a:sym typeface="PT Sans"/>
              </a:rPr>
              <a:t>We also chose to analyze a</a:t>
            </a:r>
            <a:r>
              <a:rPr lang="en" sz="1400">
                <a:solidFill>
                  <a:schemeClr val="lt2"/>
                </a:solidFill>
                <a:latin typeface="PT Sans"/>
                <a:ea typeface="PT Sans"/>
                <a:cs typeface="PT Sans"/>
                <a:sym typeface="PT Sans"/>
              </a:rPr>
              <a:t> smaller subset </a:t>
            </a:r>
            <a:r>
              <a:rPr lang="en" sz="1400">
                <a:latin typeface="PT Sans"/>
                <a:ea typeface="PT Sans"/>
                <a:cs typeface="PT Sans"/>
                <a:sym typeface="PT Sans"/>
              </a:rPr>
              <a:t>of the data </a:t>
            </a:r>
            <a:r>
              <a:rPr lang="en" sz="1400">
                <a:solidFill>
                  <a:schemeClr val="lt2"/>
                </a:solidFill>
                <a:latin typeface="PT Sans"/>
                <a:ea typeface="PT Sans"/>
                <a:cs typeface="PT Sans"/>
                <a:sym typeface="PT Sans"/>
              </a:rPr>
              <a:t>between 2019 and 2022</a:t>
            </a:r>
            <a:r>
              <a:rPr lang="en" sz="1400">
                <a:latin typeface="PT Sans"/>
                <a:ea typeface="PT Sans"/>
                <a:cs typeface="PT Sans"/>
                <a:sym typeface="PT Sans"/>
              </a:rPr>
              <a:t>, to extract more recent information and provide relevant recommendations accordingly</a:t>
            </a:r>
            <a:endParaRPr sz="1400">
              <a:latin typeface="PT Sans"/>
              <a:ea typeface="PT Sans"/>
              <a:cs typeface="PT Sans"/>
              <a:sym typeface="PT Sans"/>
            </a:endParaRPr>
          </a:p>
          <a:p>
            <a:pPr indent="-317500" lvl="1" marL="914400" rtl="0" algn="l">
              <a:lnSpc>
                <a:spcPct val="150000"/>
              </a:lnSpc>
              <a:spcBef>
                <a:spcPts val="0"/>
              </a:spcBef>
              <a:spcAft>
                <a:spcPts val="0"/>
              </a:spcAft>
              <a:buClr>
                <a:schemeClr val="lt2"/>
              </a:buClr>
              <a:buSzPts val="1400"/>
              <a:buFont typeface="PT Sans"/>
              <a:buChar char="○"/>
            </a:pPr>
            <a:r>
              <a:rPr lang="en" sz="1400">
                <a:latin typeface="PT Sans"/>
                <a:ea typeface="PT Sans"/>
                <a:cs typeface="PT Sans"/>
                <a:sym typeface="PT Sans"/>
              </a:rPr>
              <a:t>Chose 2019 as the base year (for pre-COVID comparisons)</a:t>
            </a:r>
            <a:endParaRPr sz="1400">
              <a:latin typeface="PT Sans"/>
              <a:ea typeface="PT Sans"/>
              <a:cs typeface="PT Sans"/>
              <a:sym typeface="PT Sans"/>
            </a:endParaRPr>
          </a:p>
          <a:p>
            <a:pPr indent="-317500" lvl="0" marL="457200" rtl="0" algn="l">
              <a:lnSpc>
                <a:spcPct val="150000"/>
              </a:lnSpc>
              <a:spcBef>
                <a:spcPts val="0"/>
              </a:spcBef>
              <a:spcAft>
                <a:spcPts val="0"/>
              </a:spcAft>
              <a:buSzPts val="1400"/>
              <a:buFont typeface="PT Sans"/>
              <a:buChar char="●"/>
            </a:pPr>
            <a:r>
              <a:rPr lang="en" sz="1400">
                <a:latin typeface="PT Sans"/>
                <a:ea typeface="PT Sans"/>
                <a:cs typeface="PT Sans"/>
                <a:sym typeface="PT Sans"/>
              </a:rPr>
              <a:t>The data contains 22 columns describing each reported incident, with variables such as:</a:t>
            </a:r>
            <a:endParaRPr sz="1400">
              <a:latin typeface="PT Sans"/>
              <a:ea typeface="PT Sans"/>
              <a:cs typeface="PT Sans"/>
              <a:sym typeface="PT Sans"/>
            </a:endParaRPr>
          </a:p>
          <a:p>
            <a:pPr indent="-317500" lvl="1" marL="914400" rtl="0" algn="l">
              <a:lnSpc>
                <a:spcPct val="150000"/>
              </a:lnSpc>
              <a:spcBef>
                <a:spcPts val="0"/>
              </a:spcBef>
              <a:spcAft>
                <a:spcPts val="0"/>
              </a:spcAft>
              <a:buClr>
                <a:schemeClr val="lt2"/>
              </a:buClr>
              <a:buSzPts val="1400"/>
              <a:buFont typeface="PT Sans"/>
              <a:buChar char="○"/>
            </a:pPr>
            <a:r>
              <a:rPr lang="en" sz="1400">
                <a:latin typeface="PT Sans"/>
                <a:ea typeface="PT Sans"/>
                <a:cs typeface="PT Sans"/>
                <a:sym typeface="PT Sans"/>
              </a:rPr>
              <a:t>Case Number</a:t>
            </a:r>
            <a:endParaRPr sz="1400">
              <a:latin typeface="PT Sans"/>
              <a:ea typeface="PT Sans"/>
              <a:cs typeface="PT Sans"/>
              <a:sym typeface="PT Sans"/>
            </a:endParaRPr>
          </a:p>
          <a:p>
            <a:pPr indent="-317500" lvl="1" marL="914400" rtl="0" algn="l">
              <a:lnSpc>
                <a:spcPct val="150000"/>
              </a:lnSpc>
              <a:spcBef>
                <a:spcPts val="0"/>
              </a:spcBef>
              <a:spcAft>
                <a:spcPts val="0"/>
              </a:spcAft>
              <a:buClr>
                <a:schemeClr val="lt2"/>
              </a:buClr>
              <a:buSzPts val="1400"/>
              <a:buFont typeface="PT Sans"/>
              <a:buChar char="○"/>
            </a:pPr>
            <a:r>
              <a:rPr lang="en" sz="1400">
                <a:latin typeface="PT Sans"/>
                <a:ea typeface="PT Sans"/>
                <a:cs typeface="PT Sans"/>
                <a:sym typeface="PT Sans"/>
              </a:rPr>
              <a:t>Date</a:t>
            </a:r>
            <a:endParaRPr sz="1400">
              <a:latin typeface="PT Sans"/>
              <a:ea typeface="PT Sans"/>
              <a:cs typeface="PT Sans"/>
              <a:sym typeface="PT Sans"/>
            </a:endParaRPr>
          </a:p>
          <a:p>
            <a:pPr indent="-317500" lvl="1" marL="914400" rtl="0" algn="l">
              <a:lnSpc>
                <a:spcPct val="150000"/>
              </a:lnSpc>
              <a:spcBef>
                <a:spcPts val="0"/>
              </a:spcBef>
              <a:spcAft>
                <a:spcPts val="0"/>
              </a:spcAft>
              <a:buClr>
                <a:schemeClr val="lt2"/>
              </a:buClr>
              <a:buSzPts val="1400"/>
              <a:buFont typeface="PT Sans"/>
              <a:buChar char="○"/>
            </a:pPr>
            <a:r>
              <a:rPr lang="en" sz="1400">
                <a:latin typeface="PT Sans"/>
                <a:ea typeface="PT Sans"/>
                <a:cs typeface="PT Sans"/>
                <a:sym typeface="PT Sans"/>
              </a:rPr>
              <a:t>Location Description</a:t>
            </a:r>
            <a:endParaRPr sz="1400">
              <a:latin typeface="PT Sans"/>
              <a:ea typeface="PT Sans"/>
              <a:cs typeface="PT Sans"/>
              <a:sym typeface="PT Sans"/>
            </a:endParaRPr>
          </a:p>
          <a:p>
            <a:pPr indent="0" lvl="0" marL="0" rtl="0" algn="l">
              <a:spcBef>
                <a:spcPts val="1200"/>
              </a:spcBef>
              <a:spcAft>
                <a:spcPts val="0"/>
              </a:spcAft>
              <a:buNone/>
            </a:pPr>
            <a:r>
              <a:t/>
            </a:r>
            <a:endParaRPr sz="1400"/>
          </a:p>
        </p:txBody>
      </p:sp>
      <p:sp>
        <p:nvSpPr>
          <p:cNvPr id="861" name="Google Shape;861;p66"/>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overview</a:t>
            </a:r>
            <a:endParaRPr/>
          </a:p>
        </p:txBody>
      </p:sp>
      <p:sp>
        <p:nvSpPr>
          <p:cNvPr id="862" name="Google Shape;862;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63" name="Google Shape;863;p66"/>
          <p:cNvSpPr txBox="1"/>
          <p:nvPr/>
        </p:nvSpPr>
        <p:spPr>
          <a:xfrm>
            <a:off x="714300" y="4604525"/>
            <a:ext cx="77154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Arimo"/>
              <a:buAutoNum type="arabicPeriod"/>
            </a:pPr>
            <a:r>
              <a:rPr lang="en" sz="1200">
                <a:solidFill>
                  <a:schemeClr val="dk1"/>
                </a:solidFill>
                <a:latin typeface="Arimo"/>
                <a:ea typeface="Arimo"/>
                <a:cs typeface="Arimo"/>
                <a:sym typeface="Arimo"/>
              </a:rPr>
              <a:t>https://data.cityofchicago.org/Public-Safety/Crimes-2001-to-Present/ijzp-q8t2</a:t>
            </a:r>
            <a:endParaRPr sz="1200">
              <a:solidFill>
                <a:schemeClr val="dk1"/>
              </a:solidFill>
              <a:latin typeface="Arimo"/>
              <a:ea typeface="Arimo"/>
              <a:cs typeface="Arimo"/>
              <a:sym typeface="Arim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67"/>
          <p:cNvSpPr txBox="1"/>
          <p:nvPr>
            <p:ph idx="1" type="subTitle"/>
          </p:nvPr>
        </p:nvSpPr>
        <p:spPr>
          <a:xfrm>
            <a:off x="714300" y="1259225"/>
            <a:ext cx="7715400" cy="3345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T Sans"/>
              <a:buChar char="●"/>
            </a:pPr>
            <a:r>
              <a:rPr lang="en" sz="1400">
                <a:latin typeface="PT Sans"/>
                <a:ea typeface="PT Sans"/>
                <a:cs typeface="PT Sans"/>
                <a:sym typeface="PT Sans"/>
              </a:rPr>
              <a:t>Removed null values</a:t>
            </a:r>
            <a:endParaRPr sz="1400">
              <a:latin typeface="PT Sans"/>
              <a:ea typeface="PT Sans"/>
              <a:cs typeface="PT Sans"/>
              <a:sym typeface="PT Sans"/>
            </a:endParaRPr>
          </a:p>
          <a:p>
            <a:pPr indent="-317500" lvl="0" marL="457200" rtl="0" algn="l">
              <a:spcBef>
                <a:spcPts val="0"/>
              </a:spcBef>
              <a:spcAft>
                <a:spcPts val="0"/>
              </a:spcAft>
              <a:buSzPts val="1400"/>
              <a:buFont typeface="PT Sans"/>
              <a:buChar char="●"/>
            </a:pPr>
            <a:r>
              <a:rPr lang="en" sz="1400">
                <a:latin typeface="PT Sans"/>
                <a:ea typeface="PT Sans"/>
                <a:cs typeface="PT Sans"/>
                <a:sym typeface="PT Sans"/>
              </a:rPr>
              <a:t>Dropped the columns that were not relevant for our analysis. For example:</a:t>
            </a:r>
            <a:endParaRPr sz="1400">
              <a:latin typeface="PT Sans"/>
              <a:ea typeface="PT Sans"/>
              <a:cs typeface="PT Sans"/>
              <a:sym typeface="PT Sans"/>
            </a:endParaRPr>
          </a:p>
          <a:p>
            <a:pPr indent="-317500" lvl="1" marL="914400" rtl="0" algn="l">
              <a:spcBef>
                <a:spcPts val="0"/>
              </a:spcBef>
              <a:spcAft>
                <a:spcPts val="0"/>
              </a:spcAft>
              <a:buClr>
                <a:schemeClr val="lt2"/>
              </a:buClr>
              <a:buSzPts val="1400"/>
              <a:buFont typeface="PT Sans"/>
              <a:buChar char="○"/>
            </a:pPr>
            <a:r>
              <a:rPr lang="en" sz="1400">
                <a:latin typeface="PT Sans"/>
                <a:ea typeface="PT Sans"/>
                <a:cs typeface="PT Sans"/>
                <a:sym typeface="PT Sans"/>
              </a:rPr>
              <a:t>FBI Code</a:t>
            </a:r>
            <a:endParaRPr sz="1400">
              <a:latin typeface="PT Sans"/>
              <a:ea typeface="PT Sans"/>
              <a:cs typeface="PT Sans"/>
              <a:sym typeface="PT Sans"/>
            </a:endParaRPr>
          </a:p>
          <a:p>
            <a:pPr indent="-317500" lvl="1" marL="914400" rtl="0" algn="l">
              <a:spcBef>
                <a:spcPts val="0"/>
              </a:spcBef>
              <a:spcAft>
                <a:spcPts val="0"/>
              </a:spcAft>
              <a:buClr>
                <a:schemeClr val="lt2"/>
              </a:buClr>
              <a:buSzPts val="1400"/>
              <a:buFont typeface="PT Sans"/>
              <a:buChar char="○"/>
            </a:pPr>
            <a:r>
              <a:rPr lang="en" sz="1400">
                <a:latin typeface="PT Sans"/>
                <a:ea typeface="PT Sans"/>
                <a:cs typeface="PT Sans"/>
                <a:sym typeface="PT Sans"/>
              </a:rPr>
              <a:t>Updated On</a:t>
            </a:r>
            <a:endParaRPr sz="1400">
              <a:latin typeface="PT Sans"/>
              <a:ea typeface="PT Sans"/>
              <a:cs typeface="PT Sans"/>
              <a:sym typeface="PT Sans"/>
            </a:endParaRPr>
          </a:p>
          <a:p>
            <a:pPr indent="-317500" lvl="0" marL="457200" rtl="0" algn="l">
              <a:spcBef>
                <a:spcPts val="0"/>
              </a:spcBef>
              <a:spcAft>
                <a:spcPts val="0"/>
              </a:spcAft>
              <a:buSzPts val="1400"/>
              <a:buFont typeface="PT Sans"/>
              <a:buChar char="●"/>
            </a:pPr>
            <a:r>
              <a:rPr lang="en" sz="1400">
                <a:latin typeface="PT Sans"/>
                <a:ea typeface="PT Sans"/>
                <a:cs typeface="PT Sans"/>
                <a:sym typeface="PT Sans"/>
              </a:rPr>
              <a:t>Changed column headers to upper case for consistency</a:t>
            </a:r>
            <a:endParaRPr sz="1400">
              <a:latin typeface="PT Sans"/>
              <a:ea typeface="PT Sans"/>
              <a:cs typeface="PT Sans"/>
              <a:sym typeface="PT Sans"/>
            </a:endParaRPr>
          </a:p>
          <a:p>
            <a:pPr indent="-317500" lvl="0" marL="457200" rtl="0" algn="l">
              <a:spcBef>
                <a:spcPts val="0"/>
              </a:spcBef>
              <a:spcAft>
                <a:spcPts val="0"/>
              </a:spcAft>
              <a:buSzPts val="1400"/>
              <a:buFont typeface="PT Sans"/>
              <a:buChar char="●"/>
            </a:pPr>
            <a:r>
              <a:rPr lang="en" sz="1400">
                <a:latin typeface="PT Sans"/>
                <a:ea typeface="PT Sans"/>
                <a:cs typeface="PT Sans"/>
                <a:sym typeface="PT Sans"/>
              </a:rPr>
              <a:t>Converted the </a:t>
            </a:r>
            <a:r>
              <a:rPr i="1" lang="en" sz="1400">
                <a:latin typeface="PT Sans"/>
                <a:ea typeface="PT Sans"/>
                <a:cs typeface="PT Sans"/>
                <a:sym typeface="PT Sans"/>
              </a:rPr>
              <a:t>Date</a:t>
            </a:r>
            <a:r>
              <a:rPr lang="en" sz="1400">
                <a:latin typeface="PT Sans"/>
                <a:ea typeface="PT Sans"/>
                <a:cs typeface="PT Sans"/>
                <a:sym typeface="PT Sans"/>
              </a:rPr>
              <a:t> column to ‘datetime’ data </a:t>
            </a:r>
            <a:r>
              <a:rPr lang="en" sz="1400">
                <a:latin typeface="PT Sans"/>
                <a:ea typeface="PT Sans"/>
                <a:cs typeface="PT Sans"/>
                <a:sym typeface="PT Sans"/>
              </a:rPr>
              <a:t>type</a:t>
            </a:r>
            <a:endParaRPr sz="1400">
              <a:latin typeface="PT Sans"/>
              <a:ea typeface="PT Sans"/>
              <a:cs typeface="PT Sans"/>
              <a:sym typeface="PT Sans"/>
            </a:endParaRPr>
          </a:p>
          <a:p>
            <a:pPr indent="0" lvl="0" marL="0" rtl="0" algn="l">
              <a:spcBef>
                <a:spcPts val="0"/>
              </a:spcBef>
              <a:spcAft>
                <a:spcPts val="0"/>
              </a:spcAft>
              <a:buNone/>
            </a:pPr>
            <a:r>
              <a:t/>
            </a:r>
            <a:endParaRPr sz="1400">
              <a:latin typeface="PT Sans"/>
              <a:ea typeface="PT Sans"/>
              <a:cs typeface="PT Sans"/>
              <a:sym typeface="PT Sans"/>
            </a:endParaRPr>
          </a:p>
          <a:p>
            <a:pPr indent="0" lvl="0" marL="0" rtl="0" algn="l">
              <a:spcBef>
                <a:spcPts val="0"/>
              </a:spcBef>
              <a:spcAft>
                <a:spcPts val="0"/>
              </a:spcAft>
              <a:buNone/>
            </a:pPr>
            <a:r>
              <a:rPr lang="en" sz="1400">
                <a:latin typeface="PT Sans"/>
                <a:ea typeface="PT Sans"/>
                <a:cs typeface="PT Sans"/>
                <a:sym typeface="PT Sans"/>
              </a:rPr>
              <a:t>Given the objective of our analysis, here are some of the key variables:</a:t>
            </a:r>
            <a:endParaRPr sz="1400">
              <a:latin typeface="PT Sans"/>
              <a:ea typeface="PT Sans"/>
              <a:cs typeface="PT Sans"/>
              <a:sym typeface="PT Sans"/>
            </a:endParaRPr>
          </a:p>
          <a:p>
            <a:pPr indent="-317500" lvl="0" marL="457200" rtl="0" algn="l">
              <a:spcBef>
                <a:spcPts val="0"/>
              </a:spcBef>
              <a:spcAft>
                <a:spcPts val="0"/>
              </a:spcAft>
              <a:buSzPts val="1400"/>
              <a:buFont typeface="PT Sans"/>
              <a:buChar char="●"/>
            </a:pPr>
            <a:r>
              <a:rPr lang="en" sz="1400">
                <a:solidFill>
                  <a:schemeClr val="lt2"/>
                </a:solidFill>
                <a:latin typeface="PT Sans"/>
                <a:ea typeface="PT Sans"/>
                <a:cs typeface="PT Sans"/>
                <a:sym typeface="PT Sans"/>
              </a:rPr>
              <a:t>Date</a:t>
            </a:r>
            <a:r>
              <a:rPr lang="en" sz="1400">
                <a:latin typeface="PT Sans"/>
                <a:ea typeface="PT Sans"/>
                <a:cs typeface="PT Sans"/>
                <a:sym typeface="PT Sans"/>
              </a:rPr>
              <a:t>: the date when the incident occured</a:t>
            </a:r>
            <a:endParaRPr sz="1400">
              <a:latin typeface="PT Sans"/>
              <a:ea typeface="PT Sans"/>
              <a:cs typeface="PT Sans"/>
              <a:sym typeface="PT Sans"/>
            </a:endParaRPr>
          </a:p>
          <a:p>
            <a:pPr indent="-317500" lvl="0" marL="457200" rtl="0" algn="l">
              <a:spcBef>
                <a:spcPts val="0"/>
              </a:spcBef>
              <a:spcAft>
                <a:spcPts val="0"/>
              </a:spcAft>
              <a:buSzPts val="1400"/>
              <a:buFont typeface="PT Sans"/>
              <a:buChar char="●"/>
            </a:pPr>
            <a:r>
              <a:rPr lang="en" sz="1400">
                <a:solidFill>
                  <a:schemeClr val="lt2"/>
                </a:solidFill>
                <a:latin typeface="PT Sans"/>
                <a:ea typeface="PT Sans"/>
                <a:cs typeface="PT Sans"/>
                <a:sym typeface="PT Sans"/>
              </a:rPr>
              <a:t>Primary Type</a:t>
            </a:r>
            <a:r>
              <a:rPr lang="en" sz="1400">
                <a:latin typeface="PT Sans"/>
                <a:ea typeface="PT Sans"/>
                <a:cs typeface="PT Sans"/>
                <a:sym typeface="PT Sans"/>
              </a:rPr>
              <a:t>: the primary description of the crime type, i.e. ‘theft’</a:t>
            </a:r>
            <a:endParaRPr sz="1400">
              <a:latin typeface="PT Sans"/>
              <a:ea typeface="PT Sans"/>
              <a:cs typeface="PT Sans"/>
              <a:sym typeface="PT Sans"/>
            </a:endParaRPr>
          </a:p>
          <a:p>
            <a:pPr indent="-317500" lvl="0" marL="457200" rtl="0" algn="l">
              <a:spcBef>
                <a:spcPts val="0"/>
              </a:spcBef>
              <a:spcAft>
                <a:spcPts val="0"/>
              </a:spcAft>
              <a:buSzPts val="1400"/>
              <a:buFont typeface="PT Sans"/>
              <a:buChar char="●"/>
            </a:pPr>
            <a:r>
              <a:rPr lang="en" sz="1400">
                <a:solidFill>
                  <a:schemeClr val="lt2"/>
                </a:solidFill>
                <a:latin typeface="PT Sans"/>
                <a:ea typeface="PT Sans"/>
                <a:cs typeface="PT Sans"/>
                <a:sym typeface="PT Sans"/>
              </a:rPr>
              <a:t>Arrest</a:t>
            </a:r>
            <a:r>
              <a:rPr lang="en" sz="1400">
                <a:latin typeface="PT Sans"/>
                <a:ea typeface="PT Sans"/>
                <a:cs typeface="PT Sans"/>
                <a:sym typeface="PT Sans"/>
              </a:rPr>
              <a:t>: boolean variable indicating whether an arrest was made or not</a:t>
            </a:r>
            <a:endParaRPr sz="1400">
              <a:latin typeface="PT Sans"/>
              <a:ea typeface="PT Sans"/>
              <a:cs typeface="PT Sans"/>
              <a:sym typeface="PT Sans"/>
            </a:endParaRPr>
          </a:p>
          <a:p>
            <a:pPr indent="-317500" lvl="0" marL="457200" rtl="0" algn="l">
              <a:spcBef>
                <a:spcPts val="0"/>
              </a:spcBef>
              <a:spcAft>
                <a:spcPts val="0"/>
              </a:spcAft>
              <a:buSzPts val="1400"/>
              <a:buFont typeface="PT Sans"/>
              <a:buChar char="●"/>
            </a:pPr>
            <a:r>
              <a:rPr lang="en" sz="1400">
                <a:solidFill>
                  <a:schemeClr val="lt2"/>
                </a:solidFill>
                <a:latin typeface="PT Sans"/>
                <a:ea typeface="PT Sans"/>
                <a:cs typeface="PT Sans"/>
                <a:sym typeface="PT Sans"/>
              </a:rPr>
              <a:t>District</a:t>
            </a:r>
            <a:r>
              <a:rPr lang="en" sz="1400">
                <a:latin typeface="PT Sans"/>
                <a:ea typeface="PT Sans"/>
                <a:cs typeface="PT Sans"/>
                <a:sym typeface="PT Sans"/>
              </a:rPr>
              <a:t>: the police district where the incident occured</a:t>
            </a:r>
            <a:endParaRPr sz="1400">
              <a:latin typeface="PT Sans"/>
              <a:ea typeface="PT Sans"/>
              <a:cs typeface="PT Sans"/>
              <a:sym typeface="PT Sans"/>
            </a:endParaRPr>
          </a:p>
          <a:p>
            <a:pPr indent="-317500" lvl="0" marL="457200" rtl="0" algn="l">
              <a:spcBef>
                <a:spcPts val="0"/>
              </a:spcBef>
              <a:spcAft>
                <a:spcPts val="0"/>
              </a:spcAft>
              <a:buSzPts val="1400"/>
              <a:buFont typeface="PT Sans"/>
              <a:buChar char="●"/>
            </a:pPr>
            <a:r>
              <a:rPr lang="en" sz="1400">
                <a:solidFill>
                  <a:schemeClr val="lt2"/>
                </a:solidFill>
                <a:latin typeface="PT Sans"/>
                <a:ea typeface="PT Sans"/>
                <a:cs typeface="PT Sans"/>
                <a:sym typeface="PT Sans"/>
              </a:rPr>
              <a:t>Year</a:t>
            </a:r>
            <a:endParaRPr sz="1400">
              <a:solidFill>
                <a:schemeClr val="lt2"/>
              </a:solidFill>
              <a:latin typeface="PT Sans"/>
              <a:ea typeface="PT Sans"/>
              <a:cs typeface="PT Sans"/>
              <a:sym typeface="PT Sans"/>
            </a:endParaRPr>
          </a:p>
          <a:p>
            <a:pPr indent="-317500" lvl="0" marL="457200" rtl="0" algn="l">
              <a:spcBef>
                <a:spcPts val="0"/>
              </a:spcBef>
              <a:spcAft>
                <a:spcPts val="0"/>
              </a:spcAft>
              <a:buSzPts val="1400"/>
              <a:buFont typeface="PT Sans"/>
              <a:buChar char="●"/>
            </a:pPr>
            <a:r>
              <a:rPr lang="en" sz="1400">
                <a:solidFill>
                  <a:schemeClr val="lt2"/>
                </a:solidFill>
                <a:latin typeface="PT Sans"/>
                <a:ea typeface="PT Sans"/>
                <a:cs typeface="PT Sans"/>
                <a:sym typeface="PT Sans"/>
              </a:rPr>
              <a:t>Latitude</a:t>
            </a:r>
            <a:endParaRPr sz="1400">
              <a:solidFill>
                <a:schemeClr val="lt2"/>
              </a:solidFill>
              <a:latin typeface="PT Sans"/>
              <a:ea typeface="PT Sans"/>
              <a:cs typeface="PT Sans"/>
              <a:sym typeface="PT Sans"/>
            </a:endParaRPr>
          </a:p>
          <a:p>
            <a:pPr indent="-317500" lvl="0" marL="457200" rtl="0" algn="l">
              <a:spcBef>
                <a:spcPts val="0"/>
              </a:spcBef>
              <a:spcAft>
                <a:spcPts val="0"/>
              </a:spcAft>
              <a:buSzPts val="1400"/>
              <a:buFont typeface="PT Sans"/>
              <a:buChar char="●"/>
            </a:pPr>
            <a:r>
              <a:rPr lang="en" sz="1400">
                <a:solidFill>
                  <a:schemeClr val="lt2"/>
                </a:solidFill>
                <a:latin typeface="PT Sans"/>
                <a:ea typeface="PT Sans"/>
                <a:cs typeface="PT Sans"/>
                <a:sym typeface="PT Sans"/>
              </a:rPr>
              <a:t>Longitude</a:t>
            </a:r>
            <a:endParaRPr sz="1400">
              <a:solidFill>
                <a:schemeClr val="lt2"/>
              </a:solidFill>
              <a:latin typeface="PT Sans"/>
              <a:ea typeface="PT Sans"/>
              <a:cs typeface="PT Sans"/>
              <a:sym typeface="PT Sans"/>
            </a:endParaRPr>
          </a:p>
        </p:txBody>
      </p:sp>
      <p:sp>
        <p:nvSpPr>
          <p:cNvPr id="869" name="Google Shape;869;p67"/>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 STEPS</a:t>
            </a:r>
            <a:endParaRPr/>
          </a:p>
        </p:txBody>
      </p:sp>
      <p:sp>
        <p:nvSpPr>
          <p:cNvPr id="870" name="Google Shape;870;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6" name="Google Shape;876;p68"/>
          <p:cNvSpPr txBox="1"/>
          <p:nvPr>
            <p:ph idx="4294967295" type="title"/>
          </p:nvPr>
        </p:nvSpPr>
        <p:spPr>
          <a:xfrm>
            <a:off x="714300" y="189650"/>
            <a:ext cx="7715400" cy="60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EDA</a:t>
            </a:r>
            <a:r>
              <a:rPr lang="en"/>
              <a:t>: 2019-2022 cRIME REPORTS trend</a:t>
            </a:r>
            <a:endParaRPr/>
          </a:p>
        </p:txBody>
      </p:sp>
      <p:pic>
        <p:nvPicPr>
          <p:cNvPr id="877" name="Google Shape;877;p68"/>
          <p:cNvPicPr preferRelativeResize="0"/>
          <p:nvPr/>
        </p:nvPicPr>
        <p:blipFill>
          <a:blip r:embed="rId3">
            <a:alphaModFix/>
          </a:blip>
          <a:stretch>
            <a:fillRect/>
          </a:stretch>
        </p:blipFill>
        <p:spPr>
          <a:xfrm>
            <a:off x="722213" y="910750"/>
            <a:ext cx="7699570" cy="4043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83" name="Google Shape;883;p69"/>
          <p:cNvPicPr preferRelativeResize="0"/>
          <p:nvPr/>
        </p:nvPicPr>
        <p:blipFill>
          <a:blip r:embed="rId3">
            <a:alphaModFix/>
          </a:blip>
          <a:stretch>
            <a:fillRect/>
          </a:stretch>
        </p:blipFill>
        <p:spPr>
          <a:xfrm>
            <a:off x="152400" y="1080725"/>
            <a:ext cx="8839200" cy="3369766"/>
          </a:xfrm>
          <a:prstGeom prst="rect">
            <a:avLst/>
          </a:prstGeom>
          <a:noFill/>
          <a:ln>
            <a:noFill/>
          </a:ln>
        </p:spPr>
      </p:pic>
      <p:sp>
        <p:nvSpPr>
          <p:cNvPr id="884" name="Google Shape;884;p69"/>
          <p:cNvSpPr txBox="1"/>
          <p:nvPr>
            <p:ph idx="4294967295" type="title"/>
          </p:nvPr>
        </p:nvSpPr>
        <p:spPr>
          <a:xfrm>
            <a:off x="714300" y="189650"/>
            <a:ext cx="7715400" cy="60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EDA</a:t>
            </a:r>
            <a:r>
              <a:rPr lang="en"/>
              <a:t>: 2019-2022 cRIME by location type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