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490094-EB90-428F-8DA0-C9B2CBB8A3E2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27-Aug-17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3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31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3961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376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27-Aug-17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48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27-Aug-17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044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45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68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6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92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27-Aug-17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0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27-Aug-17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5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27-Aug-17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6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8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27-Aug-17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27-Aug-17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43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475E-6E19-4A4E-A90E-59DC78999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434406"/>
          </a:xfrm>
        </p:spPr>
        <p:txBody>
          <a:bodyPr/>
          <a:lstStyle/>
          <a:p>
            <a:pPr algn="ctr"/>
            <a:r>
              <a:rPr lang="en-US" dirty="0"/>
              <a:t>3d House Modeling in </a:t>
            </a:r>
            <a:br>
              <a:rPr lang="en-US" dirty="0"/>
            </a:br>
            <a:r>
              <a:rPr lang="en-US" dirty="0"/>
              <a:t>virtual reality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6516B-B9EF-4685-9B56-A3EB77229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6220" y="3528874"/>
            <a:ext cx="8791575" cy="354219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Bhavin Panchasara -156330307047    Megh Thakkar -156330307116</a:t>
            </a: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Pathik shah -156330307104                  Smith bhojak -156330307008</a:t>
            </a: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Kandarp Pandya  -156330307049        Kishan Patel - 156330307026</a:t>
            </a:r>
          </a:p>
        </p:txBody>
      </p:sp>
    </p:spTree>
    <p:extLst>
      <p:ext uri="{BB962C8B-B14F-4D97-AF65-F5344CB8AC3E}">
        <p14:creationId xmlns:p14="http://schemas.microsoft.com/office/powerpoint/2010/main" val="40780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CE80-C981-4D7F-94B6-ABE7BA98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System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71506-4CD6-42F3-9D5E-7AE1EE4F4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Virtual Interior Designer is a android application that Interior Designers can use to create &amp; design interior of house in 3D Space using Virtual Reality.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789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BD68-2C88-4834-B92F-53FB4350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38AE2-5B43-497D-873D-2393F6B34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For enhanced designing experience using Virtual Reality.</a:t>
            </a:r>
          </a:p>
          <a:p>
            <a:r>
              <a:rPr lang="en-US" dirty="0"/>
              <a:t>Existing systems are static and lack of availability.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4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F472-7376-4974-8021-655D54C5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Faults in existing systems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A69C7-8111-4C3C-BD27-82706C5A8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Static Architecture Environment.</a:t>
            </a:r>
          </a:p>
          <a:p>
            <a:r>
              <a:rPr lang="en-US" dirty="0"/>
              <a:t>Costly for Single System.</a:t>
            </a:r>
          </a:p>
          <a:p>
            <a:r>
              <a:rPr lang="en-US" dirty="0"/>
              <a:t>Poor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12322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4B3F-2201-4870-BC85-4B520D369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C9FC1-DA0D-4815-9093-9BADF4499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Dynamic Environment.</a:t>
            </a:r>
          </a:p>
          <a:p>
            <a:r>
              <a:rPr lang="en-US" dirty="0"/>
              <a:t>Enhanced User Experience.</a:t>
            </a:r>
          </a:p>
          <a:p>
            <a:r>
              <a:rPr lang="en-US" dirty="0"/>
              <a:t>Affordable in terms of multiple system development/design.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E058C-E815-4A9E-AD7E-C231D6445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FAE6C-774C-4D06-A7A1-F2FBDE192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04900"/>
            <a:ext cx="9905999" cy="43053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Providing complete 3D space for creating architecture.</a:t>
            </a:r>
          </a:p>
          <a:p>
            <a:r>
              <a:rPr lang="en-US" dirty="0"/>
              <a:t>Designing models using different objects.</a:t>
            </a:r>
          </a:p>
          <a:p>
            <a:r>
              <a:rPr lang="en-US" dirty="0"/>
              <a:t>Ability to save created 3D architecture.</a:t>
            </a:r>
          </a:p>
          <a:p>
            <a:r>
              <a:rPr lang="en-US" dirty="0"/>
              <a:t>Making 3D architecture portable to use in different system.</a:t>
            </a:r>
          </a:p>
          <a:p>
            <a:r>
              <a:rPr lang="en-US" dirty="0"/>
              <a:t>Provision for modifying and altering created 3D architecture. 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11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7B70-2D8B-45FB-8017-6577105A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D996F-4611-4916-BE89-1A7FE8480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0475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331</TotalTime>
  <Words>157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3d House Modeling in  virtual reality</vt:lpstr>
      <vt:lpstr>About System </vt:lpstr>
      <vt:lpstr>Need OF System</vt:lpstr>
      <vt:lpstr>Faults in existing systems </vt:lpstr>
      <vt:lpstr>Solution  </vt:lpstr>
      <vt:lpstr>Modules </vt:lpstr>
      <vt:lpstr>Functionalities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Pathik Shah</dc:creator>
  <cp:lastModifiedBy>Pathik Shah</cp:lastModifiedBy>
  <cp:revision>14</cp:revision>
  <dcterms:created xsi:type="dcterms:W3CDTF">2017-08-26T11:44:05Z</dcterms:created>
  <dcterms:modified xsi:type="dcterms:W3CDTF">2017-08-27T13:55:03Z</dcterms:modified>
</cp:coreProperties>
</file>