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9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9B50FC-6A29-4E11-BFC4-CB9ACEC4FD0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44CAB76-8367-4F30-AE7F-10351BC16AED}">
      <dgm:prSet/>
      <dgm:spPr/>
      <dgm:t>
        <a:bodyPr/>
        <a:lstStyle/>
        <a:p>
          <a:r>
            <a:rPr lang="en-US"/>
            <a:t>Após dominar os acordes básicos, o próximo passo é tocar de forma fluida e dinâmica.</a:t>
          </a:r>
        </a:p>
      </dgm:t>
    </dgm:pt>
    <dgm:pt modelId="{9668B225-D73F-43B5-8D30-6688331C156E}" type="parTrans" cxnId="{94209BE1-25ED-44EB-A100-C69973DFF7A8}">
      <dgm:prSet/>
      <dgm:spPr/>
      <dgm:t>
        <a:bodyPr/>
        <a:lstStyle/>
        <a:p>
          <a:endParaRPr lang="en-US"/>
        </a:p>
      </dgm:t>
    </dgm:pt>
    <dgm:pt modelId="{2BC17EF7-874A-442A-869F-52C38130E3B3}" type="sibTrans" cxnId="{94209BE1-25ED-44EB-A100-C69973DFF7A8}">
      <dgm:prSet/>
      <dgm:spPr/>
      <dgm:t>
        <a:bodyPr/>
        <a:lstStyle/>
        <a:p>
          <a:endParaRPr lang="en-US"/>
        </a:p>
      </dgm:t>
    </dgm:pt>
    <dgm:pt modelId="{9BEA5C7C-F22B-4B01-8B58-35EBA40A9D62}">
      <dgm:prSet/>
      <dgm:spPr/>
      <dgm:t>
        <a:bodyPr/>
        <a:lstStyle/>
        <a:p>
          <a:r>
            <a:rPr lang="en-US"/>
            <a:t>A leitura de tablaturas e partituras abre portas para tocar suas músicas favoritas. </a:t>
          </a:r>
        </a:p>
      </dgm:t>
    </dgm:pt>
    <dgm:pt modelId="{6B44470B-0FA3-4052-9419-FEDD07D39E33}" type="parTrans" cxnId="{3263BF6A-2B11-4631-A71D-4618AA2FAA4E}">
      <dgm:prSet/>
      <dgm:spPr/>
      <dgm:t>
        <a:bodyPr/>
        <a:lstStyle/>
        <a:p>
          <a:endParaRPr lang="en-US"/>
        </a:p>
      </dgm:t>
    </dgm:pt>
    <dgm:pt modelId="{26F9C13E-9807-4F14-958C-5A89CB4088B8}" type="sibTrans" cxnId="{3263BF6A-2B11-4631-A71D-4618AA2FAA4E}">
      <dgm:prSet/>
      <dgm:spPr/>
      <dgm:t>
        <a:bodyPr/>
        <a:lstStyle/>
        <a:p>
          <a:endParaRPr lang="en-US"/>
        </a:p>
      </dgm:t>
    </dgm:pt>
    <dgm:pt modelId="{BBEC44E1-D7EE-4898-8DD4-5EE321A0A746}">
      <dgm:prSet/>
      <dgm:spPr/>
      <dgm:t>
        <a:bodyPr/>
        <a:lstStyle/>
        <a:p>
          <a:r>
            <a:rPr lang="en-US"/>
            <a:t>A tablatura facilita a aprendizagem, sem necessidade de ler partituras tradicionais.</a:t>
          </a:r>
        </a:p>
      </dgm:t>
    </dgm:pt>
    <dgm:pt modelId="{A77F09DF-30C7-4DB7-8087-16BA4A80B429}" type="parTrans" cxnId="{A345DACC-34A8-40B3-9A47-6B90D2F8EFE1}">
      <dgm:prSet/>
      <dgm:spPr/>
      <dgm:t>
        <a:bodyPr/>
        <a:lstStyle/>
        <a:p>
          <a:endParaRPr lang="en-US"/>
        </a:p>
      </dgm:t>
    </dgm:pt>
    <dgm:pt modelId="{000A1251-BA7B-4C46-8D13-28BE29BA7E8D}" type="sibTrans" cxnId="{A345DACC-34A8-40B3-9A47-6B90D2F8EFE1}">
      <dgm:prSet/>
      <dgm:spPr/>
      <dgm:t>
        <a:bodyPr/>
        <a:lstStyle/>
        <a:p>
          <a:endParaRPr lang="en-US"/>
        </a:p>
      </dgm:t>
    </dgm:pt>
    <dgm:pt modelId="{5FA37230-BA34-4A5A-AC7B-22143CC24283}">
      <dgm:prSet/>
      <dgm:spPr/>
      <dgm:t>
        <a:bodyPr/>
        <a:lstStyle/>
        <a:p>
          <a:r>
            <a:rPr lang="en-US"/>
            <a:t>Escalas maiores e menores são essenciais para desenvolver a técnica e criar a base para improvisação. </a:t>
          </a:r>
        </a:p>
      </dgm:t>
    </dgm:pt>
    <dgm:pt modelId="{5F044493-A91A-4F6C-9B3A-B6316FF7CE1A}" type="parTrans" cxnId="{5FB5BB6C-7DFA-460B-99F2-165C1BB914AC}">
      <dgm:prSet/>
      <dgm:spPr/>
      <dgm:t>
        <a:bodyPr/>
        <a:lstStyle/>
        <a:p>
          <a:endParaRPr lang="en-US"/>
        </a:p>
      </dgm:t>
    </dgm:pt>
    <dgm:pt modelId="{44B252C7-85FB-4707-A5C3-11F32B23C0A9}" type="sibTrans" cxnId="{5FB5BB6C-7DFA-460B-99F2-165C1BB914AC}">
      <dgm:prSet/>
      <dgm:spPr/>
      <dgm:t>
        <a:bodyPr/>
        <a:lstStyle/>
        <a:p>
          <a:endParaRPr lang="en-US"/>
        </a:p>
      </dgm:t>
    </dgm:pt>
    <dgm:pt modelId="{BA6501FC-CC05-444A-A4C7-E449879C15C3}">
      <dgm:prSet/>
      <dgm:spPr/>
      <dgm:t>
        <a:bodyPr/>
        <a:lstStyle/>
        <a:p>
          <a:r>
            <a:rPr lang="en-US"/>
            <a:t>O ritmo e a dinâmica devem ser aperfeiçoados para evitar uma execução monótona.</a:t>
          </a:r>
        </a:p>
      </dgm:t>
    </dgm:pt>
    <dgm:pt modelId="{E8B8D43E-1669-4D74-AB74-D121A8CC6048}" type="parTrans" cxnId="{972982E2-AD42-47B3-ACDF-F392F11EF08A}">
      <dgm:prSet/>
      <dgm:spPr/>
      <dgm:t>
        <a:bodyPr/>
        <a:lstStyle/>
        <a:p>
          <a:endParaRPr lang="en-US"/>
        </a:p>
      </dgm:t>
    </dgm:pt>
    <dgm:pt modelId="{F3F636B2-674C-45BC-BE2D-BBE3E236C203}" type="sibTrans" cxnId="{972982E2-AD42-47B3-ACDF-F392F11EF08A}">
      <dgm:prSet/>
      <dgm:spPr/>
      <dgm:t>
        <a:bodyPr/>
        <a:lstStyle/>
        <a:p>
          <a:endParaRPr lang="en-US"/>
        </a:p>
      </dgm:t>
    </dgm:pt>
    <dgm:pt modelId="{C58AADCA-96A1-4666-AB60-DC44DB2AF683}" type="pres">
      <dgm:prSet presAssocID="{CB9B50FC-6A29-4E11-BFC4-CB9ACEC4FD0B}" presName="root" presStyleCnt="0">
        <dgm:presLayoutVars>
          <dgm:dir/>
          <dgm:resizeHandles val="exact"/>
        </dgm:presLayoutVars>
      </dgm:prSet>
      <dgm:spPr/>
    </dgm:pt>
    <dgm:pt modelId="{A618C74E-421B-4EC2-B9E4-A6D8F5C2C3F3}" type="pres">
      <dgm:prSet presAssocID="{A44CAB76-8367-4F30-AE7F-10351BC16AED}" presName="compNode" presStyleCnt="0"/>
      <dgm:spPr/>
    </dgm:pt>
    <dgm:pt modelId="{EE69B028-6D04-450F-8626-547630434F3F}" type="pres">
      <dgm:prSet presAssocID="{A44CAB76-8367-4F30-AE7F-10351BC16AED}" presName="bgRect" presStyleLbl="bgShp" presStyleIdx="0" presStyleCnt="5"/>
      <dgm:spPr/>
    </dgm:pt>
    <dgm:pt modelId="{C2AAF0DF-72FA-45F7-A784-81B7E4D8B4E0}" type="pres">
      <dgm:prSet presAssocID="{A44CAB76-8367-4F30-AE7F-10351BC16AE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 Notes"/>
        </a:ext>
      </dgm:extLst>
    </dgm:pt>
    <dgm:pt modelId="{126910FA-BAFC-422A-877A-045B69F7CCCB}" type="pres">
      <dgm:prSet presAssocID="{A44CAB76-8367-4F30-AE7F-10351BC16AED}" presName="spaceRect" presStyleCnt="0"/>
      <dgm:spPr/>
    </dgm:pt>
    <dgm:pt modelId="{057EB80E-CF90-47F7-95CE-592F338E69F9}" type="pres">
      <dgm:prSet presAssocID="{A44CAB76-8367-4F30-AE7F-10351BC16AED}" presName="parTx" presStyleLbl="revTx" presStyleIdx="0" presStyleCnt="5">
        <dgm:presLayoutVars>
          <dgm:chMax val="0"/>
          <dgm:chPref val="0"/>
        </dgm:presLayoutVars>
      </dgm:prSet>
      <dgm:spPr/>
    </dgm:pt>
    <dgm:pt modelId="{541D7D3D-BE58-44A5-9BD5-F4D6E52D5903}" type="pres">
      <dgm:prSet presAssocID="{2BC17EF7-874A-442A-869F-52C38130E3B3}" presName="sibTrans" presStyleCnt="0"/>
      <dgm:spPr/>
    </dgm:pt>
    <dgm:pt modelId="{A66B559B-37F7-4405-A79B-6130CA273FA3}" type="pres">
      <dgm:prSet presAssocID="{9BEA5C7C-F22B-4B01-8B58-35EBA40A9D62}" presName="compNode" presStyleCnt="0"/>
      <dgm:spPr/>
    </dgm:pt>
    <dgm:pt modelId="{174C78BD-EF7D-4203-824D-389535BBBA85}" type="pres">
      <dgm:prSet presAssocID="{9BEA5C7C-F22B-4B01-8B58-35EBA40A9D62}" presName="bgRect" presStyleLbl="bgShp" presStyleIdx="1" presStyleCnt="5"/>
      <dgm:spPr/>
    </dgm:pt>
    <dgm:pt modelId="{B2793E5A-9F4C-484F-9930-11ED676DE2BC}" type="pres">
      <dgm:prSet presAssocID="{9BEA5C7C-F22B-4B01-8B58-35EBA40A9D6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eble clef"/>
        </a:ext>
      </dgm:extLst>
    </dgm:pt>
    <dgm:pt modelId="{AEB95534-7501-4698-9165-FAE8FC363DE3}" type="pres">
      <dgm:prSet presAssocID="{9BEA5C7C-F22B-4B01-8B58-35EBA40A9D62}" presName="spaceRect" presStyleCnt="0"/>
      <dgm:spPr/>
    </dgm:pt>
    <dgm:pt modelId="{E93CEDE5-D0DD-4FFA-9DC9-32E7AE3D68CE}" type="pres">
      <dgm:prSet presAssocID="{9BEA5C7C-F22B-4B01-8B58-35EBA40A9D62}" presName="parTx" presStyleLbl="revTx" presStyleIdx="1" presStyleCnt="5">
        <dgm:presLayoutVars>
          <dgm:chMax val="0"/>
          <dgm:chPref val="0"/>
        </dgm:presLayoutVars>
      </dgm:prSet>
      <dgm:spPr/>
    </dgm:pt>
    <dgm:pt modelId="{947CA080-7F28-4965-9294-CF77E146C91E}" type="pres">
      <dgm:prSet presAssocID="{26F9C13E-9807-4F14-958C-5A89CB4088B8}" presName="sibTrans" presStyleCnt="0"/>
      <dgm:spPr/>
    </dgm:pt>
    <dgm:pt modelId="{875471A8-20AB-4A0E-BBA1-242DD944E779}" type="pres">
      <dgm:prSet presAssocID="{BBEC44E1-D7EE-4898-8DD4-5EE321A0A746}" presName="compNode" presStyleCnt="0"/>
      <dgm:spPr/>
    </dgm:pt>
    <dgm:pt modelId="{F3FC2E09-8600-439C-B1B7-4E74BA1FD807}" type="pres">
      <dgm:prSet presAssocID="{BBEC44E1-D7EE-4898-8DD4-5EE321A0A746}" presName="bgRect" presStyleLbl="bgShp" presStyleIdx="2" presStyleCnt="5"/>
      <dgm:spPr/>
    </dgm:pt>
    <dgm:pt modelId="{8B6F3761-445F-48DF-BF87-C15CC2C9046F}" type="pres">
      <dgm:prSet presAssocID="{BBEC44E1-D7EE-4898-8DD4-5EE321A0A74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pingo"/>
        </a:ext>
      </dgm:extLst>
    </dgm:pt>
    <dgm:pt modelId="{2DE36567-8E10-437D-880F-C01059CC1AD2}" type="pres">
      <dgm:prSet presAssocID="{BBEC44E1-D7EE-4898-8DD4-5EE321A0A746}" presName="spaceRect" presStyleCnt="0"/>
      <dgm:spPr/>
    </dgm:pt>
    <dgm:pt modelId="{449890FD-79CD-480A-807E-80D41FB592AB}" type="pres">
      <dgm:prSet presAssocID="{BBEC44E1-D7EE-4898-8DD4-5EE321A0A746}" presName="parTx" presStyleLbl="revTx" presStyleIdx="2" presStyleCnt="5">
        <dgm:presLayoutVars>
          <dgm:chMax val="0"/>
          <dgm:chPref val="0"/>
        </dgm:presLayoutVars>
      </dgm:prSet>
      <dgm:spPr/>
    </dgm:pt>
    <dgm:pt modelId="{C171EBEF-0308-4478-93C3-D3E2866BEE59}" type="pres">
      <dgm:prSet presAssocID="{000A1251-BA7B-4C46-8D13-28BE29BA7E8D}" presName="sibTrans" presStyleCnt="0"/>
      <dgm:spPr/>
    </dgm:pt>
    <dgm:pt modelId="{A6ABC656-9ACD-4937-B3D6-D7A1F7D107D4}" type="pres">
      <dgm:prSet presAssocID="{5FA37230-BA34-4A5A-AC7B-22143CC24283}" presName="compNode" presStyleCnt="0"/>
      <dgm:spPr/>
    </dgm:pt>
    <dgm:pt modelId="{97EE7CC1-BC60-4F6A-BD21-29243742CFC3}" type="pres">
      <dgm:prSet presAssocID="{5FA37230-BA34-4A5A-AC7B-22143CC24283}" presName="bgRect" presStyleLbl="bgShp" presStyleIdx="3" presStyleCnt="5"/>
      <dgm:spPr/>
    </dgm:pt>
    <dgm:pt modelId="{DCCAD886-D729-40FA-BD6B-BC195D724F67}" type="pres">
      <dgm:prSet presAssocID="{5FA37230-BA34-4A5A-AC7B-22143CC2428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la de aula"/>
        </a:ext>
      </dgm:extLst>
    </dgm:pt>
    <dgm:pt modelId="{8A893290-F553-48D9-AC37-AD019C36C013}" type="pres">
      <dgm:prSet presAssocID="{5FA37230-BA34-4A5A-AC7B-22143CC24283}" presName="spaceRect" presStyleCnt="0"/>
      <dgm:spPr/>
    </dgm:pt>
    <dgm:pt modelId="{E4346562-9AB5-4ADC-A0E7-4A050ADBFC69}" type="pres">
      <dgm:prSet presAssocID="{5FA37230-BA34-4A5A-AC7B-22143CC24283}" presName="parTx" presStyleLbl="revTx" presStyleIdx="3" presStyleCnt="5">
        <dgm:presLayoutVars>
          <dgm:chMax val="0"/>
          <dgm:chPref val="0"/>
        </dgm:presLayoutVars>
      </dgm:prSet>
      <dgm:spPr/>
    </dgm:pt>
    <dgm:pt modelId="{65C06170-F7AA-422F-BD8B-48794A8AB5EF}" type="pres">
      <dgm:prSet presAssocID="{44B252C7-85FB-4707-A5C3-11F32B23C0A9}" presName="sibTrans" presStyleCnt="0"/>
      <dgm:spPr/>
    </dgm:pt>
    <dgm:pt modelId="{7EB60E43-8EC5-4BF8-B9C8-C381CDD1CBD3}" type="pres">
      <dgm:prSet presAssocID="{BA6501FC-CC05-444A-A4C7-E449879C15C3}" presName="compNode" presStyleCnt="0"/>
      <dgm:spPr/>
    </dgm:pt>
    <dgm:pt modelId="{850E8C17-BDE5-47FB-8CCD-69BDE73DBE84}" type="pres">
      <dgm:prSet presAssocID="{BA6501FC-CC05-444A-A4C7-E449879C15C3}" presName="bgRect" presStyleLbl="bgShp" presStyleIdx="4" presStyleCnt="5"/>
      <dgm:spPr/>
    </dgm:pt>
    <dgm:pt modelId="{57BE3FCC-F25F-47FE-8FF4-A74B26DA9A94}" type="pres">
      <dgm:prSet presAssocID="{BA6501FC-CC05-444A-A4C7-E449879C15C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C8DDBC9C-66DC-430A-92BE-0FC5AE4B1070}" type="pres">
      <dgm:prSet presAssocID="{BA6501FC-CC05-444A-A4C7-E449879C15C3}" presName="spaceRect" presStyleCnt="0"/>
      <dgm:spPr/>
    </dgm:pt>
    <dgm:pt modelId="{0BB92033-4DCA-4807-A0D5-EC79C7873A94}" type="pres">
      <dgm:prSet presAssocID="{BA6501FC-CC05-444A-A4C7-E449879C15C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506873C-3924-407D-B33C-F9C8A6B408EC}" type="presOf" srcId="{5FA37230-BA34-4A5A-AC7B-22143CC24283}" destId="{E4346562-9AB5-4ADC-A0E7-4A050ADBFC69}" srcOrd="0" destOrd="0" presId="urn:microsoft.com/office/officeart/2018/2/layout/IconVerticalSolidList"/>
    <dgm:cxn modelId="{BA6BC75C-17A2-4933-A98C-A9A2B6C75CB3}" type="presOf" srcId="{BBEC44E1-D7EE-4898-8DD4-5EE321A0A746}" destId="{449890FD-79CD-480A-807E-80D41FB592AB}" srcOrd="0" destOrd="0" presId="urn:microsoft.com/office/officeart/2018/2/layout/IconVerticalSolidList"/>
    <dgm:cxn modelId="{3263BF6A-2B11-4631-A71D-4618AA2FAA4E}" srcId="{CB9B50FC-6A29-4E11-BFC4-CB9ACEC4FD0B}" destId="{9BEA5C7C-F22B-4B01-8B58-35EBA40A9D62}" srcOrd="1" destOrd="0" parTransId="{6B44470B-0FA3-4052-9419-FEDD07D39E33}" sibTransId="{26F9C13E-9807-4F14-958C-5A89CB4088B8}"/>
    <dgm:cxn modelId="{5FB5BB6C-7DFA-460B-99F2-165C1BB914AC}" srcId="{CB9B50FC-6A29-4E11-BFC4-CB9ACEC4FD0B}" destId="{5FA37230-BA34-4A5A-AC7B-22143CC24283}" srcOrd="3" destOrd="0" parTransId="{5F044493-A91A-4F6C-9B3A-B6316FF7CE1A}" sibTransId="{44B252C7-85FB-4707-A5C3-11F32B23C0A9}"/>
    <dgm:cxn modelId="{D75C5052-8845-479F-920C-C5DC3A184F10}" type="presOf" srcId="{A44CAB76-8367-4F30-AE7F-10351BC16AED}" destId="{057EB80E-CF90-47F7-95CE-592F338E69F9}" srcOrd="0" destOrd="0" presId="urn:microsoft.com/office/officeart/2018/2/layout/IconVerticalSolidList"/>
    <dgm:cxn modelId="{FE97FA7C-23C2-4BA5-A5C3-57D3472A065A}" type="presOf" srcId="{9BEA5C7C-F22B-4B01-8B58-35EBA40A9D62}" destId="{E93CEDE5-D0DD-4FFA-9DC9-32E7AE3D68CE}" srcOrd="0" destOrd="0" presId="urn:microsoft.com/office/officeart/2018/2/layout/IconVerticalSolidList"/>
    <dgm:cxn modelId="{AE96B5C6-32B6-4898-9EF6-2C3FA2E27F46}" type="presOf" srcId="{CB9B50FC-6A29-4E11-BFC4-CB9ACEC4FD0B}" destId="{C58AADCA-96A1-4666-AB60-DC44DB2AF683}" srcOrd="0" destOrd="0" presId="urn:microsoft.com/office/officeart/2018/2/layout/IconVerticalSolidList"/>
    <dgm:cxn modelId="{A345DACC-34A8-40B3-9A47-6B90D2F8EFE1}" srcId="{CB9B50FC-6A29-4E11-BFC4-CB9ACEC4FD0B}" destId="{BBEC44E1-D7EE-4898-8DD4-5EE321A0A746}" srcOrd="2" destOrd="0" parTransId="{A77F09DF-30C7-4DB7-8087-16BA4A80B429}" sibTransId="{000A1251-BA7B-4C46-8D13-28BE29BA7E8D}"/>
    <dgm:cxn modelId="{94209BE1-25ED-44EB-A100-C69973DFF7A8}" srcId="{CB9B50FC-6A29-4E11-BFC4-CB9ACEC4FD0B}" destId="{A44CAB76-8367-4F30-AE7F-10351BC16AED}" srcOrd="0" destOrd="0" parTransId="{9668B225-D73F-43B5-8D30-6688331C156E}" sibTransId="{2BC17EF7-874A-442A-869F-52C38130E3B3}"/>
    <dgm:cxn modelId="{972982E2-AD42-47B3-ACDF-F392F11EF08A}" srcId="{CB9B50FC-6A29-4E11-BFC4-CB9ACEC4FD0B}" destId="{BA6501FC-CC05-444A-A4C7-E449879C15C3}" srcOrd="4" destOrd="0" parTransId="{E8B8D43E-1669-4D74-AB74-D121A8CC6048}" sibTransId="{F3F636B2-674C-45BC-BE2D-BBE3E236C203}"/>
    <dgm:cxn modelId="{029FC6FB-0E7C-4D4A-A226-3ECA7DB906C3}" type="presOf" srcId="{BA6501FC-CC05-444A-A4C7-E449879C15C3}" destId="{0BB92033-4DCA-4807-A0D5-EC79C7873A94}" srcOrd="0" destOrd="0" presId="urn:microsoft.com/office/officeart/2018/2/layout/IconVerticalSolidList"/>
    <dgm:cxn modelId="{B1E54E53-E172-4EA9-8791-E58A38F831FE}" type="presParOf" srcId="{C58AADCA-96A1-4666-AB60-DC44DB2AF683}" destId="{A618C74E-421B-4EC2-B9E4-A6D8F5C2C3F3}" srcOrd="0" destOrd="0" presId="urn:microsoft.com/office/officeart/2018/2/layout/IconVerticalSolidList"/>
    <dgm:cxn modelId="{F3500D13-0E56-4720-A809-63C35BEF2B59}" type="presParOf" srcId="{A618C74E-421B-4EC2-B9E4-A6D8F5C2C3F3}" destId="{EE69B028-6D04-450F-8626-547630434F3F}" srcOrd="0" destOrd="0" presId="urn:microsoft.com/office/officeart/2018/2/layout/IconVerticalSolidList"/>
    <dgm:cxn modelId="{6DC5C221-A058-4069-8CF2-562B94F5F74D}" type="presParOf" srcId="{A618C74E-421B-4EC2-B9E4-A6D8F5C2C3F3}" destId="{C2AAF0DF-72FA-45F7-A784-81B7E4D8B4E0}" srcOrd="1" destOrd="0" presId="urn:microsoft.com/office/officeart/2018/2/layout/IconVerticalSolidList"/>
    <dgm:cxn modelId="{B7C34903-1A68-4E40-ADB5-FAA08BCE8628}" type="presParOf" srcId="{A618C74E-421B-4EC2-B9E4-A6D8F5C2C3F3}" destId="{126910FA-BAFC-422A-877A-045B69F7CCCB}" srcOrd="2" destOrd="0" presId="urn:microsoft.com/office/officeart/2018/2/layout/IconVerticalSolidList"/>
    <dgm:cxn modelId="{4BCCD059-87F7-4241-9D5B-CE2562E9B7B3}" type="presParOf" srcId="{A618C74E-421B-4EC2-B9E4-A6D8F5C2C3F3}" destId="{057EB80E-CF90-47F7-95CE-592F338E69F9}" srcOrd="3" destOrd="0" presId="urn:microsoft.com/office/officeart/2018/2/layout/IconVerticalSolidList"/>
    <dgm:cxn modelId="{8F8D6198-2ED4-4DCE-A608-8CB453394444}" type="presParOf" srcId="{C58AADCA-96A1-4666-AB60-DC44DB2AF683}" destId="{541D7D3D-BE58-44A5-9BD5-F4D6E52D5903}" srcOrd="1" destOrd="0" presId="urn:microsoft.com/office/officeart/2018/2/layout/IconVerticalSolidList"/>
    <dgm:cxn modelId="{10C93747-0D78-4F09-A92C-91F512DEDBD5}" type="presParOf" srcId="{C58AADCA-96A1-4666-AB60-DC44DB2AF683}" destId="{A66B559B-37F7-4405-A79B-6130CA273FA3}" srcOrd="2" destOrd="0" presId="urn:microsoft.com/office/officeart/2018/2/layout/IconVerticalSolidList"/>
    <dgm:cxn modelId="{7E559077-64CA-4D17-BE60-0D07CC645D88}" type="presParOf" srcId="{A66B559B-37F7-4405-A79B-6130CA273FA3}" destId="{174C78BD-EF7D-4203-824D-389535BBBA85}" srcOrd="0" destOrd="0" presId="urn:microsoft.com/office/officeart/2018/2/layout/IconVerticalSolidList"/>
    <dgm:cxn modelId="{9CAC5A45-B3EF-4E81-85EA-6AE52BF98C59}" type="presParOf" srcId="{A66B559B-37F7-4405-A79B-6130CA273FA3}" destId="{B2793E5A-9F4C-484F-9930-11ED676DE2BC}" srcOrd="1" destOrd="0" presId="urn:microsoft.com/office/officeart/2018/2/layout/IconVerticalSolidList"/>
    <dgm:cxn modelId="{6C5C3ADB-59B7-4B6F-A45C-47DA696AC8BF}" type="presParOf" srcId="{A66B559B-37F7-4405-A79B-6130CA273FA3}" destId="{AEB95534-7501-4698-9165-FAE8FC363DE3}" srcOrd="2" destOrd="0" presId="urn:microsoft.com/office/officeart/2018/2/layout/IconVerticalSolidList"/>
    <dgm:cxn modelId="{4E83501D-BCA0-4585-BE02-D7FD8B205F1E}" type="presParOf" srcId="{A66B559B-37F7-4405-A79B-6130CA273FA3}" destId="{E93CEDE5-D0DD-4FFA-9DC9-32E7AE3D68CE}" srcOrd="3" destOrd="0" presId="urn:microsoft.com/office/officeart/2018/2/layout/IconVerticalSolidList"/>
    <dgm:cxn modelId="{584F4956-17D6-4F73-878F-F1EA81199C00}" type="presParOf" srcId="{C58AADCA-96A1-4666-AB60-DC44DB2AF683}" destId="{947CA080-7F28-4965-9294-CF77E146C91E}" srcOrd="3" destOrd="0" presId="urn:microsoft.com/office/officeart/2018/2/layout/IconVerticalSolidList"/>
    <dgm:cxn modelId="{64938A81-ED9F-416B-8433-FCB762F56EAF}" type="presParOf" srcId="{C58AADCA-96A1-4666-AB60-DC44DB2AF683}" destId="{875471A8-20AB-4A0E-BBA1-242DD944E779}" srcOrd="4" destOrd="0" presId="urn:microsoft.com/office/officeart/2018/2/layout/IconVerticalSolidList"/>
    <dgm:cxn modelId="{4617F3DD-BD1D-4A9C-B5E5-49C4FDE70969}" type="presParOf" srcId="{875471A8-20AB-4A0E-BBA1-242DD944E779}" destId="{F3FC2E09-8600-439C-B1B7-4E74BA1FD807}" srcOrd="0" destOrd="0" presId="urn:microsoft.com/office/officeart/2018/2/layout/IconVerticalSolidList"/>
    <dgm:cxn modelId="{4DE909BF-C454-4EEC-8379-65055099D807}" type="presParOf" srcId="{875471A8-20AB-4A0E-BBA1-242DD944E779}" destId="{8B6F3761-445F-48DF-BF87-C15CC2C9046F}" srcOrd="1" destOrd="0" presId="urn:microsoft.com/office/officeart/2018/2/layout/IconVerticalSolidList"/>
    <dgm:cxn modelId="{48470311-7A54-46DB-A2C1-427C90E8C78F}" type="presParOf" srcId="{875471A8-20AB-4A0E-BBA1-242DD944E779}" destId="{2DE36567-8E10-437D-880F-C01059CC1AD2}" srcOrd="2" destOrd="0" presId="urn:microsoft.com/office/officeart/2018/2/layout/IconVerticalSolidList"/>
    <dgm:cxn modelId="{E30D977C-2789-43A2-A453-88076D8EFF4F}" type="presParOf" srcId="{875471A8-20AB-4A0E-BBA1-242DD944E779}" destId="{449890FD-79CD-480A-807E-80D41FB592AB}" srcOrd="3" destOrd="0" presId="urn:microsoft.com/office/officeart/2018/2/layout/IconVerticalSolidList"/>
    <dgm:cxn modelId="{2BF90FCE-C54A-4417-AACB-80CDCE256A22}" type="presParOf" srcId="{C58AADCA-96A1-4666-AB60-DC44DB2AF683}" destId="{C171EBEF-0308-4478-93C3-D3E2866BEE59}" srcOrd="5" destOrd="0" presId="urn:microsoft.com/office/officeart/2018/2/layout/IconVerticalSolidList"/>
    <dgm:cxn modelId="{CF797FF2-108C-46E1-AF39-3EBA0BDEEBF6}" type="presParOf" srcId="{C58AADCA-96A1-4666-AB60-DC44DB2AF683}" destId="{A6ABC656-9ACD-4937-B3D6-D7A1F7D107D4}" srcOrd="6" destOrd="0" presId="urn:microsoft.com/office/officeart/2018/2/layout/IconVerticalSolidList"/>
    <dgm:cxn modelId="{B5BC8E23-8F4B-4982-96B5-E7CCBEE0BE5D}" type="presParOf" srcId="{A6ABC656-9ACD-4937-B3D6-D7A1F7D107D4}" destId="{97EE7CC1-BC60-4F6A-BD21-29243742CFC3}" srcOrd="0" destOrd="0" presId="urn:microsoft.com/office/officeart/2018/2/layout/IconVerticalSolidList"/>
    <dgm:cxn modelId="{76BAD5DF-FDE8-4C5F-8EFD-296A2A136B31}" type="presParOf" srcId="{A6ABC656-9ACD-4937-B3D6-D7A1F7D107D4}" destId="{DCCAD886-D729-40FA-BD6B-BC195D724F67}" srcOrd="1" destOrd="0" presId="urn:microsoft.com/office/officeart/2018/2/layout/IconVerticalSolidList"/>
    <dgm:cxn modelId="{72B1D2CC-9DA5-467A-B314-F6D8669983B0}" type="presParOf" srcId="{A6ABC656-9ACD-4937-B3D6-D7A1F7D107D4}" destId="{8A893290-F553-48D9-AC37-AD019C36C013}" srcOrd="2" destOrd="0" presId="urn:microsoft.com/office/officeart/2018/2/layout/IconVerticalSolidList"/>
    <dgm:cxn modelId="{DF3B2684-FDBA-4EDC-BF18-9FF9B3BFC16D}" type="presParOf" srcId="{A6ABC656-9ACD-4937-B3D6-D7A1F7D107D4}" destId="{E4346562-9AB5-4ADC-A0E7-4A050ADBFC69}" srcOrd="3" destOrd="0" presId="urn:microsoft.com/office/officeart/2018/2/layout/IconVerticalSolidList"/>
    <dgm:cxn modelId="{45CCB4FA-E21D-4161-A484-3D27C2C9D397}" type="presParOf" srcId="{C58AADCA-96A1-4666-AB60-DC44DB2AF683}" destId="{65C06170-F7AA-422F-BD8B-48794A8AB5EF}" srcOrd="7" destOrd="0" presId="urn:microsoft.com/office/officeart/2018/2/layout/IconVerticalSolidList"/>
    <dgm:cxn modelId="{11F0CCA9-51AB-4C40-A65B-FE8356EB2883}" type="presParOf" srcId="{C58AADCA-96A1-4666-AB60-DC44DB2AF683}" destId="{7EB60E43-8EC5-4BF8-B9C8-C381CDD1CBD3}" srcOrd="8" destOrd="0" presId="urn:microsoft.com/office/officeart/2018/2/layout/IconVerticalSolidList"/>
    <dgm:cxn modelId="{6C468C6F-087C-47B8-845E-A5C6D8D3A961}" type="presParOf" srcId="{7EB60E43-8EC5-4BF8-B9C8-C381CDD1CBD3}" destId="{850E8C17-BDE5-47FB-8CCD-69BDE73DBE84}" srcOrd="0" destOrd="0" presId="urn:microsoft.com/office/officeart/2018/2/layout/IconVerticalSolidList"/>
    <dgm:cxn modelId="{3A8818A1-2691-4397-BBF9-46D0A5C49AB7}" type="presParOf" srcId="{7EB60E43-8EC5-4BF8-B9C8-C381CDD1CBD3}" destId="{57BE3FCC-F25F-47FE-8FF4-A74B26DA9A94}" srcOrd="1" destOrd="0" presId="urn:microsoft.com/office/officeart/2018/2/layout/IconVerticalSolidList"/>
    <dgm:cxn modelId="{C7F2A55D-D7F6-497C-9E59-ED01A9FEAE62}" type="presParOf" srcId="{7EB60E43-8EC5-4BF8-B9C8-C381CDD1CBD3}" destId="{C8DDBC9C-66DC-430A-92BE-0FC5AE4B1070}" srcOrd="2" destOrd="0" presId="urn:microsoft.com/office/officeart/2018/2/layout/IconVerticalSolidList"/>
    <dgm:cxn modelId="{3A18B352-F160-4289-AFC2-0C265AC42CF2}" type="presParOf" srcId="{7EB60E43-8EC5-4BF8-B9C8-C381CDD1CBD3}" destId="{0BB92033-4DCA-4807-A0D5-EC79C7873A9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21C0AB-B9C2-4FFB-945C-53E6F27D857E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F931650-AE65-4572-BB93-A56B158D08CF}">
      <dgm:prSet/>
      <dgm:spPr/>
      <dgm:t>
        <a:bodyPr/>
        <a:lstStyle/>
        <a:p>
          <a:r>
            <a:rPr lang="en-US"/>
            <a:t>Com a base de acordes e escalas, você começa a explorar técnicas avançadas e criar seu estilo próprio.</a:t>
          </a:r>
        </a:p>
      </dgm:t>
    </dgm:pt>
    <dgm:pt modelId="{F88E7EBE-196F-4A12-8B7C-993F4C174D3A}" type="parTrans" cxnId="{B099DD88-FD69-4ED2-A1B7-1A98DEB2D0CB}">
      <dgm:prSet/>
      <dgm:spPr/>
      <dgm:t>
        <a:bodyPr/>
        <a:lstStyle/>
        <a:p>
          <a:endParaRPr lang="en-US"/>
        </a:p>
      </dgm:t>
    </dgm:pt>
    <dgm:pt modelId="{C8A36168-BAC2-46F3-9C85-33957652FCFF}" type="sibTrans" cxnId="{B099DD88-FD69-4ED2-A1B7-1A98DEB2D0CB}">
      <dgm:prSet/>
      <dgm:spPr/>
      <dgm:t>
        <a:bodyPr/>
        <a:lstStyle/>
        <a:p>
          <a:endParaRPr lang="en-US"/>
        </a:p>
      </dgm:t>
    </dgm:pt>
    <dgm:pt modelId="{8F6B68A9-40DA-44B5-A704-ADCF3CFF8995}">
      <dgm:prSet/>
      <dgm:spPr/>
      <dgm:t>
        <a:bodyPr/>
        <a:lstStyle/>
        <a:p>
          <a:r>
            <a:rPr lang="en-US"/>
            <a:t>As técnicas de bends, slides e vibrato são essenciais para adicionar expressividade aos solos. </a:t>
          </a:r>
        </a:p>
      </dgm:t>
    </dgm:pt>
    <dgm:pt modelId="{B85E886C-5A8A-478F-B96E-36B8B2F762F4}" type="parTrans" cxnId="{5284C215-792E-4D67-B4F0-A23BBDB6CFC1}">
      <dgm:prSet/>
      <dgm:spPr/>
      <dgm:t>
        <a:bodyPr/>
        <a:lstStyle/>
        <a:p>
          <a:endParaRPr lang="en-US"/>
        </a:p>
      </dgm:t>
    </dgm:pt>
    <dgm:pt modelId="{8A8CAC02-72B0-4FD2-9C62-82BA8B0ECDDF}" type="sibTrans" cxnId="{5284C215-792E-4D67-B4F0-A23BBDB6CFC1}">
      <dgm:prSet/>
      <dgm:spPr/>
      <dgm:t>
        <a:bodyPr/>
        <a:lstStyle/>
        <a:p>
          <a:endParaRPr lang="en-US"/>
        </a:p>
      </dgm:t>
    </dgm:pt>
    <dgm:pt modelId="{8A89ED69-7B14-4099-9784-702CCDE58297}">
      <dgm:prSet/>
      <dgm:spPr/>
      <dgm:t>
        <a:bodyPr/>
        <a:lstStyle/>
        <a:p>
          <a:r>
            <a:rPr lang="en-US"/>
            <a:t>Improvisar com as escalas que aprendeu é fundamental para criar suas próprias melodias.</a:t>
          </a:r>
        </a:p>
      </dgm:t>
    </dgm:pt>
    <dgm:pt modelId="{037A83AD-71DC-45C9-9548-018C07C34071}" type="parTrans" cxnId="{B81E70B3-DFD1-4A60-BFA5-13138AFC9727}">
      <dgm:prSet/>
      <dgm:spPr/>
      <dgm:t>
        <a:bodyPr/>
        <a:lstStyle/>
        <a:p>
          <a:endParaRPr lang="en-US"/>
        </a:p>
      </dgm:t>
    </dgm:pt>
    <dgm:pt modelId="{64813A75-B225-418C-AE0B-A7B970925E45}" type="sibTrans" cxnId="{B81E70B3-DFD1-4A60-BFA5-13138AFC9727}">
      <dgm:prSet/>
      <dgm:spPr/>
      <dgm:t>
        <a:bodyPr/>
        <a:lstStyle/>
        <a:p>
          <a:endParaRPr lang="en-US"/>
        </a:p>
      </dgm:t>
    </dgm:pt>
    <dgm:pt modelId="{1EA452EC-348E-46A9-ACB5-5F409FFC531E}">
      <dgm:prSet/>
      <dgm:spPr/>
      <dgm:t>
        <a:bodyPr/>
        <a:lstStyle/>
        <a:p>
          <a:r>
            <a:rPr lang="en-US"/>
            <a:t>Técnicas como fingerpicking e tapping trazem uma sonoridade única e são amplamente usadas em solos complexos.</a:t>
          </a:r>
        </a:p>
      </dgm:t>
    </dgm:pt>
    <dgm:pt modelId="{6221F459-36BA-479E-A47E-7E98474E44D6}" type="parTrans" cxnId="{82FE5AEE-F637-47CE-A99F-CEB886749631}">
      <dgm:prSet/>
      <dgm:spPr/>
      <dgm:t>
        <a:bodyPr/>
        <a:lstStyle/>
        <a:p>
          <a:endParaRPr lang="en-US"/>
        </a:p>
      </dgm:t>
    </dgm:pt>
    <dgm:pt modelId="{4298E328-5322-41ED-94DA-16FF9715D759}" type="sibTrans" cxnId="{82FE5AEE-F637-47CE-A99F-CEB886749631}">
      <dgm:prSet/>
      <dgm:spPr/>
      <dgm:t>
        <a:bodyPr/>
        <a:lstStyle/>
        <a:p>
          <a:endParaRPr lang="en-US"/>
        </a:p>
      </dgm:t>
    </dgm:pt>
    <dgm:pt modelId="{C9B04D5B-9879-431C-975B-F36101C193BC}" type="pres">
      <dgm:prSet presAssocID="{7D21C0AB-B9C2-4FFB-945C-53E6F27D857E}" presName="diagram" presStyleCnt="0">
        <dgm:presLayoutVars>
          <dgm:dir/>
          <dgm:resizeHandles val="exact"/>
        </dgm:presLayoutVars>
      </dgm:prSet>
      <dgm:spPr/>
    </dgm:pt>
    <dgm:pt modelId="{FA84C61B-66FF-4420-B389-8E41FB7149EC}" type="pres">
      <dgm:prSet presAssocID="{9F931650-AE65-4572-BB93-A56B158D08CF}" presName="node" presStyleLbl="node1" presStyleIdx="0" presStyleCnt="4">
        <dgm:presLayoutVars>
          <dgm:bulletEnabled val="1"/>
        </dgm:presLayoutVars>
      </dgm:prSet>
      <dgm:spPr/>
    </dgm:pt>
    <dgm:pt modelId="{3621DFB5-6BF8-49EB-AF63-153EA6F973B9}" type="pres">
      <dgm:prSet presAssocID="{C8A36168-BAC2-46F3-9C85-33957652FCFF}" presName="sibTrans" presStyleCnt="0"/>
      <dgm:spPr/>
    </dgm:pt>
    <dgm:pt modelId="{D83A0FFD-3F1B-48EE-BA8A-5CB6D2DA2A2B}" type="pres">
      <dgm:prSet presAssocID="{8F6B68A9-40DA-44B5-A704-ADCF3CFF8995}" presName="node" presStyleLbl="node1" presStyleIdx="1" presStyleCnt="4">
        <dgm:presLayoutVars>
          <dgm:bulletEnabled val="1"/>
        </dgm:presLayoutVars>
      </dgm:prSet>
      <dgm:spPr/>
    </dgm:pt>
    <dgm:pt modelId="{7B0A68E5-7DEA-4985-90DF-6E27A21BB5AD}" type="pres">
      <dgm:prSet presAssocID="{8A8CAC02-72B0-4FD2-9C62-82BA8B0ECDDF}" presName="sibTrans" presStyleCnt="0"/>
      <dgm:spPr/>
    </dgm:pt>
    <dgm:pt modelId="{27CA8469-3EF9-4CF0-ACFE-CCB9373E3C71}" type="pres">
      <dgm:prSet presAssocID="{8A89ED69-7B14-4099-9784-702CCDE58297}" presName="node" presStyleLbl="node1" presStyleIdx="2" presStyleCnt="4">
        <dgm:presLayoutVars>
          <dgm:bulletEnabled val="1"/>
        </dgm:presLayoutVars>
      </dgm:prSet>
      <dgm:spPr/>
    </dgm:pt>
    <dgm:pt modelId="{AD9F2E6C-7703-452B-9064-F430B8B3ADCC}" type="pres">
      <dgm:prSet presAssocID="{64813A75-B225-418C-AE0B-A7B970925E45}" presName="sibTrans" presStyleCnt="0"/>
      <dgm:spPr/>
    </dgm:pt>
    <dgm:pt modelId="{03FEFFF8-46AE-44C9-80C4-C10196025B52}" type="pres">
      <dgm:prSet presAssocID="{1EA452EC-348E-46A9-ACB5-5F409FFC531E}" presName="node" presStyleLbl="node1" presStyleIdx="3" presStyleCnt="4">
        <dgm:presLayoutVars>
          <dgm:bulletEnabled val="1"/>
        </dgm:presLayoutVars>
      </dgm:prSet>
      <dgm:spPr/>
    </dgm:pt>
  </dgm:ptLst>
  <dgm:cxnLst>
    <dgm:cxn modelId="{5284C215-792E-4D67-B4F0-A23BBDB6CFC1}" srcId="{7D21C0AB-B9C2-4FFB-945C-53E6F27D857E}" destId="{8F6B68A9-40DA-44B5-A704-ADCF3CFF8995}" srcOrd="1" destOrd="0" parTransId="{B85E886C-5A8A-478F-B96E-36B8B2F762F4}" sibTransId="{8A8CAC02-72B0-4FD2-9C62-82BA8B0ECDDF}"/>
    <dgm:cxn modelId="{85A9C859-E7E5-4B37-89D3-3E8A8E1C3FE8}" type="presOf" srcId="{7D21C0AB-B9C2-4FFB-945C-53E6F27D857E}" destId="{C9B04D5B-9879-431C-975B-F36101C193BC}" srcOrd="0" destOrd="0" presId="urn:microsoft.com/office/officeart/2005/8/layout/default"/>
    <dgm:cxn modelId="{B099DD88-FD69-4ED2-A1B7-1A98DEB2D0CB}" srcId="{7D21C0AB-B9C2-4FFB-945C-53E6F27D857E}" destId="{9F931650-AE65-4572-BB93-A56B158D08CF}" srcOrd="0" destOrd="0" parTransId="{F88E7EBE-196F-4A12-8B7C-993F4C174D3A}" sibTransId="{C8A36168-BAC2-46F3-9C85-33957652FCFF}"/>
    <dgm:cxn modelId="{B81E70B3-DFD1-4A60-BFA5-13138AFC9727}" srcId="{7D21C0AB-B9C2-4FFB-945C-53E6F27D857E}" destId="{8A89ED69-7B14-4099-9784-702CCDE58297}" srcOrd="2" destOrd="0" parTransId="{037A83AD-71DC-45C9-9548-018C07C34071}" sibTransId="{64813A75-B225-418C-AE0B-A7B970925E45}"/>
    <dgm:cxn modelId="{4CF5A6B7-5A55-4F6D-8BDC-B7CB4BAACC52}" type="presOf" srcId="{8A89ED69-7B14-4099-9784-702CCDE58297}" destId="{27CA8469-3EF9-4CF0-ACFE-CCB9373E3C71}" srcOrd="0" destOrd="0" presId="urn:microsoft.com/office/officeart/2005/8/layout/default"/>
    <dgm:cxn modelId="{3456C6C5-122A-4EF9-A7C0-FEDABB0851BF}" type="presOf" srcId="{8F6B68A9-40DA-44B5-A704-ADCF3CFF8995}" destId="{D83A0FFD-3F1B-48EE-BA8A-5CB6D2DA2A2B}" srcOrd="0" destOrd="0" presId="urn:microsoft.com/office/officeart/2005/8/layout/default"/>
    <dgm:cxn modelId="{B899FED5-A359-4027-9170-AD6FA6D69E67}" type="presOf" srcId="{1EA452EC-348E-46A9-ACB5-5F409FFC531E}" destId="{03FEFFF8-46AE-44C9-80C4-C10196025B52}" srcOrd="0" destOrd="0" presId="urn:microsoft.com/office/officeart/2005/8/layout/default"/>
    <dgm:cxn modelId="{82FE5AEE-F637-47CE-A99F-CEB886749631}" srcId="{7D21C0AB-B9C2-4FFB-945C-53E6F27D857E}" destId="{1EA452EC-348E-46A9-ACB5-5F409FFC531E}" srcOrd="3" destOrd="0" parTransId="{6221F459-36BA-479E-A47E-7E98474E44D6}" sibTransId="{4298E328-5322-41ED-94DA-16FF9715D759}"/>
    <dgm:cxn modelId="{09F1E0F0-856A-46ED-88AD-C6F568E74540}" type="presOf" srcId="{9F931650-AE65-4572-BB93-A56B158D08CF}" destId="{FA84C61B-66FF-4420-B389-8E41FB7149EC}" srcOrd="0" destOrd="0" presId="urn:microsoft.com/office/officeart/2005/8/layout/default"/>
    <dgm:cxn modelId="{8A145D8B-4708-44BC-91DC-7B883AC227F0}" type="presParOf" srcId="{C9B04D5B-9879-431C-975B-F36101C193BC}" destId="{FA84C61B-66FF-4420-B389-8E41FB7149EC}" srcOrd="0" destOrd="0" presId="urn:microsoft.com/office/officeart/2005/8/layout/default"/>
    <dgm:cxn modelId="{375EEFFC-1E73-415B-95AF-BE6A5D8A9CC6}" type="presParOf" srcId="{C9B04D5B-9879-431C-975B-F36101C193BC}" destId="{3621DFB5-6BF8-49EB-AF63-153EA6F973B9}" srcOrd="1" destOrd="0" presId="urn:microsoft.com/office/officeart/2005/8/layout/default"/>
    <dgm:cxn modelId="{4B930B87-22B1-47C6-AD34-F633999D7F55}" type="presParOf" srcId="{C9B04D5B-9879-431C-975B-F36101C193BC}" destId="{D83A0FFD-3F1B-48EE-BA8A-5CB6D2DA2A2B}" srcOrd="2" destOrd="0" presId="urn:microsoft.com/office/officeart/2005/8/layout/default"/>
    <dgm:cxn modelId="{5D2D256B-F070-4B22-BA26-C5060BE1D0B9}" type="presParOf" srcId="{C9B04D5B-9879-431C-975B-F36101C193BC}" destId="{7B0A68E5-7DEA-4985-90DF-6E27A21BB5AD}" srcOrd="3" destOrd="0" presId="urn:microsoft.com/office/officeart/2005/8/layout/default"/>
    <dgm:cxn modelId="{C753276C-0409-437C-9B01-FCF61233E279}" type="presParOf" srcId="{C9B04D5B-9879-431C-975B-F36101C193BC}" destId="{27CA8469-3EF9-4CF0-ACFE-CCB9373E3C71}" srcOrd="4" destOrd="0" presId="urn:microsoft.com/office/officeart/2005/8/layout/default"/>
    <dgm:cxn modelId="{47C963D3-B61A-47ED-842A-748B02E3C6CA}" type="presParOf" srcId="{C9B04D5B-9879-431C-975B-F36101C193BC}" destId="{AD9F2E6C-7703-452B-9064-F430B8B3ADCC}" srcOrd="5" destOrd="0" presId="urn:microsoft.com/office/officeart/2005/8/layout/default"/>
    <dgm:cxn modelId="{F9BA4F5D-728A-445C-9000-7E9767DD302F}" type="presParOf" srcId="{C9B04D5B-9879-431C-975B-F36101C193BC}" destId="{03FEFFF8-46AE-44C9-80C4-C10196025B5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9B028-6D04-450F-8626-547630434F3F}">
      <dsp:nvSpPr>
        <dsp:cNvPr id="0" name=""/>
        <dsp:cNvSpPr/>
      </dsp:nvSpPr>
      <dsp:spPr>
        <a:xfrm>
          <a:off x="0" y="3404"/>
          <a:ext cx="7886700" cy="7251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AAF0DF-72FA-45F7-A784-81B7E4D8B4E0}">
      <dsp:nvSpPr>
        <dsp:cNvPr id="0" name=""/>
        <dsp:cNvSpPr/>
      </dsp:nvSpPr>
      <dsp:spPr>
        <a:xfrm>
          <a:off x="219348" y="166556"/>
          <a:ext cx="398815" cy="3988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EB80E-CF90-47F7-95CE-592F338E69F9}">
      <dsp:nvSpPr>
        <dsp:cNvPr id="0" name=""/>
        <dsp:cNvSpPr/>
      </dsp:nvSpPr>
      <dsp:spPr>
        <a:xfrm>
          <a:off x="837512" y="3404"/>
          <a:ext cx="70491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Após dominar os acordes básicos, o próximo passo é tocar de forma fluida e dinâmica.</a:t>
          </a:r>
        </a:p>
      </dsp:txBody>
      <dsp:txXfrm>
        <a:off x="837512" y="3404"/>
        <a:ext cx="7049187" cy="725119"/>
      </dsp:txXfrm>
    </dsp:sp>
    <dsp:sp modelId="{174C78BD-EF7D-4203-824D-389535BBBA85}">
      <dsp:nvSpPr>
        <dsp:cNvPr id="0" name=""/>
        <dsp:cNvSpPr/>
      </dsp:nvSpPr>
      <dsp:spPr>
        <a:xfrm>
          <a:off x="0" y="909803"/>
          <a:ext cx="7886700" cy="7251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793E5A-9F4C-484F-9930-11ED676DE2BC}">
      <dsp:nvSpPr>
        <dsp:cNvPr id="0" name=""/>
        <dsp:cNvSpPr/>
      </dsp:nvSpPr>
      <dsp:spPr>
        <a:xfrm>
          <a:off x="219348" y="1072955"/>
          <a:ext cx="398815" cy="3988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CEDE5-D0DD-4FFA-9DC9-32E7AE3D68CE}">
      <dsp:nvSpPr>
        <dsp:cNvPr id="0" name=""/>
        <dsp:cNvSpPr/>
      </dsp:nvSpPr>
      <dsp:spPr>
        <a:xfrm>
          <a:off x="837512" y="909803"/>
          <a:ext cx="70491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 leitura de tablaturas e partituras abre portas para tocar suas músicas favoritas. </a:t>
          </a:r>
        </a:p>
      </dsp:txBody>
      <dsp:txXfrm>
        <a:off x="837512" y="909803"/>
        <a:ext cx="7049187" cy="725119"/>
      </dsp:txXfrm>
    </dsp:sp>
    <dsp:sp modelId="{F3FC2E09-8600-439C-B1B7-4E74BA1FD807}">
      <dsp:nvSpPr>
        <dsp:cNvPr id="0" name=""/>
        <dsp:cNvSpPr/>
      </dsp:nvSpPr>
      <dsp:spPr>
        <a:xfrm>
          <a:off x="0" y="1816202"/>
          <a:ext cx="7886700" cy="7251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F3761-445F-48DF-BF87-C15CC2C9046F}">
      <dsp:nvSpPr>
        <dsp:cNvPr id="0" name=""/>
        <dsp:cNvSpPr/>
      </dsp:nvSpPr>
      <dsp:spPr>
        <a:xfrm>
          <a:off x="219348" y="1979354"/>
          <a:ext cx="398815" cy="3988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9890FD-79CD-480A-807E-80D41FB592AB}">
      <dsp:nvSpPr>
        <dsp:cNvPr id="0" name=""/>
        <dsp:cNvSpPr/>
      </dsp:nvSpPr>
      <dsp:spPr>
        <a:xfrm>
          <a:off x="837512" y="1816202"/>
          <a:ext cx="70491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 tablatura facilita a aprendizagem, sem necessidade de ler partituras tradicionais.</a:t>
          </a:r>
        </a:p>
      </dsp:txBody>
      <dsp:txXfrm>
        <a:off x="837512" y="1816202"/>
        <a:ext cx="7049187" cy="725119"/>
      </dsp:txXfrm>
    </dsp:sp>
    <dsp:sp modelId="{97EE7CC1-BC60-4F6A-BD21-29243742CFC3}">
      <dsp:nvSpPr>
        <dsp:cNvPr id="0" name=""/>
        <dsp:cNvSpPr/>
      </dsp:nvSpPr>
      <dsp:spPr>
        <a:xfrm>
          <a:off x="0" y="2722601"/>
          <a:ext cx="7886700" cy="7251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AD886-D729-40FA-BD6B-BC195D724F67}">
      <dsp:nvSpPr>
        <dsp:cNvPr id="0" name=""/>
        <dsp:cNvSpPr/>
      </dsp:nvSpPr>
      <dsp:spPr>
        <a:xfrm>
          <a:off x="219348" y="2885753"/>
          <a:ext cx="398815" cy="3988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46562-9AB5-4ADC-A0E7-4A050ADBFC69}">
      <dsp:nvSpPr>
        <dsp:cNvPr id="0" name=""/>
        <dsp:cNvSpPr/>
      </dsp:nvSpPr>
      <dsp:spPr>
        <a:xfrm>
          <a:off x="837512" y="2722601"/>
          <a:ext cx="70491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Escalas maiores e menores são essenciais para desenvolver a técnica e criar a base para improvisação. </a:t>
          </a:r>
        </a:p>
      </dsp:txBody>
      <dsp:txXfrm>
        <a:off x="837512" y="2722601"/>
        <a:ext cx="7049187" cy="725119"/>
      </dsp:txXfrm>
    </dsp:sp>
    <dsp:sp modelId="{850E8C17-BDE5-47FB-8CCD-69BDE73DBE84}">
      <dsp:nvSpPr>
        <dsp:cNvPr id="0" name=""/>
        <dsp:cNvSpPr/>
      </dsp:nvSpPr>
      <dsp:spPr>
        <a:xfrm>
          <a:off x="0" y="3629000"/>
          <a:ext cx="7886700" cy="72511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BE3FCC-F25F-47FE-8FF4-A74B26DA9A94}">
      <dsp:nvSpPr>
        <dsp:cNvPr id="0" name=""/>
        <dsp:cNvSpPr/>
      </dsp:nvSpPr>
      <dsp:spPr>
        <a:xfrm>
          <a:off x="219348" y="3792152"/>
          <a:ext cx="398815" cy="3988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B92033-4DCA-4807-A0D5-EC79C7873A94}">
      <dsp:nvSpPr>
        <dsp:cNvPr id="0" name=""/>
        <dsp:cNvSpPr/>
      </dsp:nvSpPr>
      <dsp:spPr>
        <a:xfrm>
          <a:off x="837512" y="3629000"/>
          <a:ext cx="70491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 ritmo e a dinâmica devem ser aperfeiçoados para evitar uma execução monótona.</a:t>
          </a:r>
        </a:p>
      </dsp:txBody>
      <dsp:txXfrm>
        <a:off x="837512" y="3629000"/>
        <a:ext cx="7049187" cy="7251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4C61B-66FF-4420-B389-8E41FB7149EC}">
      <dsp:nvSpPr>
        <dsp:cNvPr id="0" name=""/>
        <dsp:cNvSpPr/>
      </dsp:nvSpPr>
      <dsp:spPr>
        <a:xfrm>
          <a:off x="425527" y="1062"/>
          <a:ext cx="3350307" cy="20101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 a base de acordes e escalas, você começa a explorar técnicas avançadas e criar seu estilo próprio.</a:t>
          </a:r>
        </a:p>
      </dsp:txBody>
      <dsp:txXfrm>
        <a:off x="425527" y="1062"/>
        <a:ext cx="3350307" cy="2010184"/>
      </dsp:txXfrm>
    </dsp:sp>
    <dsp:sp modelId="{D83A0FFD-3F1B-48EE-BA8A-5CB6D2DA2A2B}">
      <dsp:nvSpPr>
        <dsp:cNvPr id="0" name=""/>
        <dsp:cNvSpPr/>
      </dsp:nvSpPr>
      <dsp:spPr>
        <a:xfrm>
          <a:off x="4110865" y="1062"/>
          <a:ext cx="3350307" cy="2010184"/>
        </a:xfrm>
        <a:prstGeom prst="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As técnicas de bends, slides e vibrato são essenciais para adicionar expressividade aos solos. </a:t>
          </a:r>
        </a:p>
      </dsp:txBody>
      <dsp:txXfrm>
        <a:off x="4110865" y="1062"/>
        <a:ext cx="3350307" cy="2010184"/>
      </dsp:txXfrm>
    </dsp:sp>
    <dsp:sp modelId="{27CA8469-3EF9-4CF0-ACFE-CCB9373E3C71}">
      <dsp:nvSpPr>
        <dsp:cNvPr id="0" name=""/>
        <dsp:cNvSpPr/>
      </dsp:nvSpPr>
      <dsp:spPr>
        <a:xfrm>
          <a:off x="425527" y="2346277"/>
          <a:ext cx="3350307" cy="2010184"/>
        </a:xfrm>
        <a:prstGeom prst="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Improvisar com as escalas que aprendeu é fundamental para criar suas próprias melodias.</a:t>
          </a:r>
        </a:p>
      </dsp:txBody>
      <dsp:txXfrm>
        <a:off x="425527" y="2346277"/>
        <a:ext cx="3350307" cy="2010184"/>
      </dsp:txXfrm>
    </dsp:sp>
    <dsp:sp modelId="{03FEFFF8-46AE-44C9-80C4-C10196025B52}">
      <dsp:nvSpPr>
        <dsp:cNvPr id="0" name=""/>
        <dsp:cNvSpPr/>
      </dsp:nvSpPr>
      <dsp:spPr>
        <a:xfrm>
          <a:off x="4110865" y="2346277"/>
          <a:ext cx="3350307" cy="2010184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Técnicas como fingerpicking e tapping trazem uma sonoridade única e são amplamente usadas em solos complexos.</a:t>
          </a:r>
        </a:p>
      </dsp:txBody>
      <dsp:txXfrm>
        <a:off x="4110865" y="2346277"/>
        <a:ext cx="3350307" cy="20101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4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40" name="Freeform: Shape 26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659154" y="0"/>
            <a:ext cx="1897292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28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813163" y="0"/>
            <a:ext cx="1902325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m 4" descr="Grupo de música no palco&#10;&#10;Descrição gerada automaticamente com confiança baixa">
            <a:extLst>
              <a:ext uri="{FF2B5EF4-FFF2-40B4-BE49-F238E27FC236}">
                <a16:creationId xmlns:a16="http://schemas.microsoft.com/office/drawing/2014/main" id="{87BA9A46-7638-9776-FD3F-5658C793D8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177" b="1046"/>
          <a:stretch/>
        </p:blipFill>
        <p:spPr>
          <a:xfrm>
            <a:off x="1983582" y="10"/>
            <a:ext cx="7160418" cy="6857990"/>
          </a:xfrm>
          <a:custGeom>
            <a:avLst/>
            <a:gdLst/>
            <a:ahLst/>
            <a:cxnLst/>
            <a:rect l="l" t="t" r="r" b="b"/>
            <a:pathLst>
              <a:path w="9547224" h="6858000">
                <a:moveTo>
                  <a:pt x="1623023" y="0"/>
                </a:moveTo>
                <a:lnTo>
                  <a:pt x="2716256" y="0"/>
                </a:lnTo>
                <a:lnTo>
                  <a:pt x="3032455" y="0"/>
                </a:lnTo>
                <a:lnTo>
                  <a:pt x="3496422" y="0"/>
                </a:lnTo>
                <a:lnTo>
                  <a:pt x="5205951" y="0"/>
                </a:lnTo>
                <a:lnTo>
                  <a:pt x="9547224" y="0"/>
                </a:lnTo>
                <a:lnTo>
                  <a:pt x="9547224" y="6858000"/>
                </a:lnTo>
                <a:lnTo>
                  <a:pt x="5205951" y="6858000"/>
                </a:lnTo>
                <a:lnTo>
                  <a:pt x="3496422" y="6858000"/>
                </a:lnTo>
                <a:lnTo>
                  <a:pt x="3032455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42" name="Freeform: Shape 30">
            <a:extLst>
              <a:ext uri="{FF2B5EF4-FFF2-40B4-BE49-F238E27FC236}">
                <a16:creationId xmlns:a16="http://schemas.microsoft.com/office/drawing/2014/main" id="{B1F9B6B4-B0C4-45C6-A086-901C960D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983580" y="0"/>
            <a:ext cx="2067670" cy="6858000"/>
          </a:xfrm>
          <a:custGeom>
            <a:avLst/>
            <a:gdLst>
              <a:gd name="connsiteX0" fmla="*/ 1133870 w 2756893"/>
              <a:gd name="connsiteY0" fmla="*/ 0 h 6858000"/>
              <a:gd name="connsiteX1" fmla="*/ 898082 w 2756893"/>
              <a:gd name="connsiteY1" fmla="*/ 0 h 6858000"/>
              <a:gd name="connsiteX2" fmla="*/ 920668 w 2756893"/>
              <a:gd name="connsiteY2" fmla="*/ 14997 h 6858000"/>
              <a:gd name="connsiteX3" fmla="*/ 2554961 w 2756893"/>
              <a:gd name="connsiteY3" fmla="*/ 3621656 h 6858000"/>
              <a:gd name="connsiteX4" fmla="*/ 641513 w 2756893"/>
              <a:gd name="connsiteY4" fmla="*/ 6374814 h 6858000"/>
              <a:gd name="connsiteX5" fmla="*/ 114086 w 2756893"/>
              <a:gd name="connsiteY5" fmla="*/ 6780599 h 6858000"/>
              <a:gd name="connsiteX6" fmla="*/ 0 w 2756893"/>
              <a:gd name="connsiteY6" fmla="*/ 6858000 h 6858000"/>
              <a:gd name="connsiteX7" fmla="*/ 40637 w 2756893"/>
              <a:gd name="connsiteY7" fmla="*/ 6858000 h 6858000"/>
              <a:gd name="connsiteX8" fmla="*/ 254139 w 2756893"/>
              <a:gd name="connsiteY8" fmla="*/ 6858000 h 6858000"/>
              <a:gd name="connsiteX9" fmla="*/ 365895 w 2756893"/>
              <a:gd name="connsiteY9" fmla="*/ 6780599 h 6858000"/>
              <a:gd name="connsiteX10" fmla="*/ 882543 w 2756893"/>
              <a:gd name="connsiteY10" fmla="*/ 6374814 h 6858000"/>
              <a:gd name="connsiteX11" fmla="*/ 2756893 w 2756893"/>
              <a:gd name="connsiteY11" fmla="*/ 3621656 h 6858000"/>
              <a:gd name="connsiteX12" fmla="*/ 1155994 w 2756893"/>
              <a:gd name="connsiteY12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56893" h="6858000">
                <a:moveTo>
                  <a:pt x="1133870" y="0"/>
                </a:moveTo>
                <a:lnTo>
                  <a:pt x="898082" y="0"/>
                </a:lnTo>
                <a:lnTo>
                  <a:pt x="920668" y="14997"/>
                </a:lnTo>
                <a:cubicBezTo>
                  <a:pt x="1969257" y="754641"/>
                  <a:pt x="2554961" y="2093192"/>
                  <a:pt x="2554961" y="3621656"/>
                </a:cubicBezTo>
                <a:cubicBezTo>
                  <a:pt x="2554961" y="4969131"/>
                  <a:pt x="1606863" y="5602839"/>
                  <a:pt x="641513" y="6374814"/>
                </a:cubicBezTo>
                <a:cubicBezTo>
                  <a:pt x="465717" y="6515397"/>
                  <a:pt x="291531" y="6653108"/>
                  <a:pt x="114086" y="6780599"/>
                </a:cubicBezTo>
                <a:lnTo>
                  <a:pt x="0" y="6858000"/>
                </a:lnTo>
                <a:lnTo>
                  <a:pt x="40637" y="6858000"/>
                </a:lnTo>
                <a:lnTo>
                  <a:pt x="254139" y="6858000"/>
                </a:lnTo>
                <a:lnTo>
                  <a:pt x="365895" y="6780599"/>
                </a:lnTo>
                <a:cubicBezTo>
                  <a:pt x="539713" y="6653108"/>
                  <a:pt x="710340" y="6515397"/>
                  <a:pt x="882543" y="6374814"/>
                </a:cubicBezTo>
                <a:cubicBezTo>
                  <a:pt x="1828168" y="5602839"/>
                  <a:pt x="2756893" y="4969131"/>
                  <a:pt x="2756893" y="3621656"/>
                </a:cubicBezTo>
                <a:cubicBezTo>
                  <a:pt x="2756893" y="2093192"/>
                  <a:pt x="2183157" y="754641"/>
                  <a:pt x="1155994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7908" y="741391"/>
            <a:ext cx="3368866" cy="1616203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600"/>
              <a:t>Primeiros Passos: Conhecendo o Instrumento e os Acordes Básicos</a:t>
            </a:r>
          </a:p>
        </p:txBody>
      </p:sp>
      <p:pic>
        <p:nvPicPr>
          <p:cNvPr id="26" name="Picture 4">
            <a:extLst>
              <a:ext uri="{FF2B5EF4-FFF2-40B4-BE49-F238E27FC236}">
                <a16:creationId xmlns:a16="http://schemas.microsoft.com/office/drawing/2014/main" id="{F82964E4-10DD-B740-2480-68B9BBF6A0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141" r="35360"/>
          <a:stretch/>
        </p:blipFill>
        <p:spPr>
          <a:xfrm>
            <a:off x="20" y="10"/>
            <a:ext cx="4571980" cy="6857990"/>
          </a:xfrm>
          <a:prstGeom prst="rect">
            <a:avLst/>
          </a:prstGeom>
        </p:spPr>
      </p:pic>
      <p:grpSp>
        <p:nvGrpSpPr>
          <p:cNvPr id="27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2521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5117908" y="2533476"/>
            <a:ext cx="3368865" cy="344783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endParaRPr sz="1100"/>
          </a:p>
          <a:p>
            <a:pPr>
              <a:lnSpc>
                <a:spcPct val="90000"/>
              </a:lnSpc>
            </a:pPr>
            <a:r>
              <a:rPr sz="1100"/>
              <a:t>O início de sua jornada na guitarra pode ser desafiador, mas é também o momento mais empolgante. </a:t>
            </a:r>
          </a:p>
          <a:p>
            <a:pPr>
              <a:lnSpc>
                <a:spcPct val="90000"/>
              </a:lnSpc>
            </a:pPr>
            <a:r>
              <a:rPr sz="1100"/>
              <a:t>Neste estágio, o foco é entender a guitarra, seus componentes e como produzir som com ela.</a:t>
            </a:r>
          </a:p>
          <a:p>
            <a:pPr>
              <a:lnSpc>
                <a:spcPct val="90000"/>
              </a:lnSpc>
            </a:pPr>
            <a:endParaRPr sz="1100"/>
          </a:p>
          <a:p>
            <a:pPr>
              <a:lnSpc>
                <a:spcPct val="90000"/>
              </a:lnSpc>
            </a:pPr>
            <a:r>
              <a:rPr sz="1100"/>
              <a:t>Aprender a segurar corretamente o instrumento é essencial para evitar lesões e facilitar o aprendizado. </a:t>
            </a:r>
          </a:p>
          <a:p>
            <a:pPr>
              <a:lnSpc>
                <a:spcPct val="90000"/>
              </a:lnSpc>
            </a:pPr>
            <a:r>
              <a:rPr sz="1100"/>
              <a:t>As posições das mãos e do corpo formam a base para as próximas etapas.</a:t>
            </a:r>
          </a:p>
          <a:p>
            <a:pPr>
              <a:lnSpc>
                <a:spcPct val="90000"/>
              </a:lnSpc>
            </a:pPr>
            <a:endParaRPr sz="1100"/>
          </a:p>
          <a:p>
            <a:pPr>
              <a:lnSpc>
                <a:spcPct val="90000"/>
              </a:lnSpc>
            </a:pPr>
            <a:r>
              <a:rPr sz="1100"/>
              <a:t>Domine as notas e acordes básicos, como C, G, D, E, A. A prática da troca de acordes desenvolve a coordenação motora.</a:t>
            </a:r>
          </a:p>
          <a:p>
            <a:pPr>
              <a:lnSpc>
                <a:spcPct val="90000"/>
              </a:lnSpc>
            </a:pPr>
            <a:r>
              <a:rPr sz="1100"/>
              <a:t>A palhetada é uma habilidade fundamental que afeta diretamente a qualidade do som.</a:t>
            </a:r>
          </a:p>
          <a:p>
            <a:pPr>
              <a:lnSpc>
                <a:spcPct val="90000"/>
              </a:lnSpc>
            </a:pP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100"/>
              <a:t>Desenvolvendo Habilidade: Ritmo, Leitura e Escalas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A083FB-B9AC-6E7C-69AC-799DCC24FF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2187229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100"/>
              <a:t>Aprofundamento: Técnicas Intermediárias e Solos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F047FEC0-63D9-44F9-60EA-6A0EFDA84F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5120487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erramenta de medição ajustável">
            <a:extLst>
              <a:ext uri="{FF2B5EF4-FFF2-40B4-BE49-F238E27FC236}">
                <a16:creationId xmlns:a16="http://schemas.microsoft.com/office/drawing/2014/main" id="{DC6E693E-CE5C-675D-5EF3-8BFE9B352D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795" r="17755" b="-1"/>
          <a:stretch/>
        </p:blipFill>
        <p:spPr>
          <a:xfrm>
            <a:off x="4577270" y="10"/>
            <a:ext cx="4566728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328512"/>
            <a:ext cx="3583791" cy="1628970"/>
          </a:xfrm>
        </p:spPr>
        <p:txBody>
          <a:bodyPr anchor="ctr">
            <a:normAutofit/>
          </a:bodyPr>
          <a:lstStyle/>
          <a:p>
            <a:r>
              <a:rPr lang="pt-BR" sz="3200"/>
              <a:t>Virtuosismo: Técnicas Avançadas e Estilos Musicais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884929"/>
            <a:ext cx="3494817" cy="337413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pt-BR" sz="1300"/>
          </a:p>
          <a:p>
            <a:pPr>
              <a:lnSpc>
                <a:spcPct val="90000"/>
              </a:lnSpc>
            </a:pPr>
            <a:r>
              <a:rPr lang="pt-BR" sz="1300"/>
              <a:t>Com uma base sólida, é hora de explorar técnicas avançadas como shred e velocidade. </a:t>
            </a:r>
          </a:p>
          <a:p>
            <a:pPr>
              <a:lnSpc>
                <a:spcPct val="90000"/>
              </a:lnSpc>
            </a:pPr>
            <a:r>
              <a:rPr lang="pt-BR" sz="1300"/>
              <a:t>Essas técnicas exigem precisão e controle, mas podem ser alcançadas com prática constante.</a:t>
            </a:r>
          </a:p>
          <a:p>
            <a:pPr>
              <a:lnSpc>
                <a:spcPct val="90000"/>
              </a:lnSpc>
            </a:pPr>
            <a:endParaRPr lang="pt-BR" sz="1300"/>
          </a:p>
          <a:p>
            <a:pPr>
              <a:lnSpc>
                <a:spcPct val="90000"/>
              </a:lnSpc>
            </a:pPr>
            <a:r>
              <a:rPr lang="pt-BR" sz="1300"/>
              <a:t>Ao explorar diversos estilos, como blues, jazz, metal e clássico, você ampliará seu vocabulário musical e adaptará sua técnica a qualquer gênero.</a:t>
            </a:r>
          </a:p>
          <a:p>
            <a:pPr>
              <a:lnSpc>
                <a:spcPct val="90000"/>
              </a:lnSpc>
            </a:pPr>
            <a:endParaRPr lang="pt-BR" sz="1300"/>
          </a:p>
          <a:p>
            <a:pPr>
              <a:lnSpc>
                <a:spcPct val="90000"/>
              </a:lnSpc>
            </a:pPr>
            <a:r>
              <a:rPr lang="pt-BR" sz="1300"/>
              <a:t>Improvisação avançada permite maior liberdade criativa, enquanto a preparação para performance e gravação exige domínio de dinâmica e interpretação.</a:t>
            </a:r>
          </a:p>
          <a:p>
            <a:pPr>
              <a:lnSpc>
                <a:spcPct val="90000"/>
              </a:lnSpc>
            </a:pPr>
            <a:endParaRPr lang="pt-BR"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uitarra elétrica verde">
            <a:extLst>
              <a:ext uri="{FF2B5EF4-FFF2-40B4-BE49-F238E27FC236}">
                <a16:creationId xmlns:a16="http://schemas.microsoft.com/office/drawing/2014/main" id="{02B4B0CB-587A-23D8-2BAC-94A05CA79B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399" r="7319"/>
          <a:stretch/>
        </p:blipFill>
        <p:spPr>
          <a:xfrm>
            <a:off x="4577270" y="10"/>
            <a:ext cx="4566728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328512"/>
            <a:ext cx="3583791" cy="162897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500"/>
              <a:t>Conclusão: O Processo Nunca Para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884929"/>
            <a:ext cx="3494817" cy="337413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pt-BR" sz="1400"/>
          </a:p>
          <a:p>
            <a:pPr>
              <a:lnSpc>
                <a:spcPct val="90000"/>
              </a:lnSpc>
            </a:pPr>
            <a:r>
              <a:rPr lang="pt-BR" sz="1400"/>
              <a:t>A jornada na guitarra é contínua, sempre há algo novo a aprender. </a:t>
            </a:r>
          </a:p>
          <a:p>
            <a:pPr>
              <a:lnSpc>
                <a:spcPct val="90000"/>
              </a:lnSpc>
            </a:pPr>
            <a:r>
              <a:rPr lang="pt-BR" sz="1400"/>
              <a:t>A cada novo acorde, técnica ou solo, você se aproxima do guitarrista que deseja ser.</a:t>
            </a:r>
          </a:p>
          <a:p>
            <a:pPr>
              <a:lnSpc>
                <a:spcPct val="90000"/>
              </a:lnSpc>
            </a:pPr>
            <a:endParaRPr lang="pt-BR" sz="1400"/>
          </a:p>
          <a:p>
            <a:pPr>
              <a:lnSpc>
                <a:spcPct val="90000"/>
              </a:lnSpc>
            </a:pPr>
            <a:r>
              <a:rPr lang="pt-BR" sz="1400"/>
              <a:t>A guitarra se torna uma extensão de sua voz musical, uma forma de expressar emoções. O segredo é continuar praticando e evoluindo.</a:t>
            </a:r>
          </a:p>
          <a:p>
            <a:pPr>
              <a:lnSpc>
                <a:spcPct val="90000"/>
              </a:lnSpc>
            </a:pPr>
            <a:endParaRPr lang="pt-BR" sz="1400"/>
          </a:p>
          <a:p>
            <a:pPr>
              <a:lnSpc>
                <a:spcPct val="90000"/>
              </a:lnSpc>
            </a:pPr>
            <a:r>
              <a:rPr lang="pt-BR" sz="1400"/>
              <a:t>Continue tocando. Continue crescendo.</a:t>
            </a:r>
          </a:p>
          <a:p>
            <a:pPr>
              <a:lnSpc>
                <a:spcPct val="90000"/>
              </a:lnSpc>
            </a:pPr>
            <a:endParaRPr lang="pt-BR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433</Words>
  <Application>Microsoft Office PowerPoint</Application>
  <PresentationFormat>Apresentação na tela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Meiryo</vt:lpstr>
      <vt:lpstr>Arial</vt:lpstr>
      <vt:lpstr>Calibri</vt:lpstr>
      <vt:lpstr>Office Theme</vt:lpstr>
      <vt:lpstr>Apresentação do PowerPoint</vt:lpstr>
      <vt:lpstr>Primeiros Passos: Conhecendo o Instrumento e os Acordes Básicos</vt:lpstr>
      <vt:lpstr>Desenvolvendo Habilidade: Ritmo, Leitura e Escalas</vt:lpstr>
      <vt:lpstr>Aprofundamento: Técnicas Intermediárias e Solos</vt:lpstr>
      <vt:lpstr>Virtuosismo: Técnicas Avançadas e Estilos Musicais</vt:lpstr>
      <vt:lpstr>Conclusão: O Processo Nunca Para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erick</dc:creator>
  <cp:keywords/>
  <dc:description>generated using python-pptx</dc:description>
  <cp:lastModifiedBy>Eric Klaus Brenner Melo e Santos1</cp:lastModifiedBy>
  <cp:revision>2</cp:revision>
  <dcterms:created xsi:type="dcterms:W3CDTF">2013-01-27T09:14:16Z</dcterms:created>
  <dcterms:modified xsi:type="dcterms:W3CDTF">2025-01-09T16:32:35Z</dcterms:modified>
  <cp:category/>
</cp:coreProperties>
</file>