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4"/>
  </p:notesMasterIdLst>
  <p:sldIdLst>
    <p:sldId id="256" r:id="rId2"/>
    <p:sldId id="257" r:id="rId3"/>
    <p:sldId id="265" r:id="rId4"/>
    <p:sldId id="262" r:id="rId5"/>
    <p:sldId id="277" r:id="rId6"/>
    <p:sldId id="271" r:id="rId7"/>
    <p:sldId id="267" r:id="rId8"/>
    <p:sldId id="264" r:id="rId9"/>
    <p:sldId id="266" r:id="rId10"/>
    <p:sldId id="268" r:id="rId11"/>
    <p:sldId id="272" r:id="rId12"/>
    <p:sldId id="261" r:id="rId13"/>
    <p:sldId id="273" r:id="rId14"/>
    <p:sldId id="260" r:id="rId15"/>
    <p:sldId id="259" r:id="rId16"/>
    <p:sldId id="274" r:id="rId17"/>
    <p:sldId id="275" r:id="rId18"/>
    <p:sldId id="263" r:id="rId19"/>
    <p:sldId id="278" r:id="rId20"/>
    <p:sldId id="276" r:id="rId21"/>
    <p:sldId id="298" r:id="rId22"/>
    <p:sldId id="258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781DD-27ED-481E-AA32-DBBAAE776E1D}" v="207" dt="2021-05-06T20:10:34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849" autoAdjust="0"/>
  </p:normalViewPr>
  <p:slideViewPr>
    <p:cSldViewPr snapToGrid="0">
      <p:cViewPr varScale="1">
        <p:scale>
          <a:sx n="76" d="100"/>
          <a:sy n="76" d="100"/>
        </p:scale>
        <p:origin x="2052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11C2F-7390-47D1-BC41-5386AA27440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FDD728C-7053-4A58-8F71-7FB7B65E4723}">
      <dgm:prSet/>
      <dgm:spPr/>
      <dgm:t>
        <a:bodyPr/>
        <a:lstStyle/>
        <a:p>
          <a:r>
            <a:rPr lang="en-US"/>
            <a:t>1234567908</a:t>
          </a:r>
          <a:br>
            <a:rPr lang="en-US"/>
          </a:br>
          <a:endParaRPr lang="en-US"/>
        </a:p>
      </dgm:t>
    </dgm:pt>
    <dgm:pt modelId="{05EF4922-CD63-4FBF-80CE-A4272392BC36}" type="parTrans" cxnId="{DE74C646-793B-40BB-8153-598BE02FF003}">
      <dgm:prSet/>
      <dgm:spPr/>
      <dgm:t>
        <a:bodyPr/>
        <a:lstStyle/>
        <a:p>
          <a:endParaRPr lang="en-US"/>
        </a:p>
      </dgm:t>
    </dgm:pt>
    <dgm:pt modelId="{CD35A0EF-B88A-4B20-9BF7-5CF777C6DB05}" type="sibTrans" cxnId="{DE74C646-793B-40BB-8153-598BE02FF003}">
      <dgm:prSet/>
      <dgm:spPr/>
      <dgm:t>
        <a:bodyPr/>
        <a:lstStyle/>
        <a:p>
          <a:endParaRPr lang="en-US"/>
        </a:p>
      </dgm:t>
    </dgm:pt>
    <dgm:pt modelId="{50DB1AF3-0475-4E06-9435-41227446BC11}">
      <dgm:prSet/>
      <dgm:spPr/>
      <dgm:t>
        <a:bodyPr/>
        <a:lstStyle/>
        <a:p>
          <a:r>
            <a:rPr lang="en-US"/>
            <a:t>(123) - 456-7908</a:t>
          </a:r>
          <a:br>
            <a:rPr lang="en-US"/>
          </a:br>
          <a:endParaRPr lang="en-US"/>
        </a:p>
      </dgm:t>
    </dgm:pt>
    <dgm:pt modelId="{04482290-4526-4EB4-816A-1E6E8975C2A8}" type="parTrans" cxnId="{371BEB57-0472-4F84-9711-F27CFDC3BCB5}">
      <dgm:prSet/>
      <dgm:spPr/>
      <dgm:t>
        <a:bodyPr/>
        <a:lstStyle/>
        <a:p>
          <a:endParaRPr lang="en-US"/>
        </a:p>
      </dgm:t>
    </dgm:pt>
    <dgm:pt modelId="{35567DFD-DA9C-4ACD-AFCE-D5789D485B66}" type="sibTrans" cxnId="{371BEB57-0472-4F84-9711-F27CFDC3BCB5}">
      <dgm:prSet/>
      <dgm:spPr/>
      <dgm:t>
        <a:bodyPr/>
        <a:lstStyle/>
        <a:p>
          <a:endParaRPr lang="en-US"/>
        </a:p>
      </dgm:t>
    </dgm:pt>
    <dgm:pt modelId="{D8CFEE92-C241-4C45-A579-E77713C29E07}">
      <dgm:prSet/>
      <dgm:spPr/>
      <dgm:t>
        <a:bodyPr/>
        <a:lstStyle/>
        <a:p>
          <a:r>
            <a:rPr lang="en-US"/>
            <a:t>12.3.4567    9:08 </a:t>
          </a:r>
        </a:p>
      </dgm:t>
    </dgm:pt>
    <dgm:pt modelId="{77015C4B-7367-477D-AB40-670BA2528E59}" type="parTrans" cxnId="{321A5F0A-9E48-4935-B219-0947E71F740B}">
      <dgm:prSet/>
      <dgm:spPr/>
      <dgm:t>
        <a:bodyPr/>
        <a:lstStyle/>
        <a:p>
          <a:endParaRPr lang="en-US"/>
        </a:p>
      </dgm:t>
    </dgm:pt>
    <dgm:pt modelId="{E0B7C22D-E846-45A3-AE6B-BE6712D23980}" type="sibTrans" cxnId="{321A5F0A-9E48-4935-B219-0947E71F740B}">
      <dgm:prSet/>
      <dgm:spPr/>
      <dgm:t>
        <a:bodyPr/>
        <a:lstStyle/>
        <a:p>
          <a:endParaRPr lang="en-US"/>
        </a:p>
      </dgm:t>
    </dgm:pt>
    <dgm:pt modelId="{E121C01E-E2CB-49BE-B18B-356E274E1E4A}">
      <dgm:prSet/>
      <dgm:spPr/>
      <dgm:t>
        <a:bodyPr/>
        <a:lstStyle/>
        <a:p>
          <a:r>
            <a:rPr lang="en-US"/>
            <a:t>1234.567908</a:t>
          </a:r>
        </a:p>
      </dgm:t>
    </dgm:pt>
    <dgm:pt modelId="{592F1A21-98F8-4099-9E1B-1BED1A8DCC0B}" type="parTrans" cxnId="{F94EF544-1BD9-48FA-B534-C734EA23D1ED}">
      <dgm:prSet/>
      <dgm:spPr/>
      <dgm:t>
        <a:bodyPr/>
        <a:lstStyle/>
        <a:p>
          <a:endParaRPr lang="en-US"/>
        </a:p>
      </dgm:t>
    </dgm:pt>
    <dgm:pt modelId="{6C02FD34-61A6-44BD-BB12-BEB8906956C6}" type="sibTrans" cxnId="{F94EF544-1BD9-48FA-B534-C734EA23D1ED}">
      <dgm:prSet/>
      <dgm:spPr/>
      <dgm:t>
        <a:bodyPr/>
        <a:lstStyle/>
        <a:p>
          <a:endParaRPr lang="en-US"/>
        </a:p>
      </dgm:t>
    </dgm:pt>
    <dgm:pt modelId="{10324412-0379-4024-A147-937189B28164}" type="pres">
      <dgm:prSet presAssocID="{E1611C2F-7390-47D1-BC41-5386AA274401}" presName="linear" presStyleCnt="0">
        <dgm:presLayoutVars>
          <dgm:dir/>
          <dgm:animLvl val="lvl"/>
          <dgm:resizeHandles val="exact"/>
        </dgm:presLayoutVars>
      </dgm:prSet>
      <dgm:spPr/>
    </dgm:pt>
    <dgm:pt modelId="{8A8B7F0E-8ED6-4BA2-A254-AC49EF0CA938}" type="pres">
      <dgm:prSet presAssocID="{7FDD728C-7053-4A58-8F71-7FB7B65E4723}" presName="parentLin" presStyleCnt="0"/>
      <dgm:spPr/>
    </dgm:pt>
    <dgm:pt modelId="{6C9E4270-78AB-4EF1-A9FA-0CE58A9DF375}" type="pres">
      <dgm:prSet presAssocID="{7FDD728C-7053-4A58-8F71-7FB7B65E4723}" presName="parentLeftMargin" presStyleLbl="node1" presStyleIdx="0" presStyleCnt="4"/>
      <dgm:spPr/>
    </dgm:pt>
    <dgm:pt modelId="{C27DD7CE-7565-4B31-B07A-EACC41A58DB0}" type="pres">
      <dgm:prSet presAssocID="{7FDD728C-7053-4A58-8F71-7FB7B65E47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6B026C2-26F9-4667-AF3A-811800CBC7B0}" type="pres">
      <dgm:prSet presAssocID="{7FDD728C-7053-4A58-8F71-7FB7B65E4723}" presName="negativeSpace" presStyleCnt="0"/>
      <dgm:spPr/>
    </dgm:pt>
    <dgm:pt modelId="{6020F113-45E7-4D6D-9DC3-1E265707D89E}" type="pres">
      <dgm:prSet presAssocID="{7FDD728C-7053-4A58-8F71-7FB7B65E4723}" presName="childText" presStyleLbl="conFgAcc1" presStyleIdx="0" presStyleCnt="4">
        <dgm:presLayoutVars>
          <dgm:bulletEnabled val="1"/>
        </dgm:presLayoutVars>
      </dgm:prSet>
      <dgm:spPr/>
    </dgm:pt>
    <dgm:pt modelId="{B1E29F76-2E7E-4685-AB60-0C5E21572E73}" type="pres">
      <dgm:prSet presAssocID="{CD35A0EF-B88A-4B20-9BF7-5CF777C6DB05}" presName="spaceBetweenRectangles" presStyleCnt="0"/>
      <dgm:spPr/>
    </dgm:pt>
    <dgm:pt modelId="{E121752C-D4F7-408A-AD1F-5BF25ECDA4B5}" type="pres">
      <dgm:prSet presAssocID="{50DB1AF3-0475-4E06-9435-41227446BC11}" presName="parentLin" presStyleCnt="0"/>
      <dgm:spPr/>
    </dgm:pt>
    <dgm:pt modelId="{BE217C89-EEBA-4029-9840-7D909528109A}" type="pres">
      <dgm:prSet presAssocID="{50DB1AF3-0475-4E06-9435-41227446BC11}" presName="parentLeftMargin" presStyleLbl="node1" presStyleIdx="0" presStyleCnt="4"/>
      <dgm:spPr/>
    </dgm:pt>
    <dgm:pt modelId="{F8ED3DB1-60CE-4E63-9340-4279C448D56D}" type="pres">
      <dgm:prSet presAssocID="{50DB1AF3-0475-4E06-9435-41227446BC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33B0B41-90A3-42A5-BC97-C2E1BF9006E2}" type="pres">
      <dgm:prSet presAssocID="{50DB1AF3-0475-4E06-9435-41227446BC11}" presName="negativeSpace" presStyleCnt="0"/>
      <dgm:spPr/>
    </dgm:pt>
    <dgm:pt modelId="{D400EFDB-9B9E-4ECD-B253-FD2CA256EA70}" type="pres">
      <dgm:prSet presAssocID="{50DB1AF3-0475-4E06-9435-41227446BC11}" presName="childText" presStyleLbl="conFgAcc1" presStyleIdx="1" presStyleCnt="4">
        <dgm:presLayoutVars>
          <dgm:bulletEnabled val="1"/>
        </dgm:presLayoutVars>
      </dgm:prSet>
      <dgm:spPr/>
    </dgm:pt>
    <dgm:pt modelId="{CCCAFB2A-E0CC-4E8B-A588-0037B38B3909}" type="pres">
      <dgm:prSet presAssocID="{35567DFD-DA9C-4ACD-AFCE-D5789D485B66}" presName="spaceBetweenRectangles" presStyleCnt="0"/>
      <dgm:spPr/>
    </dgm:pt>
    <dgm:pt modelId="{5E621875-4C50-41D4-8379-AEFE0B5B4A9B}" type="pres">
      <dgm:prSet presAssocID="{D8CFEE92-C241-4C45-A579-E77713C29E07}" presName="parentLin" presStyleCnt="0"/>
      <dgm:spPr/>
    </dgm:pt>
    <dgm:pt modelId="{374987E2-C92E-44E2-84C4-AB020CF2282D}" type="pres">
      <dgm:prSet presAssocID="{D8CFEE92-C241-4C45-A579-E77713C29E07}" presName="parentLeftMargin" presStyleLbl="node1" presStyleIdx="1" presStyleCnt="4"/>
      <dgm:spPr/>
    </dgm:pt>
    <dgm:pt modelId="{C8BD2390-155C-4E1C-A9BE-FF7ED460E0A7}" type="pres">
      <dgm:prSet presAssocID="{D8CFEE92-C241-4C45-A579-E77713C29E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F13268-2F32-428B-B87E-7FF0157B7D70}" type="pres">
      <dgm:prSet presAssocID="{D8CFEE92-C241-4C45-A579-E77713C29E07}" presName="negativeSpace" presStyleCnt="0"/>
      <dgm:spPr/>
    </dgm:pt>
    <dgm:pt modelId="{C776C8FD-E091-4F81-B882-08D4DA390146}" type="pres">
      <dgm:prSet presAssocID="{D8CFEE92-C241-4C45-A579-E77713C29E07}" presName="childText" presStyleLbl="conFgAcc1" presStyleIdx="2" presStyleCnt="4">
        <dgm:presLayoutVars>
          <dgm:bulletEnabled val="1"/>
        </dgm:presLayoutVars>
      </dgm:prSet>
      <dgm:spPr/>
    </dgm:pt>
    <dgm:pt modelId="{5D5EFB54-4141-4A7C-A02A-8F09E52C1581}" type="pres">
      <dgm:prSet presAssocID="{E0B7C22D-E846-45A3-AE6B-BE6712D23980}" presName="spaceBetweenRectangles" presStyleCnt="0"/>
      <dgm:spPr/>
    </dgm:pt>
    <dgm:pt modelId="{9F3E22EC-65C1-46F6-AA05-E11695E26276}" type="pres">
      <dgm:prSet presAssocID="{E121C01E-E2CB-49BE-B18B-356E274E1E4A}" presName="parentLin" presStyleCnt="0"/>
      <dgm:spPr/>
    </dgm:pt>
    <dgm:pt modelId="{DA7F4415-DDA0-4905-98F8-57BADEAEAD93}" type="pres">
      <dgm:prSet presAssocID="{E121C01E-E2CB-49BE-B18B-356E274E1E4A}" presName="parentLeftMargin" presStyleLbl="node1" presStyleIdx="2" presStyleCnt="4"/>
      <dgm:spPr/>
    </dgm:pt>
    <dgm:pt modelId="{78FC32B0-3D6C-42EA-AB13-9914A855B9EC}" type="pres">
      <dgm:prSet presAssocID="{E121C01E-E2CB-49BE-B18B-356E274E1E4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B3451E-0434-4303-8964-7FDA8039ABE7}" type="pres">
      <dgm:prSet presAssocID="{E121C01E-E2CB-49BE-B18B-356E274E1E4A}" presName="negativeSpace" presStyleCnt="0"/>
      <dgm:spPr/>
    </dgm:pt>
    <dgm:pt modelId="{197576AB-0B9F-4AFE-BB7F-89D881D18E90}" type="pres">
      <dgm:prSet presAssocID="{E121C01E-E2CB-49BE-B18B-356E274E1E4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F9D207-C2BF-4539-A913-667862665580}" type="presOf" srcId="{E121C01E-E2CB-49BE-B18B-356E274E1E4A}" destId="{DA7F4415-DDA0-4905-98F8-57BADEAEAD93}" srcOrd="0" destOrd="0" presId="urn:microsoft.com/office/officeart/2005/8/layout/list1"/>
    <dgm:cxn modelId="{38E0E807-B6CA-4AAE-8A22-5FF6B9A919C6}" type="presOf" srcId="{50DB1AF3-0475-4E06-9435-41227446BC11}" destId="{F8ED3DB1-60CE-4E63-9340-4279C448D56D}" srcOrd="1" destOrd="0" presId="urn:microsoft.com/office/officeart/2005/8/layout/list1"/>
    <dgm:cxn modelId="{321A5F0A-9E48-4935-B219-0947E71F740B}" srcId="{E1611C2F-7390-47D1-BC41-5386AA274401}" destId="{D8CFEE92-C241-4C45-A579-E77713C29E07}" srcOrd="2" destOrd="0" parTransId="{77015C4B-7367-477D-AB40-670BA2528E59}" sibTransId="{E0B7C22D-E846-45A3-AE6B-BE6712D23980}"/>
    <dgm:cxn modelId="{F94EF544-1BD9-48FA-B534-C734EA23D1ED}" srcId="{E1611C2F-7390-47D1-BC41-5386AA274401}" destId="{E121C01E-E2CB-49BE-B18B-356E274E1E4A}" srcOrd="3" destOrd="0" parTransId="{592F1A21-98F8-4099-9E1B-1BED1A8DCC0B}" sibTransId="{6C02FD34-61A6-44BD-BB12-BEB8906956C6}"/>
    <dgm:cxn modelId="{DE74C646-793B-40BB-8153-598BE02FF003}" srcId="{E1611C2F-7390-47D1-BC41-5386AA274401}" destId="{7FDD728C-7053-4A58-8F71-7FB7B65E4723}" srcOrd="0" destOrd="0" parTransId="{05EF4922-CD63-4FBF-80CE-A4272392BC36}" sibTransId="{CD35A0EF-B88A-4B20-9BF7-5CF777C6DB05}"/>
    <dgm:cxn modelId="{7773C64C-6FBE-498C-80E4-20FBABDDBBB2}" type="presOf" srcId="{D8CFEE92-C241-4C45-A579-E77713C29E07}" destId="{374987E2-C92E-44E2-84C4-AB020CF2282D}" srcOrd="0" destOrd="0" presId="urn:microsoft.com/office/officeart/2005/8/layout/list1"/>
    <dgm:cxn modelId="{7A8C404E-2E3D-455F-8135-2A70526C98D5}" type="presOf" srcId="{50DB1AF3-0475-4E06-9435-41227446BC11}" destId="{BE217C89-EEBA-4029-9840-7D909528109A}" srcOrd="0" destOrd="0" presId="urn:microsoft.com/office/officeart/2005/8/layout/list1"/>
    <dgm:cxn modelId="{371BEB57-0472-4F84-9711-F27CFDC3BCB5}" srcId="{E1611C2F-7390-47D1-BC41-5386AA274401}" destId="{50DB1AF3-0475-4E06-9435-41227446BC11}" srcOrd="1" destOrd="0" parTransId="{04482290-4526-4EB4-816A-1E6E8975C2A8}" sibTransId="{35567DFD-DA9C-4ACD-AFCE-D5789D485B66}"/>
    <dgm:cxn modelId="{8F2DE758-0A01-48B1-8514-E79096DED59B}" type="presOf" srcId="{D8CFEE92-C241-4C45-A579-E77713C29E07}" destId="{C8BD2390-155C-4E1C-A9BE-FF7ED460E0A7}" srcOrd="1" destOrd="0" presId="urn:microsoft.com/office/officeart/2005/8/layout/list1"/>
    <dgm:cxn modelId="{C0190088-EC77-4F1E-AA0C-4A5C4B52C79E}" type="presOf" srcId="{E1611C2F-7390-47D1-BC41-5386AA274401}" destId="{10324412-0379-4024-A147-937189B28164}" srcOrd="0" destOrd="0" presId="urn:microsoft.com/office/officeart/2005/8/layout/list1"/>
    <dgm:cxn modelId="{04B2B690-18E3-4462-8637-AE6AB3F330D2}" type="presOf" srcId="{E121C01E-E2CB-49BE-B18B-356E274E1E4A}" destId="{78FC32B0-3D6C-42EA-AB13-9914A855B9EC}" srcOrd="1" destOrd="0" presId="urn:microsoft.com/office/officeart/2005/8/layout/list1"/>
    <dgm:cxn modelId="{16564FB3-ACCA-42CE-8BBD-88F9318EB12E}" type="presOf" srcId="{7FDD728C-7053-4A58-8F71-7FB7B65E4723}" destId="{C27DD7CE-7565-4B31-B07A-EACC41A58DB0}" srcOrd="1" destOrd="0" presId="urn:microsoft.com/office/officeart/2005/8/layout/list1"/>
    <dgm:cxn modelId="{3FC5A5EF-F362-4C71-977B-31748992F650}" type="presOf" srcId="{7FDD728C-7053-4A58-8F71-7FB7B65E4723}" destId="{6C9E4270-78AB-4EF1-A9FA-0CE58A9DF375}" srcOrd="0" destOrd="0" presId="urn:microsoft.com/office/officeart/2005/8/layout/list1"/>
    <dgm:cxn modelId="{4C02627F-8419-4F13-B04E-F194AD432294}" type="presParOf" srcId="{10324412-0379-4024-A147-937189B28164}" destId="{8A8B7F0E-8ED6-4BA2-A254-AC49EF0CA938}" srcOrd="0" destOrd="0" presId="urn:microsoft.com/office/officeart/2005/8/layout/list1"/>
    <dgm:cxn modelId="{AD7954D1-D328-4B02-B9BC-4582AC461981}" type="presParOf" srcId="{8A8B7F0E-8ED6-4BA2-A254-AC49EF0CA938}" destId="{6C9E4270-78AB-4EF1-A9FA-0CE58A9DF375}" srcOrd="0" destOrd="0" presId="urn:microsoft.com/office/officeart/2005/8/layout/list1"/>
    <dgm:cxn modelId="{B5520C6C-550A-4BF4-8F2D-E26EDE4B7A5B}" type="presParOf" srcId="{8A8B7F0E-8ED6-4BA2-A254-AC49EF0CA938}" destId="{C27DD7CE-7565-4B31-B07A-EACC41A58DB0}" srcOrd="1" destOrd="0" presId="urn:microsoft.com/office/officeart/2005/8/layout/list1"/>
    <dgm:cxn modelId="{709B7811-1E4B-412C-9EC3-CD6CB49C253D}" type="presParOf" srcId="{10324412-0379-4024-A147-937189B28164}" destId="{66B026C2-26F9-4667-AF3A-811800CBC7B0}" srcOrd="1" destOrd="0" presId="urn:microsoft.com/office/officeart/2005/8/layout/list1"/>
    <dgm:cxn modelId="{54562286-A9B6-476A-8B6C-3206AD3A7356}" type="presParOf" srcId="{10324412-0379-4024-A147-937189B28164}" destId="{6020F113-45E7-4D6D-9DC3-1E265707D89E}" srcOrd="2" destOrd="0" presId="urn:microsoft.com/office/officeart/2005/8/layout/list1"/>
    <dgm:cxn modelId="{15A1FF03-40E5-4449-AB7B-C1470486DCD8}" type="presParOf" srcId="{10324412-0379-4024-A147-937189B28164}" destId="{B1E29F76-2E7E-4685-AB60-0C5E21572E73}" srcOrd="3" destOrd="0" presId="urn:microsoft.com/office/officeart/2005/8/layout/list1"/>
    <dgm:cxn modelId="{8183A85B-333E-4F13-92B6-7BA1F87249FA}" type="presParOf" srcId="{10324412-0379-4024-A147-937189B28164}" destId="{E121752C-D4F7-408A-AD1F-5BF25ECDA4B5}" srcOrd="4" destOrd="0" presId="urn:microsoft.com/office/officeart/2005/8/layout/list1"/>
    <dgm:cxn modelId="{083535D6-AC10-479E-9B3E-9339F3A5CE6B}" type="presParOf" srcId="{E121752C-D4F7-408A-AD1F-5BF25ECDA4B5}" destId="{BE217C89-EEBA-4029-9840-7D909528109A}" srcOrd="0" destOrd="0" presId="urn:microsoft.com/office/officeart/2005/8/layout/list1"/>
    <dgm:cxn modelId="{09609148-AB7C-4B0A-9BBA-90913B19F285}" type="presParOf" srcId="{E121752C-D4F7-408A-AD1F-5BF25ECDA4B5}" destId="{F8ED3DB1-60CE-4E63-9340-4279C448D56D}" srcOrd="1" destOrd="0" presId="urn:microsoft.com/office/officeart/2005/8/layout/list1"/>
    <dgm:cxn modelId="{C2F3A62F-AA86-4B0D-A380-82C311A62FDD}" type="presParOf" srcId="{10324412-0379-4024-A147-937189B28164}" destId="{433B0B41-90A3-42A5-BC97-C2E1BF9006E2}" srcOrd="5" destOrd="0" presId="urn:microsoft.com/office/officeart/2005/8/layout/list1"/>
    <dgm:cxn modelId="{D783DCA9-B239-466C-9227-2D27251C91FB}" type="presParOf" srcId="{10324412-0379-4024-A147-937189B28164}" destId="{D400EFDB-9B9E-4ECD-B253-FD2CA256EA70}" srcOrd="6" destOrd="0" presId="urn:microsoft.com/office/officeart/2005/8/layout/list1"/>
    <dgm:cxn modelId="{9297E9E6-1F1A-4522-B1C7-A2319348DAD0}" type="presParOf" srcId="{10324412-0379-4024-A147-937189B28164}" destId="{CCCAFB2A-E0CC-4E8B-A588-0037B38B3909}" srcOrd="7" destOrd="0" presId="urn:microsoft.com/office/officeart/2005/8/layout/list1"/>
    <dgm:cxn modelId="{320B79CD-21EA-40EE-BB13-0A8A8AB7F44F}" type="presParOf" srcId="{10324412-0379-4024-A147-937189B28164}" destId="{5E621875-4C50-41D4-8379-AEFE0B5B4A9B}" srcOrd="8" destOrd="0" presId="urn:microsoft.com/office/officeart/2005/8/layout/list1"/>
    <dgm:cxn modelId="{C9E8B8C6-B649-4F6D-A3F5-1B61E35F071D}" type="presParOf" srcId="{5E621875-4C50-41D4-8379-AEFE0B5B4A9B}" destId="{374987E2-C92E-44E2-84C4-AB020CF2282D}" srcOrd="0" destOrd="0" presId="urn:microsoft.com/office/officeart/2005/8/layout/list1"/>
    <dgm:cxn modelId="{33FCEB87-ED65-46E8-9551-8929F9CC4E01}" type="presParOf" srcId="{5E621875-4C50-41D4-8379-AEFE0B5B4A9B}" destId="{C8BD2390-155C-4E1C-A9BE-FF7ED460E0A7}" srcOrd="1" destOrd="0" presId="urn:microsoft.com/office/officeart/2005/8/layout/list1"/>
    <dgm:cxn modelId="{EB556E08-FFFC-4A6F-A9DC-AA3ADA774185}" type="presParOf" srcId="{10324412-0379-4024-A147-937189B28164}" destId="{88F13268-2F32-428B-B87E-7FF0157B7D70}" srcOrd="9" destOrd="0" presId="urn:microsoft.com/office/officeart/2005/8/layout/list1"/>
    <dgm:cxn modelId="{DD748406-B83C-4A7F-9004-7359C7DA7E9D}" type="presParOf" srcId="{10324412-0379-4024-A147-937189B28164}" destId="{C776C8FD-E091-4F81-B882-08D4DA390146}" srcOrd="10" destOrd="0" presId="urn:microsoft.com/office/officeart/2005/8/layout/list1"/>
    <dgm:cxn modelId="{FE41F18F-FD58-4D23-AF92-BC274C021050}" type="presParOf" srcId="{10324412-0379-4024-A147-937189B28164}" destId="{5D5EFB54-4141-4A7C-A02A-8F09E52C1581}" srcOrd="11" destOrd="0" presId="urn:microsoft.com/office/officeart/2005/8/layout/list1"/>
    <dgm:cxn modelId="{C542F84C-75CC-42A3-A762-392453488C14}" type="presParOf" srcId="{10324412-0379-4024-A147-937189B28164}" destId="{9F3E22EC-65C1-46F6-AA05-E11695E26276}" srcOrd="12" destOrd="0" presId="urn:microsoft.com/office/officeart/2005/8/layout/list1"/>
    <dgm:cxn modelId="{983E43C7-CAEC-4720-9C2D-E5DEB7321C43}" type="presParOf" srcId="{9F3E22EC-65C1-46F6-AA05-E11695E26276}" destId="{DA7F4415-DDA0-4905-98F8-57BADEAEAD93}" srcOrd="0" destOrd="0" presId="urn:microsoft.com/office/officeart/2005/8/layout/list1"/>
    <dgm:cxn modelId="{9C5ECC44-E65E-499D-9876-85C354F94EB1}" type="presParOf" srcId="{9F3E22EC-65C1-46F6-AA05-E11695E26276}" destId="{78FC32B0-3D6C-42EA-AB13-9914A855B9EC}" srcOrd="1" destOrd="0" presId="urn:microsoft.com/office/officeart/2005/8/layout/list1"/>
    <dgm:cxn modelId="{8F60113D-88C8-4548-A736-53542B937C9E}" type="presParOf" srcId="{10324412-0379-4024-A147-937189B28164}" destId="{F7B3451E-0434-4303-8964-7FDA8039ABE7}" srcOrd="13" destOrd="0" presId="urn:microsoft.com/office/officeart/2005/8/layout/list1"/>
    <dgm:cxn modelId="{6F6B9D27-09A1-4EA1-B99B-65950253FF9E}" type="presParOf" srcId="{10324412-0379-4024-A147-937189B28164}" destId="{197576AB-0B9F-4AFE-BB7F-89D881D18E9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5AB501-9F00-43D7-AD76-C840B083835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BDE57F-ECE7-4098-B1E2-3119EFE14994}">
      <dgm:prSet/>
      <dgm:spPr/>
      <dgm:t>
        <a:bodyPr/>
        <a:lstStyle/>
        <a:p>
          <a:r>
            <a:rPr lang="en-US" dirty="0"/>
            <a:t>Boolean expression ? Value needed when true : value needed when false </a:t>
          </a:r>
        </a:p>
      </dgm:t>
    </dgm:pt>
    <dgm:pt modelId="{162D8AB8-3C40-49B3-A5EB-C8D1228CCFD4}" type="parTrans" cxnId="{0E9B9366-B14C-4C6C-834B-9EC248C3B042}">
      <dgm:prSet/>
      <dgm:spPr/>
      <dgm:t>
        <a:bodyPr/>
        <a:lstStyle/>
        <a:p>
          <a:endParaRPr lang="en-US"/>
        </a:p>
      </dgm:t>
    </dgm:pt>
    <dgm:pt modelId="{966D1644-17D1-4017-96B5-4862FE6F373E}" type="sibTrans" cxnId="{0E9B9366-B14C-4C6C-834B-9EC248C3B042}">
      <dgm:prSet/>
      <dgm:spPr/>
      <dgm:t>
        <a:bodyPr/>
        <a:lstStyle/>
        <a:p>
          <a:endParaRPr lang="en-US"/>
        </a:p>
      </dgm:t>
    </dgm:pt>
    <dgm:pt modelId="{CC8A0D78-3C46-4E33-A4FA-A34D41F5DCA0}">
      <dgm:prSet/>
      <dgm:spPr/>
      <dgm:t>
        <a:bodyPr/>
        <a:lstStyle/>
        <a:p>
          <a:r>
            <a:rPr lang="en-US" dirty="0"/>
            <a:t>String result = </a:t>
          </a:r>
          <a:r>
            <a:rPr lang="en-US" dirty="0">
              <a:solidFill>
                <a:schemeClr val="accent1"/>
              </a:solidFill>
            </a:rPr>
            <a:t>(x &gt; 5)? “Greater than 5”: “Less or equal to 5”</a:t>
          </a:r>
          <a:r>
            <a:rPr lang="en-US" dirty="0"/>
            <a:t>;</a:t>
          </a:r>
        </a:p>
      </dgm:t>
    </dgm:pt>
    <dgm:pt modelId="{340B7EED-C888-46AB-B502-DB31CADA0FD4}" type="parTrans" cxnId="{C9F80979-1919-4F84-B300-041096FBEA16}">
      <dgm:prSet/>
      <dgm:spPr/>
      <dgm:t>
        <a:bodyPr/>
        <a:lstStyle/>
        <a:p>
          <a:endParaRPr lang="en-US"/>
        </a:p>
      </dgm:t>
    </dgm:pt>
    <dgm:pt modelId="{82B596C2-0CEB-4EDE-AD69-B571B04BD05F}" type="sibTrans" cxnId="{C9F80979-1919-4F84-B300-041096FBEA16}">
      <dgm:prSet/>
      <dgm:spPr/>
      <dgm:t>
        <a:bodyPr/>
        <a:lstStyle/>
        <a:p>
          <a:endParaRPr lang="en-US"/>
        </a:p>
      </dgm:t>
    </dgm:pt>
    <dgm:pt modelId="{797B8B27-A718-434E-BABC-6317347BBB4D}" type="pres">
      <dgm:prSet presAssocID="{AC5AB501-9F00-43D7-AD76-C840B0838352}" presName="root" presStyleCnt="0">
        <dgm:presLayoutVars>
          <dgm:dir/>
          <dgm:resizeHandles val="exact"/>
        </dgm:presLayoutVars>
      </dgm:prSet>
      <dgm:spPr/>
    </dgm:pt>
    <dgm:pt modelId="{AAF8225C-D73C-41F0-8695-3950DF6E4614}" type="pres">
      <dgm:prSet presAssocID="{0BBDE57F-ECE7-4098-B1E2-3119EFE14994}" presName="compNode" presStyleCnt="0"/>
      <dgm:spPr/>
    </dgm:pt>
    <dgm:pt modelId="{72D8EB62-9807-41B2-B1BC-3DE42FBE7F79}" type="pres">
      <dgm:prSet presAssocID="{0BBDE57F-ECE7-4098-B1E2-3119EFE14994}" presName="bgRect" presStyleLbl="bgShp" presStyleIdx="0" presStyleCnt="2"/>
      <dgm:spPr/>
    </dgm:pt>
    <dgm:pt modelId="{0E112736-A369-40D4-8C9A-E5231B2DD943}" type="pres">
      <dgm:prSet presAssocID="{0BBDE57F-ECE7-4098-B1E2-3119EFE149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5F7B2BEB-0CDF-45AF-A580-7957FA0D32BA}" type="pres">
      <dgm:prSet presAssocID="{0BBDE57F-ECE7-4098-B1E2-3119EFE14994}" presName="spaceRect" presStyleCnt="0"/>
      <dgm:spPr/>
    </dgm:pt>
    <dgm:pt modelId="{4E8F7EC0-F3DE-4935-B39D-55C7002DB495}" type="pres">
      <dgm:prSet presAssocID="{0BBDE57F-ECE7-4098-B1E2-3119EFE14994}" presName="parTx" presStyleLbl="revTx" presStyleIdx="0" presStyleCnt="2">
        <dgm:presLayoutVars>
          <dgm:chMax val="0"/>
          <dgm:chPref val="0"/>
        </dgm:presLayoutVars>
      </dgm:prSet>
      <dgm:spPr/>
    </dgm:pt>
    <dgm:pt modelId="{69B73A98-AACC-4C08-A13F-F904BE31ED0A}" type="pres">
      <dgm:prSet presAssocID="{966D1644-17D1-4017-96B5-4862FE6F373E}" presName="sibTrans" presStyleCnt="0"/>
      <dgm:spPr/>
    </dgm:pt>
    <dgm:pt modelId="{62350473-3EE5-4757-B7BE-5A9BF1FFBE0E}" type="pres">
      <dgm:prSet presAssocID="{CC8A0D78-3C46-4E33-A4FA-A34D41F5DCA0}" presName="compNode" presStyleCnt="0"/>
      <dgm:spPr/>
    </dgm:pt>
    <dgm:pt modelId="{974180F0-C9F7-4407-B115-A701BE3E7A44}" type="pres">
      <dgm:prSet presAssocID="{CC8A0D78-3C46-4E33-A4FA-A34D41F5DCA0}" presName="bgRect" presStyleLbl="bgShp" presStyleIdx="1" presStyleCnt="2"/>
      <dgm:spPr/>
    </dgm:pt>
    <dgm:pt modelId="{2C13E41F-5ACF-46A5-840A-FBA539D263AD}" type="pres">
      <dgm:prSet presAssocID="{CC8A0D78-3C46-4E33-A4FA-A34D41F5DC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FEE49BA-28DF-4293-A047-E503CDADC5FF}" type="pres">
      <dgm:prSet presAssocID="{CC8A0D78-3C46-4E33-A4FA-A34D41F5DCA0}" presName="spaceRect" presStyleCnt="0"/>
      <dgm:spPr/>
    </dgm:pt>
    <dgm:pt modelId="{4BF957E6-B8BB-4130-8783-9CCC7ECDBBFE}" type="pres">
      <dgm:prSet presAssocID="{CC8A0D78-3C46-4E33-A4FA-A34D41F5DCA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1A9285B-7D49-4D93-AF4F-B7CF77D83387}" type="presOf" srcId="{AC5AB501-9F00-43D7-AD76-C840B0838352}" destId="{797B8B27-A718-434E-BABC-6317347BBB4D}" srcOrd="0" destOrd="0" presId="urn:microsoft.com/office/officeart/2018/2/layout/IconVerticalSolidList"/>
    <dgm:cxn modelId="{0E9B9366-B14C-4C6C-834B-9EC248C3B042}" srcId="{AC5AB501-9F00-43D7-AD76-C840B0838352}" destId="{0BBDE57F-ECE7-4098-B1E2-3119EFE14994}" srcOrd="0" destOrd="0" parTransId="{162D8AB8-3C40-49B3-A5EB-C8D1228CCFD4}" sibTransId="{966D1644-17D1-4017-96B5-4862FE6F373E}"/>
    <dgm:cxn modelId="{BB902C78-57C2-4FEA-80E2-BEC13FFF62BA}" type="presOf" srcId="{0BBDE57F-ECE7-4098-B1E2-3119EFE14994}" destId="{4E8F7EC0-F3DE-4935-B39D-55C7002DB495}" srcOrd="0" destOrd="0" presId="urn:microsoft.com/office/officeart/2018/2/layout/IconVerticalSolidList"/>
    <dgm:cxn modelId="{C9F80979-1919-4F84-B300-041096FBEA16}" srcId="{AC5AB501-9F00-43D7-AD76-C840B0838352}" destId="{CC8A0D78-3C46-4E33-A4FA-A34D41F5DCA0}" srcOrd="1" destOrd="0" parTransId="{340B7EED-C888-46AB-B502-DB31CADA0FD4}" sibTransId="{82B596C2-0CEB-4EDE-AD69-B571B04BD05F}"/>
    <dgm:cxn modelId="{24ED6282-0163-4AFD-8E06-B13AAC55B47E}" type="presOf" srcId="{CC8A0D78-3C46-4E33-A4FA-A34D41F5DCA0}" destId="{4BF957E6-B8BB-4130-8783-9CCC7ECDBBFE}" srcOrd="0" destOrd="0" presId="urn:microsoft.com/office/officeart/2018/2/layout/IconVerticalSolidList"/>
    <dgm:cxn modelId="{811741FA-4E48-47EE-BA1B-3427D8EF09F7}" type="presParOf" srcId="{797B8B27-A718-434E-BABC-6317347BBB4D}" destId="{AAF8225C-D73C-41F0-8695-3950DF6E4614}" srcOrd="0" destOrd="0" presId="urn:microsoft.com/office/officeart/2018/2/layout/IconVerticalSolidList"/>
    <dgm:cxn modelId="{2E2691D0-E04D-431C-8D1B-9AF1AD7962C1}" type="presParOf" srcId="{AAF8225C-D73C-41F0-8695-3950DF6E4614}" destId="{72D8EB62-9807-41B2-B1BC-3DE42FBE7F79}" srcOrd="0" destOrd="0" presId="urn:microsoft.com/office/officeart/2018/2/layout/IconVerticalSolidList"/>
    <dgm:cxn modelId="{1DD69DD5-8289-41EC-AA9B-64D1E8D5694B}" type="presParOf" srcId="{AAF8225C-D73C-41F0-8695-3950DF6E4614}" destId="{0E112736-A369-40D4-8C9A-E5231B2DD943}" srcOrd="1" destOrd="0" presId="urn:microsoft.com/office/officeart/2018/2/layout/IconVerticalSolidList"/>
    <dgm:cxn modelId="{233A5611-DECF-4A4E-9E54-1C5923C6E348}" type="presParOf" srcId="{AAF8225C-D73C-41F0-8695-3950DF6E4614}" destId="{5F7B2BEB-0CDF-45AF-A580-7957FA0D32BA}" srcOrd="2" destOrd="0" presId="urn:microsoft.com/office/officeart/2018/2/layout/IconVerticalSolidList"/>
    <dgm:cxn modelId="{20830C85-C4DF-4A69-BDC4-2EBDEAC14B73}" type="presParOf" srcId="{AAF8225C-D73C-41F0-8695-3950DF6E4614}" destId="{4E8F7EC0-F3DE-4935-B39D-55C7002DB495}" srcOrd="3" destOrd="0" presId="urn:microsoft.com/office/officeart/2018/2/layout/IconVerticalSolidList"/>
    <dgm:cxn modelId="{581C2C63-8A37-4F0A-865F-8B1FBD9AD02E}" type="presParOf" srcId="{797B8B27-A718-434E-BABC-6317347BBB4D}" destId="{69B73A98-AACC-4C08-A13F-F904BE31ED0A}" srcOrd="1" destOrd="0" presId="urn:microsoft.com/office/officeart/2018/2/layout/IconVerticalSolidList"/>
    <dgm:cxn modelId="{FB83BC28-2B39-4F96-9C60-E29FCFB20A32}" type="presParOf" srcId="{797B8B27-A718-434E-BABC-6317347BBB4D}" destId="{62350473-3EE5-4757-B7BE-5A9BF1FFBE0E}" srcOrd="2" destOrd="0" presId="urn:microsoft.com/office/officeart/2018/2/layout/IconVerticalSolidList"/>
    <dgm:cxn modelId="{3DCE5D2B-52B9-4C54-A7CB-99C61E551AF9}" type="presParOf" srcId="{62350473-3EE5-4757-B7BE-5A9BF1FFBE0E}" destId="{974180F0-C9F7-4407-B115-A701BE3E7A44}" srcOrd="0" destOrd="0" presId="urn:microsoft.com/office/officeart/2018/2/layout/IconVerticalSolidList"/>
    <dgm:cxn modelId="{BE7AA340-300F-45A0-821B-83495C643B26}" type="presParOf" srcId="{62350473-3EE5-4757-B7BE-5A9BF1FFBE0E}" destId="{2C13E41F-5ACF-46A5-840A-FBA539D263AD}" srcOrd="1" destOrd="0" presId="urn:microsoft.com/office/officeart/2018/2/layout/IconVerticalSolidList"/>
    <dgm:cxn modelId="{74F41580-B27B-4164-909F-29EC715C4215}" type="presParOf" srcId="{62350473-3EE5-4757-B7BE-5A9BF1FFBE0E}" destId="{4FEE49BA-28DF-4293-A047-E503CDADC5FF}" srcOrd="2" destOrd="0" presId="urn:microsoft.com/office/officeart/2018/2/layout/IconVerticalSolidList"/>
    <dgm:cxn modelId="{8EC52135-5CD2-468F-9E29-F5EDCD03E8CB}" type="presParOf" srcId="{62350473-3EE5-4757-B7BE-5A9BF1FFBE0E}" destId="{4BF957E6-B8BB-4130-8783-9CCC7ECDBB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0F113-45E7-4D6D-9DC3-1E265707D89E}">
      <dsp:nvSpPr>
        <dsp:cNvPr id="0" name=""/>
        <dsp:cNvSpPr/>
      </dsp:nvSpPr>
      <dsp:spPr>
        <a:xfrm>
          <a:off x="0" y="431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DD7CE-7565-4B31-B07A-EACC41A58DB0}">
      <dsp:nvSpPr>
        <dsp:cNvPr id="0" name=""/>
        <dsp:cNvSpPr/>
      </dsp:nvSpPr>
      <dsp:spPr>
        <a:xfrm>
          <a:off x="419199" y="62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1234567908</a:t>
          </a:r>
          <a:br>
            <a:rPr lang="en-US" sz="2500" kern="1200"/>
          </a:br>
          <a:endParaRPr lang="en-US" sz="2500" kern="1200"/>
        </a:p>
      </dsp:txBody>
      <dsp:txXfrm>
        <a:off x="455225" y="98507"/>
        <a:ext cx="5796734" cy="665948"/>
      </dsp:txXfrm>
    </dsp:sp>
    <dsp:sp modelId="{D400EFDB-9B9E-4ECD-B253-FD2CA256EA70}">
      <dsp:nvSpPr>
        <dsp:cNvPr id="0" name=""/>
        <dsp:cNvSpPr/>
      </dsp:nvSpPr>
      <dsp:spPr>
        <a:xfrm>
          <a:off x="0" y="1565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D3DB1-60CE-4E63-9340-4279C448D56D}">
      <dsp:nvSpPr>
        <dsp:cNvPr id="0" name=""/>
        <dsp:cNvSpPr/>
      </dsp:nvSpPr>
      <dsp:spPr>
        <a:xfrm>
          <a:off x="419199" y="1196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(123) - 456-7908</a:t>
          </a:r>
          <a:br>
            <a:rPr lang="en-US" sz="2500" kern="1200"/>
          </a:br>
          <a:endParaRPr lang="en-US" sz="2500" kern="1200"/>
        </a:p>
      </dsp:txBody>
      <dsp:txXfrm>
        <a:off x="455225" y="1232507"/>
        <a:ext cx="5796734" cy="665948"/>
      </dsp:txXfrm>
    </dsp:sp>
    <dsp:sp modelId="{C776C8FD-E091-4F81-B882-08D4DA390146}">
      <dsp:nvSpPr>
        <dsp:cNvPr id="0" name=""/>
        <dsp:cNvSpPr/>
      </dsp:nvSpPr>
      <dsp:spPr>
        <a:xfrm>
          <a:off x="0" y="2699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D2390-155C-4E1C-A9BE-FF7ED460E0A7}">
      <dsp:nvSpPr>
        <dsp:cNvPr id="0" name=""/>
        <dsp:cNvSpPr/>
      </dsp:nvSpPr>
      <dsp:spPr>
        <a:xfrm>
          <a:off x="419199" y="2330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12.3.4567    9:08 </a:t>
          </a:r>
        </a:p>
      </dsp:txBody>
      <dsp:txXfrm>
        <a:off x="455225" y="2366507"/>
        <a:ext cx="5796734" cy="665948"/>
      </dsp:txXfrm>
    </dsp:sp>
    <dsp:sp modelId="{197576AB-0B9F-4AFE-BB7F-89D881D18E90}">
      <dsp:nvSpPr>
        <dsp:cNvPr id="0" name=""/>
        <dsp:cNvSpPr/>
      </dsp:nvSpPr>
      <dsp:spPr>
        <a:xfrm>
          <a:off x="0" y="3833481"/>
          <a:ext cx="83839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C32B0-3D6C-42EA-AB13-9914A855B9EC}">
      <dsp:nvSpPr>
        <dsp:cNvPr id="0" name=""/>
        <dsp:cNvSpPr/>
      </dsp:nvSpPr>
      <dsp:spPr>
        <a:xfrm>
          <a:off x="419199" y="3464481"/>
          <a:ext cx="5868786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26" tIns="0" rIns="2218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1234.567908</a:t>
          </a:r>
        </a:p>
      </dsp:txBody>
      <dsp:txXfrm>
        <a:off x="455225" y="3500507"/>
        <a:ext cx="5796734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8EB62-9807-41B2-B1BC-3DE42FBE7F79}">
      <dsp:nvSpPr>
        <dsp:cNvPr id="0" name=""/>
        <dsp:cNvSpPr/>
      </dsp:nvSpPr>
      <dsp:spPr>
        <a:xfrm>
          <a:off x="0" y="735468"/>
          <a:ext cx="8383980" cy="13577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2736-A369-40D4-8C9A-E5231B2DD943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7EC0-F3DE-4935-B39D-55C7002DB495}">
      <dsp:nvSpPr>
        <dsp:cNvPr id="0" name=""/>
        <dsp:cNvSpPr/>
      </dsp:nvSpPr>
      <dsp:spPr>
        <a:xfrm>
          <a:off x="1568246" y="735468"/>
          <a:ext cx="681573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Boolean expression ? Value needed when true : value needed when false </a:t>
          </a:r>
        </a:p>
      </dsp:txBody>
      <dsp:txXfrm>
        <a:off x="1568246" y="735468"/>
        <a:ext cx="6815733" cy="1357788"/>
      </dsp:txXfrm>
    </dsp:sp>
    <dsp:sp modelId="{974180F0-C9F7-4407-B115-A701BE3E7A44}">
      <dsp:nvSpPr>
        <dsp:cNvPr id="0" name=""/>
        <dsp:cNvSpPr/>
      </dsp:nvSpPr>
      <dsp:spPr>
        <a:xfrm>
          <a:off x="0" y="2432705"/>
          <a:ext cx="8383980" cy="13577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3E41F-5ACF-46A5-840A-FBA539D263AD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957E6-B8BB-4130-8783-9CCC7ECDBBFE}">
      <dsp:nvSpPr>
        <dsp:cNvPr id="0" name=""/>
        <dsp:cNvSpPr/>
      </dsp:nvSpPr>
      <dsp:spPr>
        <a:xfrm>
          <a:off x="1568246" y="2432705"/>
          <a:ext cx="681573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String result = </a:t>
          </a:r>
          <a:r>
            <a:rPr lang="en-US" sz="2500" kern="1200" dirty="0">
              <a:solidFill>
                <a:schemeClr val="accent1"/>
              </a:solidFill>
            </a:rPr>
            <a:t>(x &gt; 5)? “Greater than 5”: “Less or equal to 5”</a:t>
          </a:r>
          <a:r>
            <a:rPr lang="en-US" sz="2500" kern="1200" dirty="0"/>
            <a:t>;</a:t>
          </a:r>
        </a:p>
      </dsp:txBody>
      <dsp:txXfrm>
        <a:off x="1568246" y="2432705"/>
        <a:ext cx="6815733" cy="1357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6276A-EEEC-41C8-98F8-7EE10AA231B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360DB-868C-4332-B3E6-D9047328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how the type informs format size and the way that a value is understood.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60DB-868C-4332-B3E6-D9047328C7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60DB-868C-4332-B3E6-D9047328C7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49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206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00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4CB3-3B26-4390-B480-5639BAC1F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Java</a:t>
            </a:r>
          </a:p>
        </p:txBody>
      </p:sp>
    </p:spTree>
    <p:extLst>
      <p:ext uri="{BB962C8B-B14F-4D97-AF65-F5344CB8AC3E}">
        <p14:creationId xmlns:p14="http://schemas.microsoft.com/office/powerpoint/2010/main" val="272356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converting between 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conversions must be done explicitly- we </a:t>
            </a:r>
            <a:r>
              <a:rPr lang="en-US" i="1" dirty="0"/>
              <a:t>cast</a:t>
            </a:r>
            <a:r>
              <a:rPr lang="en-US" dirty="0"/>
              <a:t> from one type into a variable of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Technically only </a:t>
            </a:r>
            <a:r>
              <a:rPr lang="en-US" i="1" dirty="0"/>
              <a:t>down casting must be explicit–</a:t>
            </a:r>
            <a:r>
              <a:rPr lang="en-US" dirty="0"/>
              <a:t> if we are going up in size or up the inheritance tree [more on that to come] we can do it cast implicitly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3573741-B404-43AC-8347-06DEDA1EFF2F}"/>
              </a:ext>
            </a:extLst>
          </p:cNvPr>
          <p:cNvSpPr txBox="1">
            <a:spLocks/>
          </p:cNvSpPr>
          <p:nvPr/>
        </p:nvSpPr>
        <p:spPr>
          <a:xfrm>
            <a:off x="1345859" y="2548824"/>
            <a:ext cx="2135142" cy="699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long l = 9l;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 = (int)l;</a:t>
            </a:r>
          </a:p>
        </p:txBody>
      </p:sp>
    </p:spTree>
    <p:extLst>
      <p:ext uri="{BB962C8B-B14F-4D97-AF65-F5344CB8AC3E}">
        <p14:creationId xmlns:p14="http://schemas.microsoft.com/office/powerpoint/2010/main" val="20825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Java Operators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01A98AE-90D8-41FF-BF47-555C6CE39B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9413" y="1481138"/>
          <a:ext cx="8385173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363">
                  <a:extLst>
                    <a:ext uri="{9D8B030D-6E8A-4147-A177-3AD203B41FA5}">
                      <a16:colId xmlns:a16="http://schemas.microsoft.com/office/drawing/2014/main" val="3210171297"/>
                    </a:ext>
                  </a:extLst>
                </a:gridCol>
                <a:gridCol w="1804880">
                  <a:extLst>
                    <a:ext uri="{9D8B030D-6E8A-4147-A177-3AD203B41FA5}">
                      <a16:colId xmlns:a16="http://schemas.microsoft.com/office/drawing/2014/main" val="1112648572"/>
                    </a:ext>
                  </a:extLst>
                </a:gridCol>
                <a:gridCol w="4411930">
                  <a:extLst>
                    <a:ext uri="{9D8B030D-6E8A-4147-A177-3AD203B41FA5}">
                      <a16:colId xmlns:a16="http://schemas.microsoft.com/office/drawing/2014/main" val="812292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070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Division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Modulus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*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/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%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product after multiplying x and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quotient and remainder after dividing x by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remainder after x is divided by y.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952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Addition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Subtraction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+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–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sum of x and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difference between x and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360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Less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Greater or equal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Less or equal than</a:t>
                      </a:r>
                      <a:endParaRPr lang="en-US">
                        <a:effectLst/>
                      </a:endParaRP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Instance of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&gt;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&lt;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&gt;= y 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&lt;=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instanceof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greater than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less than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greater than or equal to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less than or equal to y.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x is a type derived from y.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703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Equal to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equal to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!=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two values/objects are the same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true if two values/objects are not the same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Logical AND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Logical 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&amp; expr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| expr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Only returns true if both operands are true.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Only returns false if both operands are false.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92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None/>
                      </a:pPr>
                      <a:r>
                        <a:rPr lang="en-US" sz="1400">
                          <a:effectLst/>
                        </a:rPr>
                        <a:t>Shortcut AND</a:t>
                      </a:r>
                    </a:p>
                    <a:p>
                      <a:pPr marL="28321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Shortcut 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&amp;&amp; expr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 || expr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Same as logical AND; but skips second evaluation if first expression is false.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Same as logical OR; but skips second evaluation if first expression is true.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24335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6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05A1-4A9E-43C2-8B45-372521A4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Java Operators (Unary)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7A209-EABA-4A70-86BE-13C7733D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467995-2CD7-458C-B44F-03A5F7158166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2260600"/>
          <a:ext cx="8496300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682775747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1784340268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194760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392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Post-unary Increment/Decrement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expression++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expression--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value then increase expression by 1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 value then decrease expression by 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376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Pre-unary Increment/Decrement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++expression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Increase expression by 1, then return value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Decrease expression by 1, then return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087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Not operator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!expression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the inverse of a Boolean 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204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Negative Sign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-expression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Indicates that a numerical expression is negative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103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marR="0" indent="-283464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Cast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(type)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Casts a value to a specific type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929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86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BEFF-2293-4591-8ABF-2E342747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AD40D3D-2FA3-4C36-8C31-A98565702C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9413" y="1481138"/>
          <a:ext cx="8385173" cy="244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030">
                  <a:extLst>
                    <a:ext uri="{9D8B030D-6E8A-4147-A177-3AD203B41FA5}">
                      <a16:colId xmlns:a16="http://schemas.microsoft.com/office/drawing/2014/main" val="470002857"/>
                    </a:ext>
                  </a:extLst>
                </a:gridCol>
                <a:gridCol w="2385004">
                  <a:extLst>
                    <a:ext uri="{9D8B030D-6E8A-4147-A177-3AD203B41FA5}">
                      <a16:colId xmlns:a16="http://schemas.microsoft.com/office/drawing/2014/main" val="2572499625"/>
                    </a:ext>
                  </a:extLst>
                </a:gridCol>
                <a:gridCol w="3728139">
                  <a:extLst>
                    <a:ext uri="{9D8B030D-6E8A-4147-A177-3AD203B41FA5}">
                      <a16:colId xmlns:a16="http://schemas.microsoft.com/office/drawing/2014/main" val="46615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91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Assignment Operator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Assign the value of y to 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814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(addition)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+= y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+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 x and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04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(subtraction)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-=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-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Subtract y from x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453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(Multiplication)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*=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*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Multiply x and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694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Compound Assignment (Division)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/= y</a:t>
                      </a:r>
                      <a:endParaRPr lang="en-US">
                        <a:effectLst/>
                      </a:endParaRPr>
                    </a:p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Shorthand for: x = x / 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Divide x by y then reassign x to the new value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926992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38D66-B87F-411F-96ED-E0D2FA74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D2F8D7E-E680-4BBB-8FB2-ED3A6F30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8" y="4188927"/>
            <a:ext cx="8379124" cy="1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Integer Division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09" y="1481446"/>
            <a:ext cx="8604419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IntegerDivisionExample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57C1E-EF81-45A3-B611-E59CAFDD9547}"/>
              </a:ext>
            </a:extLst>
          </p:cNvPr>
          <p:cNvSpPr/>
          <p:nvPr/>
        </p:nvSpPr>
        <p:spPr>
          <a:xfrm>
            <a:off x="1729818" y="2526658"/>
            <a:ext cx="5638648" cy="122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3/2;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(result);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C6BAC9-8C33-4803-BA72-DBEEC3ACDD25}"/>
              </a:ext>
            </a:extLst>
          </p:cNvPr>
          <p:cNvGrpSpPr/>
          <p:nvPr/>
        </p:nvGrpSpPr>
        <p:grpSpPr>
          <a:xfrm>
            <a:off x="3991019" y="4351293"/>
            <a:ext cx="4675694" cy="876692"/>
            <a:chOff x="3877898" y="4351293"/>
            <a:chExt cx="4675694" cy="876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03B999-EE88-4731-999B-B6BD2D784C03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F04980-A96A-4308-A498-F346A5B2795E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8401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Integer Division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5"/>
            <a:ext cx="8604418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IntegerDivisionExample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57C1E-EF81-45A3-B611-E59CAFDD9547}"/>
              </a:ext>
            </a:extLst>
          </p:cNvPr>
          <p:cNvSpPr/>
          <p:nvPr/>
        </p:nvSpPr>
        <p:spPr>
          <a:xfrm>
            <a:off x="1729818" y="2526658"/>
            <a:ext cx="5709669" cy="122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-3/2;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(result);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C6BAC9-8C33-4803-BA72-DBEEC3ACDD25}"/>
              </a:ext>
            </a:extLst>
          </p:cNvPr>
          <p:cNvGrpSpPr/>
          <p:nvPr/>
        </p:nvGrpSpPr>
        <p:grpSpPr>
          <a:xfrm>
            <a:off x="3991019" y="4351293"/>
            <a:ext cx="4675694" cy="876692"/>
            <a:chOff x="3877898" y="4351293"/>
            <a:chExt cx="4675694" cy="876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03B999-EE88-4731-999B-B6BD2D784C03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F04980-A96A-4308-A498-F346A5B2795E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50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CB36-4711-44AC-A12F-38272692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7283-0D86-4BFA-B12E-49C146B5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if (</a:t>
            </a:r>
            <a:r>
              <a:rPr lang="en-US" i="1" dirty="0">
                <a:latin typeface="Courier New"/>
                <a:cs typeface="Courier New"/>
              </a:rPr>
              <a:t>expression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>
                <a:latin typeface="Arial"/>
                <a:cs typeface="Arial"/>
              </a:rPr>
              <a:t>If </a:t>
            </a:r>
            <a:r>
              <a:rPr lang="en-US" i="1" dirty="0">
                <a:latin typeface="Arial"/>
                <a:cs typeface="Arial"/>
              </a:rPr>
              <a:t>expression</a:t>
            </a:r>
            <a:r>
              <a:rPr lang="en-US">
                <a:latin typeface="Arial"/>
                <a:cs typeface="Arial"/>
              </a:rPr>
              <a:t> is true, then execute the next statement or </a:t>
            </a:r>
            <a:r>
              <a:rPr lang="en-US" dirty="0">
                <a:latin typeface="Arial"/>
                <a:cs typeface="Arial"/>
              </a:rPr>
              <a:t>block of statements.</a:t>
            </a: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if(x &gt; 5 &amp;&amp; x &lt;= 10)</a:t>
            </a:r>
          </a:p>
          <a:p>
            <a:pPr marL="1314450" lvl="3">
              <a:buNone/>
            </a:pPr>
            <a:r>
              <a:rPr lang="en-US" dirty="0">
                <a:latin typeface="Courier New"/>
                <a:cs typeface="Courier New"/>
              </a:rPr>
              <a:t>x++;</a:t>
            </a:r>
            <a:endParaRPr lang="en-US" dirty="0"/>
          </a:p>
          <a:p>
            <a:pPr marL="1314450" lvl="3">
              <a:buNone/>
            </a:pPr>
            <a:endParaRPr lang="en-US" dirty="0">
              <a:latin typeface="Courier New"/>
              <a:cs typeface="Courier New"/>
            </a:endParaRP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if(x &gt; 5 &amp;&amp; x &lt;= 10)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one thing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another thing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}</a:t>
            </a:r>
            <a:endParaRPr lang="en-US"/>
          </a:p>
          <a:p>
            <a:r>
              <a:rPr lang="en-US" dirty="0">
                <a:latin typeface="Courier New"/>
                <a:cs typeface="Courier New"/>
              </a:rPr>
              <a:t>else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Execute the next statement or block only when the previous </a:t>
            </a:r>
            <a:r>
              <a:rPr lang="en-US" dirty="0">
                <a:latin typeface="Courier New"/>
                <a:cs typeface="Courier New"/>
              </a:rPr>
              <a:t>if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>
                <a:latin typeface="+mn-lt"/>
                <a:cs typeface="Courier New"/>
              </a:rPr>
              <a:t>statement was false</a:t>
            </a:r>
            <a:endParaRPr lang="en-US" dirty="0" err="1">
              <a:latin typeface="+mn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>
                <a:latin typeface="Courier New"/>
                <a:cs typeface="Courier New"/>
              </a:rPr>
              <a:t>if(x &gt; 5)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something</a:t>
            </a:r>
            <a:endParaRPr lang="en-US">
              <a:latin typeface="Arial" panose="020B0604020202020204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else</a:t>
            </a:r>
            <a:endParaRPr lang="en-US" dirty="0">
              <a:latin typeface="Arial" panose="020B0604020202020204"/>
              <a:cs typeface="Courier New" panose="02070309020205020404" pitchFamily="49" charset="0"/>
            </a:endParaRPr>
          </a:p>
          <a:p>
            <a:pPr marL="1314450" lvl="3">
              <a:buNone/>
            </a:pPr>
            <a:r>
              <a:rPr lang="en-US" dirty="0">
                <a:latin typeface="Courier New"/>
                <a:cs typeface="Courier New"/>
              </a:rPr>
              <a:t>// do something else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D2241-391F-496A-AC5F-2DB7A4E5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78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2BC9-3087-4CF1-BF19-228AE7DA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/>
          <a:lstStyle/>
          <a:p>
            <a:r>
              <a:rPr lang="en-US" dirty="0"/>
              <a:t>If-Else-If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3E48-7C73-4AFA-8960-929C9536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76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If-statements can be used to string together </a:t>
            </a:r>
            <a:r>
              <a:rPr lang="en-US" i="1" dirty="0">
                <a:latin typeface="Arial"/>
                <a:cs typeface="Arial"/>
              </a:rPr>
              <a:t>mutually exclusive</a:t>
            </a:r>
            <a:r>
              <a:rPr lang="en-US" dirty="0">
                <a:latin typeface="Arial"/>
                <a:cs typeface="Arial"/>
              </a:rPr>
              <a:t> conditions (only one can be true).</a:t>
            </a:r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if(condition 1){</a:t>
            </a:r>
            <a:endParaRPr lang="en-US" dirty="0"/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// execute first option</a:t>
            </a:r>
            <a:endParaRPr lang="en-US" dirty="0"/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}else if(condition 2){</a:t>
            </a:r>
            <a:endParaRPr lang="en-US">
              <a:latin typeface="Arial"/>
              <a:cs typeface="Arial"/>
            </a:endParaRPr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// execute second option</a:t>
            </a:r>
          </a:p>
          <a:p>
            <a:pPr marL="400050" lvl="1" indent="0">
              <a:buNone/>
            </a:pPr>
            <a:r>
              <a:rPr lang="en-US">
                <a:latin typeface="Courier New"/>
                <a:cs typeface="Courier New"/>
              </a:rPr>
              <a:t>}else{</a:t>
            </a:r>
            <a:endParaRPr lang="en-US">
              <a:latin typeface="Arial"/>
              <a:cs typeface="Arial"/>
            </a:endParaRPr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/* do whatever when both conditions were false */</a:t>
            </a:r>
          </a:p>
          <a:p>
            <a:pPr marL="800100" lvl="2" indent="0">
              <a:buNone/>
            </a:pPr>
            <a:r>
              <a:rPr lang="en-US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2BAA4-DF30-4C05-9552-E12EEB89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Nest if-conditions when you want to test whether </a:t>
            </a:r>
            <a:r>
              <a:rPr lang="en-US" i="1" dirty="0"/>
              <a:t>successive</a:t>
            </a:r>
            <a:r>
              <a:rPr lang="en-US" dirty="0"/>
              <a:t> conditions are true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if(cond1){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	   if(cond2){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        /* do when cond1 and cond2 </a:t>
            </a:r>
            <a:r>
              <a:rPr lang="en-US">
                <a:latin typeface="Courier New"/>
                <a:cs typeface="Courier New"/>
              </a:rPr>
              <a:t>				are true */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/>
                <a:cs typeface="Courier New"/>
              </a:rPr>
              <a:t>    }else{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 	/* do when cond1 is true </a:t>
            </a:r>
            <a:r>
              <a:rPr lang="en-US">
                <a:latin typeface="Courier New"/>
                <a:cs typeface="Courier New"/>
              </a:rPr>
              <a:t>				but cond2 is false */}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}else{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do when cond1 is false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81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4B5E-0F4D-4E3B-954E-32AADD68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375D3-8B6D-40B3-BCBD-981065056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481447"/>
            <a:ext cx="4191990" cy="51564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Scope refers to section of a program for which a variable can be accessed and used. </a:t>
            </a:r>
          </a:p>
          <a:p>
            <a:r>
              <a:rPr lang="en-US" dirty="0"/>
              <a:t>A block defines a specific scope.</a:t>
            </a:r>
          </a:p>
          <a:p>
            <a:r>
              <a:rPr lang="en-US" dirty="0"/>
              <a:t>Variables created within a block cannot be accessed outside of that block. </a:t>
            </a:r>
          </a:p>
          <a:p>
            <a:r>
              <a:rPr lang="en-US" dirty="0"/>
              <a:t>Variables can be accessed throughout any nested blocks.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04F1F-E68F-4BE7-9399-DF8F267E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DAFAF-5A1D-4F20-B0DB-A86A3F66623F}"/>
              </a:ext>
            </a:extLst>
          </p:cNvPr>
          <p:cNvSpPr txBox="1"/>
          <p:nvPr/>
        </p:nvSpPr>
        <p:spPr>
          <a:xfrm>
            <a:off x="129758" y="2628496"/>
            <a:ext cx="4306775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if(true){</a:t>
            </a:r>
          </a:p>
          <a:p>
            <a:pPr marL="0" indent="0">
              <a:buNone/>
            </a:pPr>
            <a:r>
              <a:rPr lang="en-US" dirty="0"/>
              <a:t>   int x = 4; </a:t>
            </a:r>
          </a:p>
          <a:p>
            <a:pPr marL="0" indent="0">
              <a:buNone/>
            </a:pPr>
            <a:r>
              <a:rPr lang="en-US" dirty="0"/>
              <a:t>   if(true){</a:t>
            </a:r>
          </a:p>
          <a:p>
            <a:pPr marL="0" indent="0">
              <a:buNone/>
            </a:pPr>
            <a:r>
              <a:rPr lang="en-US" dirty="0"/>
              <a:t>      //we can access x here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//we can access x here too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//we CANNOT access x here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3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4D05652-BCF6-4B95-8E47-F3B237FF8F90}"/>
              </a:ext>
            </a:extLst>
          </p:cNvPr>
          <p:cNvSpPr>
            <a:spLocks noGrp="1"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213FA-98AB-4773-9E9E-DC5DC60D98F5}"/>
              </a:ext>
            </a:extLst>
          </p:cNvPr>
          <p:cNvSpPr/>
          <p:nvPr/>
        </p:nvSpPr>
        <p:spPr>
          <a:xfrm>
            <a:off x="653896" y="2198157"/>
            <a:ext cx="3918104" cy="347472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numCol="2" rtlCol="0" anchor="t" anchorCtr="1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Segoe Print" panose="02000600000000000000" pitchFamily="2" charset="0"/>
              </a:rPr>
              <a:t>javac</a:t>
            </a:r>
            <a:r>
              <a:rPr lang="en-US" dirty="0">
                <a:solidFill>
                  <a:srgbClr val="000000"/>
                </a:solidFill>
                <a:latin typeface="Segoe Print" panose="02000600000000000000" pitchFamily="2" charset="0"/>
              </a:rPr>
              <a:t> 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648F0-28E6-4535-B11B-AC5B42708BFF}"/>
              </a:ext>
            </a:extLst>
          </p:cNvPr>
          <p:cNvSpPr/>
          <p:nvPr/>
        </p:nvSpPr>
        <p:spPr>
          <a:xfrm>
            <a:off x="882032" y="3129700"/>
            <a:ext cx="3482578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dirty="0">
                <a:latin typeface="Segoe Print" panose="02000600000000000000" pitchFamily="2" charset="0"/>
              </a:rPr>
              <a:t>JRE: Java Runtime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EA918-6CA5-410A-BE8A-5FC2C35BB896}"/>
              </a:ext>
            </a:extLst>
          </p:cNvPr>
          <p:cNvSpPr/>
          <p:nvPr/>
        </p:nvSpPr>
        <p:spPr>
          <a:xfrm>
            <a:off x="537547" y="2240112"/>
            <a:ext cx="40344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JDK: Java Development Kit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1A704D-910A-4774-8A35-240E46FA86C8}"/>
              </a:ext>
            </a:extLst>
          </p:cNvPr>
          <p:cNvSpPr/>
          <p:nvPr/>
        </p:nvSpPr>
        <p:spPr>
          <a:xfrm>
            <a:off x="1414021" y="3780148"/>
            <a:ext cx="2366127" cy="1376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Segoe Print" panose="02000600000000000000" pitchFamily="2" charset="0"/>
              </a:rPr>
              <a:t>JVM: Java Virtual Machine</a:t>
            </a:r>
          </a:p>
          <a:p>
            <a:pPr algn="ctr"/>
            <a:endParaRPr lang="en-US" dirty="0">
              <a:latin typeface="Segoe Print" panose="02000600000000000000" pitchFamily="2" charset="0"/>
            </a:endParaRPr>
          </a:p>
          <a:p>
            <a:pPr algn="ctr"/>
            <a:r>
              <a:rPr lang="en-US" sz="1200" dirty="0" err="1">
                <a:latin typeface="Segoe Print" panose="02000600000000000000" pitchFamily="2" charset="0"/>
              </a:rPr>
              <a:t>JiT</a:t>
            </a:r>
            <a:r>
              <a:rPr lang="en-US" sz="1200" dirty="0">
                <a:latin typeface="Segoe Print" panose="02000600000000000000" pitchFamily="2" charset="0"/>
              </a:rPr>
              <a:t> compilation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117B1E8-9312-49BB-9527-10F61173659E}"/>
              </a:ext>
            </a:extLst>
          </p:cNvPr>
          <p:cNvSpPr/>
          <p:nvPr/>
        </p:nvSpPr>
        <p:spPr>
          <a:xfrm>
            <a:off x="6042581" y="1630737"/>
            <a:ext cx="1185884" cy="12187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Source Code: </a:t>
            </a:r>
          </a:p>
          <a:p>
            <a:pPr algn="ctr"/>
            <a:r>
              <a:rPr lang="en-US" dirty="0"/>
              <a:t>.java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48BC60A-C817-4342-9062-6F2F0BD52F05}"/>
              </a:ext>
            </a:extLst>
          </p:cNvPr>
          <p:cNvSpPr/>
          <p:nvPr/>
        </p:nvSpPr>
        <p:spPr>
          <a:xfrm>
            <a:off x="2330314" y="1989056"/>
            <a:ext cx="3712267" cy="771558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B68FF2-CB74-4AFE-8AAE-CA84CC967AC0}"/>
              </a:ext>
            </a:extLst>
          </p:cNvPr>
          <p:cNvSpPr/>
          <p:nvPr/>
        </p:nvSpPr>
        <p:spPr>
          <a:xfrm>
            <a:off x="2262325" y="2712639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E569D4-E427-41B4-B6D1-A94F8CF934D6}"/>
              </a:ext>
            </a:extLst>
          </p:cNvPr>
          <p:cNvSpPr/>
          <p:nvPr/>
        </p:nvSpPr>
        <p:spPr>
          <a:xfrm>
            <a:off x="1885361" y="2894029"/>
            <a:ext cx="4715608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C9C9E94-8F76-460C-92FC-25D4983E8E75}"/>
              </a:ext>
            </a:extLst>
          </p:cNvPr>
          <p:cNvSpPr/>
          <p:nvPr/>
        </p:nvSpPr>
        <p:spPr>
          <a:xfrm>
            <a:off x="6042581" y="3619343"/>
            <a:ext cx="1185884" cy="115007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Bytecode:</a:t>
            </a:r>
          </a:p>
          <a:p>
            <a:pPr algn="ctr"/>
            <a:r>
              <a:rPr lang="en-US" dirty="0"/>
              <a:t>.class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F42ADD-71E4-45B7-9803-52C5170D437E}"/>
              </a:ext>
            </a:extLst>
          </p:cNvPr>
          <p:cNvSpPr/>
          <p:nvPr/>
        </p:nvSpPr>
        <p:spPr>
          <a:xfrm>
            <a:off x="3299382" y="4074212"/>
            <a:ext cx="2743200" cy="695201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EB5CF8-21DB-47D1-A57D-6CB61358A152}"/>
              </a:ext>
            </a:extLst>
          </p:cNvPr>
          <p:cNvSpPr/>
          <p:nvPr/>
        </p:nvSpPr>
        <p:spPr>
          <a:xfrm>
            <a:off x="3250122" y="4710554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0792D6-E0EB-43BC-9489-38DB46DAE6CB}"/>
              </a:ext>
            </a:extLst>
          </p:cNvPr>
          <p:cNvSpPr/>
          <p:nvPr/>
        </p:nvSpPr>
        <p:spPr>
          <a:xfrm>
            <a:off x="3172449" y="4893613"/>
            <a:ext cx="3633704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5D5204CC-AF29-40EE-B330-C46EE3C61D1F}"/>
              </a:ext>
            </a:extLst>
          </p:cNvPr>
          <p:cNvSpPr txBox="1"/>
          <p:nvPr/>
        </p:nvSpPr>
        <p:spPr>
          <a:xfrm>
            <a:off x="5375149" y="5613266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Segoe Print" panose="02000600000000000000" pitchFamily="2" charset="0"/>
              </a:rPr>
              <a:t>What the OS, operating system,</a:t>
            </a:r>
          </a:p>
          <a:p>
            <a:r>
              <a:rPr lang="en-US" dirty="0">
                <a:latin typeface="Segoe Print" panose="02000600000000000000" pitchFamily="2" charset="0"/>
              </a:rPr>
              <a:t> can actually understand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F7E1-877B-46BD-B733-C7ABAC18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Ternary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F917-2C5E-4A9E-B6D0-E48B6838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A762671-D422-41A0-AB87-A576DFAD8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286359"/>
              </p:ext>
            </p:extLst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D852E8-68A6-4463-8737-C1F5A45991AF}"/>
              </a:ext>
            </a:extLst>
          </p:cNvPr>
          <p:cNvSpPr txBox="1"/>
          <p:nvPr/>
        </p:nvSpPr>
        <p:spPr>
          <a:xfrm>
            <a:off x="1049866" y="2178756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</a:rPr>
              <a:t>Format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5AFA1-3DEF-4197-993D-20FED64ED4E4}"/>
              </a:ext>
            </a:extLst>
          </p:cNvPr>
          <p:cNvSpPr txBox="1"/>
          <p:nvPr/>
        </p:nvSpPr>
        <p:spPr>
          <a:xfrm>
            <a:off x="1049866" y="387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</a:rPr>
              <a:t>Example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7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06770"/>
            <a:ext cx="8383980" cy="5322068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Switch Statements check some variable against multiple, defined values and executes code if the value of the variable matches.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switch(var){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case value1: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// executes if var === value1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case value2: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// executes if var === value2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default: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// executes if var is not equal to any 			   other case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 marL="0" indent="0">
              <a:buNone/>
            </a:pPr>
            <a:r>
              <a:rPr lang="en-US" sz="2900" dirty="0"/>
              <a:t>	}</a:t>
            </a:r>
          </a:p>
          <a:p>
            <a:pPr indent="-457200"/>
            <a:r>
              <a:rPr lang="en-US" sz="2900" dirty="0"/>
              <a:t>The “break” is used to stop the execution of code in the current block and exit the switch statement.</a:t>
            </a:r>
          </a:p>
          <a:p>
            <a:pPr indent="-457200"/>
            <a:r>
              <a:rPr lang="en-US" sz="2900" dirty="0"/>
              <a:t>Default statements </a:t>
            </a:r>
            <a:r>
              <a:rPr lang="en-US" sz="2900" i="1" dirty="0"/>
              <a:t>do not</a:t>
            </a:r>
            <a:r>
              <a:rPr lang="en-US" sz="2900" dirty="0"/>
              <a:t> need a value, they will occur if none of the other conditions apply.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72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Use Java?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“Write Once, Run Anywhere”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JVM compiles Java to bytecode, translates bytecode to machine code</a:t>
            </a: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“safe”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No memory management in Java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free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has an incredibly rich library and frameworks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1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3DC96-2D27-44BA-BF17-47A40031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Hello World Program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35E21-111B-48BB-B2F9-52E4EE47C8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7650" y="1809299"/>
            <a:ext cx="7413604" cy="1701579"/>
          </a:xfrm>
          <a:solidFill>
            <a:schemeClr val="bg2"/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public class HelloWorld {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   //This is a comment!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 public static void main(String[] </a:t>
            </a:r>
            <a:r>
              <a:rPr lang="en-US" sz="1800" dirty="0" err="1">
                <a:latin typeface="Miriam Fixed"/>
                <a:cs typeface="Arial"/>
              </a:rPr>
              <a:t>args</a:t>
            </a:r>
            <a:r>
              <a:rPr lang="en-US" sz="1800" dirty="0">
                <a:latin typeface="Miriam Fixed"/>
                <a:cs typeface="Arial"/>
              </a:rPr>
              <a:t>) {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       /* so is this */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     </a:t>
            </a:r>
            <a:r>
              <a:rPr lang="en-US" sz="1800" dirty="0" err="1">
                <a:latin typeface="Miriam Fixed"/>
                <a:cs typeface="Arial"/>
              </a:rPr>
              <a:t>System.out.println</a:t>
            </a:r>
            <a:r>
              <a:rPr lang="en-US" sz="1800" dirty="0">
                <a:latin typeface="Miriam Fixed"/>
                <a:cs typeface="Arial"/>
              </a:rPr>
              <a:t>("Hello world!");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 }</a:t>
            </a:r>
          </a:p>
          <a:p>
            <a:pPr marL="0" indent="0">
              <a:buNone/>
            </a:pPr>
            <a:r>
              <a:rPr lang="en-US" sz="1800" dirty="0">
                <a:latin typeface="Miriam Fixed"/>
                <a:cs typeface="Arial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FDFBF-A7EB-4586-BA36-4717B6CE1CD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r>
              <a:rPr lang="en-US" dirty="0">
                <a:latin typeface="Arial"/>
                <a:cs typeface="Arial"/>
              </a:rPr>
              <a:t>Find your program</a:t>
            </a:r>
          </a:p>
          <a:p>
            <a:pPr marL="175895" indent="-175895"/>
            <a:endParaRPr lang="en-US" dirty="0"/>
          </a:p>
          <a:p>
            <a:pPr marL="175895" indent="-175895"/>
            <a:r>
              <a:rPr lang="en-US" dirty="0">
                <a:latin typeface="Arial"/>
                <a:cs typeface="Arial"/>
              </a:rPr>
              <a:t>Compile your program</a:t>
            </a:r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Run your 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E5E8E-370A-4D41-877C-3D93C508E5DC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cd </a:t>
            </a:r>
            <a:r>
              <a:rPr lang="en-US" dirty="0" err="1">
                <a:latin typeface="Arial"/>
                <a:cs typeface="Arial"/>
              </a:rPr>
              <a:t>FolderContainingProgram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</a:t>
            </a:r>
            <a:r>
              <a:rPr lang="en-US" dirty="0" err="1">
                <a:latin typeface="Arial"/>
                <a:cs typeface="Arial"/>
              </a:rPr>
              <a:t>javac</a:t>
            </a:r>
            <a:r>
              <a:rPr lang="en-US" dirty="0">
                <a:latin typeface="Arial"/>
                <a:cs typeface="Arial"/>
              </a:rPr>
              <a:t> HelloWorld.java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java HelloWorld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5A27B-AD6D-461F-97DA-1FE6D56B92E1}"/>
              </a:ext>
            </a:extLst>
          </p:cNvPr>
          <p:cNvSpPr txBox="1"/>
          <p:nvPr/>
        </p:nvSpPr>
        <p:spPr>
          <a:xfrm>
            <a:off x="552364" y="14419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HelloWorld.java</a:t>
            </a:r>
          </a:p>
        </p:txBody>
      </p:sp>
    </p:spTree>
    <p:extLst>
      <p:ext uri="{BB962C8B-B14F-4D97-AF65-F5344CB8AC3E}">
        <p14:creationId xmlns:p14="http://schemas.microsoft.com/office/powerpoint/2010/main" val="84240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Compile Time Errors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compiling a program, the compiler will look for common problems, typos, or other mistakes in your code.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Missing semicolons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“Symbol not found”: a typo in a keyword, or a valid class couldn’t be found by the compiler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Code that could generate problems (exceptions) is not handled safely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compiler will tell you the line on which the error occurs, </a:t>
            </a:r>
            <a:r>
              <a:rPr lang="en-US" i="1" dirty="0"/>
              <a:t>or near it.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An IDE will usually catch these errors before compiling and warn you.</a:t>
            </a: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 and Objects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either… </a:t>
            </a:r>
            <a:endParaRPr lang="en-US" dirty="0"/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Serve the role of software module (collections of related methods and their necessary variables) 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Represent real-world things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software module:</a:t>
            </a:r>
            <a:endParaRPr dirty="0"/>
          </a:p>
          <a:p>
            <a:pPr marL="742950" lvl="1" indent="-285115">
              <a:lnSpc>
                <a:spcPct val="90000"/>
              </a:lnSpc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 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Generally</a:t>
            </a:r>
            <a:r>
              <a:rPr lang="en-US" dirty="0">
                <a:solidFill>
                  <a:srgbClr val="474C55"/>
                </a:solidFill>
              </a:rPr>
              <a:t>, 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only one instance created at a time (multiple instances for simultaneous work)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real-world representation:</a:t>
            </a:r>
            <a:endParaRPr dirty="0"/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Each instance directly represents a single “thing”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Two cars of the same make/model, but different VINs, colors, etc.</a:t>
            </a:r>
            <a:endParaRPr dirty="0"/>
          </a:p>
          <a:p>
            <a:pPr marL="742950" lvl="1" indent="-28511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36A25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POJO – Plain Ol’ Java Object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3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Executable Classes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with a specifically-declared main() method is “executable”</a:t>
            </a:r>
            <a:endParaRPr dirty="0"/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The JVM can invoke that method without creating an instance of the class first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HelloWorld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(“Hello World!”);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36A25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application usually only has 1 executable class. This is the “entry point” where processing starts.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49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C30B90-AE7F-4659-8EEB-8D126F3D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3EB84B-C0BE-421E-88AB-B30FFEC3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4ED49549-AE27-43C8-9178-809FB45ED3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435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Categories of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  <a:endParaRPr lang="en-US" sz="2400" dirty="0"/>
          </a:p>
          <a:p>
            <a:pPr marL="342900" lvl="0" indent="-3429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and then everything else are Reference variables…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47324" y="2620652"/>
            <a:ext cx="8405771" cy="2875176"/>
            <a:chOff x="347324" y="2620652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47324" y="2620652"/>
              <a:ext cx="8405771" cy="28751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584173" y="3219254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387541" y="3219255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73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35</TotalTime>
  <Words>1649</Words>
  <Application>Microsoft Office PowerPoint</Application>
  <PresentationFormat>On-screen Show (4:3)</PresentationFormat>
  <Paragraphs>325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Miriam Fixed</vt:lpstr>
      <vt:lpstr>Segoe Print</vt:lpstr>
      <vt:lpstr>Revature</vt:lpstr>
      <vt:lpstr>Intro to Java</vt:lpstr>
      <vt:lpstr>PowerPoint Presentation</vt:lpstr>
      <vt:lpstr>Why Use Java?</vt:lpstr>
      <vt:lpstr>Hello World Program</vt:lpstr>
      <vt:lpstr>Compile Time Errors</vt:lpstr>
      <vt:lpstr>Classes and Objects</vt:lpstr>
      <vt:lpstr>Executable Classes</vt:lpstr>
      <vt:lpstr>Data types</vt:lpstr>
      <vt:lpstr>Categories of Variables</vt:lpstr>
      <vt:lpstr>What about converting between variables?</vt:lpstr>
      <vt:lpstr>Java Operators</vt:lpstr>
      <vt:lpstr>Java Operators (Unary)</vt:lpstr>
      <vt:lpstr>Assignment Operations</vt:lpstr>
      <vt:lpstr>Java Integer Division</vt:lpstr>
      <vt:lpstr>Java Integer Division</vt:lpstr>
      <vt:lpstr>Conditional Statements</vt:lpstr>
      <vt:lpstr>If-Else-If</vt:lpstr>
      <vt:lpstr>Nested If Statements</vt:lpstr>
      <vt:lpstr>Block Scope</vt:lpstr>
      <vt:lpstr>Ternary Operator</vt:lpstr>
      <vt:lpstr>Switch Statements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Daniel Felleman</cp:lastModifiedBy>
  <cp:revision>2</cp:revision>
  <dcterms:created xsi:type="dcterms:W3CDTF">2021-05-06T14:55:43Z</dcterms:created>
  <dcterms:modified xsi:type="dcterms:W3CDTF">2021-05-19T19:58:12Z</dcterms:modified>
</cp:coreProperties>
</file>