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73" r:id="rId13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2020/9/16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8E7E7-2B0D-4391-9F61-4C1ADC52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19"/>
            <a:ext cx="3233201" cy="1665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1A9507-3217-40DC-98D2-318F7E90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1" y="1075006"/>
            <a:ext cx="3429000" cy="1781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64282" y="287661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ma10 -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C2802-2230-4706-8D05-0517C40B985D}"/>
              </a:ext>
            </a:extLst>
          </p:cNvPr>
          <p:cNvSpPr txBox="1"/>
          <p:nvPr/>
        </p:nvSpPr>
        <p:spPr>
          <a:xfrm>
            <a:off x="4499311" y="292216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Close differential ma10 -</a:t>
            </a:r>
            <a:endParaRPr lang="ko-KR" altLang="en-US" sz="1000" b="1" dirty="0"/>
          </a:p>
        </p:txBody>
      </p:sp>
      <p:pic>
        <p:nvPicPr>
          <p:cNvPr id="12" name="그림 11" descr="텍스트, 지도, 테이블이(가) 표시된 사진&#10;&#10;자동 생성된 설명">
            <a:extLst>
              <a:ext uri="{FF2B5EF4-FFF2-40B4-BE49-F238E27FC236}">
                <a16:creationId xmlns:a16="http://schemas.microsoft.com/office/drawing/2014/main" id="{EB4CF596-81EC-45FD-BEE9-5D5A07E4E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159003"/>
            <a:ext cx="4114800" cy="2102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CC0B17-2267-417F-8F00-190319146DCA}"/>
              </a:ext>
            </a:extLst>
          </p:cNvPr>
          <p:cNvSpPr txBox="1"/>
          <p:nvPr/>
        </p:nvSpPr>
        <p:spPr>
          <a:xfrm>
            <a:off x="4491318" y="51505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Close ma10 -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1A29C7-FCCC-4B6C-B463-1276E9E21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9" y="3179390"/>
            <a:ext cx="4022201" cy="205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B3FCC-429B-4D92-92A4-4616775D1896}"/>
              </a:ext>
            </a:extLst>
          </p:cNvPr>
          <p:cNvSpPr txBox="1"/>
          <p:nvPr/>
        </p:nvSpPr>
        <p:spPr>
          <a:xfrm>
            <a:off x="-64283" y="516178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ma10 -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4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212163" y="3275411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&lt; -0.2 or n &gt; 0.2 -</a:t>
            </a:r>
            <a:endParaRPr lang="ko-KR" altLang="en-US" sz="1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33CDA9-3624-427A-8AC7-5BBB5675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6" y="1065018"/>
            <a:ext cx="4306649" cy="2200428"/>
          </a:xfrm>
          <a:prstGeom prst="rect">
            <a:avLst/>
          </a:prstGeom>
        </p:spPr>
      </p:pic>
      <p:pic>
        <p:nvPicPr>
          <p:cNvPr id="17" name="그림 16" descr="텍스트, 지도, 테이블, 사진이(가) 표시된 사진&#10;&#10;자동 생성된 설명">
            <a:extLst>
              <a:ext uri="{FF2B5EF4-FFF2-40B4-BE49-F238E27FC236}">
                <a16:creationId xmlns:a16="http://schemas.microsoft.com/office/drawing/2014/main" id="{C343087C-C48E-475A-8D2B-1B98DE20A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71" y="1055053"/>
            <a:ext cx="4377029" cy="22363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200DDA-071E-4DE3-B031-A6C0CBE5385F}"/>
              </a:ext>
            </a:extLst>
          </p:cNvPr>
          <p:cNvSpPr txBox="1"/>
          <p:nvPr/>
        </p:nvSpPr>
        <p:spPr>
          <a:xfrm>
            <a:off x="4089400" y="32807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&lt; -0.2 -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22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어느 시점에서 쭉 올라가서 원상복구 </a:t>
            </a:r>
            <a:r>
              <a:rPr lang="ko-KR" altLang="en-US" dirty="0" err="1"/>
              <a:t>되기까지가</a:t>
            </a:r>
            <a:r>
              <a:rPr lang="ko-KR" altLang="en-US" dirty="0"/>
              <a:t> 아니라 최고점을 찍었을 때 까지를 </a:t>
            </a:r>
            <a:r>
              <a:rPr lang="en-US" altLang="ko-KR" dirty="0"/>
              <a:t>1 cycle</a:t>
            </a:r>
            <a:r>
              <a:rPr lang="ko-KR" altLang="en-US" dirty="0"/>
              <a:t>로 잡는다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1: </a:t>
            </a:r>
            <a:r>
              <a:rPr lang="ko-KR" altLang="en-US" dirty="0"/>
              <a:t>미분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양수 </a:t>
            </a:r>
            <a:r>
              <a:rPr lang="en-US" altLang="ko-KR" dirty="0"/>
              <a:t>n </a:t>
            </a:r>
            <a:r>
              <a:rPr lang="ko-KR" altLang="en-US" dirty="0"/>
              <a:t>이상으로 유지되는 정도</a:t>
            </a:r>
            <a:endParaRPr lang="en-US" altLang="ko-KR" dirty="0"/>
          </a:p>
          <a:p>
            <a:pPr lvl="3"/>
            <a:r>
              <a:rPr lang="ko-KR" altLang="en-US" dirty="0"/>
              <a:t>이 과정 중 </a:t>
            </a:r>
            <a:r>
              <a:rPr lang="en-US" altLang="ko-KR" dirty="0"/>
              <a:t>y</a:t>
            </a:r>
            <a:r>
              <a:rPr lang="ko-KR" altLang="en-US" dirty="0"/>
              <a:t>값이 흔들릴 수밖에 </a:t>
            </a:r>
            <a:r>
              <a:rPr lang="ko-KR" altLang="en-US" dirty="0" err="1"/>
              <a:t>없을텐데</a:t>
            </a:r>
            <a:r>
              <a:rPr lang="ko-KR" altLang="en-US" dirty="0"/>
              <a:t> 이건 어떻게 처리할지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음수로 바뀌는 순간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en-US" altLang="ko-KR" dirty="0"/>
              <a:t>Normalization</a:t>
            </a:r>
            <a:r>
              <a:rPr lang="ko-KR" altLang="en-US" dirty="0"/>
              <a:t>된 종가 기준</a:t>
            </a:r>
            <a:endParaRPr lang="en-US" altLang="ko-KR" dirty="0"/>
          </a:p>
          <a:p>
            <a:pPr lvl="1"/>
            <a:r>
              <a:rPr lang="ko-KR" altLang="en-US" dirty="0"/>
              <a:t>현재 값에서 바로 다음 값을 뺀 값</a:t>
            </a:r>
            <a:endParaRPr lang="en-US" altLang="ko-KR" dirty="0"/>
          </a:p>
          <a:p>
            <a:pPr lvl="2"/>
            <a:r>
              <a:rPr lang="en-US" altLang="ko-KR" sz="1200" dirty="0"/>
              <a:t>X</a:t>
            </a:r>
            <a:r>
              <a:rPr lang="ko-KR" altLang="en-US" sz="1200" dirty="0"/>
              <a:t>축은 하루 단위로 기울기를 계산하므로</a:t>
            </a:r>
            <a:br>
              <a:rPr lang="en-US" altLang="ko-KR" sz="1200" dirty="0"/>
            </a:br>
            <a:r>
              <a:rPr lang="en-US" altLang="ko-KR" sz="1200" dirty="0"/>
              <a:t>delta X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로 두고 계산</a:t>
            </a:r>
            <a:endParaRPr lang="en-US" altLang="ko-KR" sz="1200" dirty="0"/>
          </a:p>
          <a:p>
            <a:pPr lvl="1"/>
            <a:r>
              <a:rPr lang="ko-KR" altLang="en-US" dirty="0"/>
              <a:t>그래프는 다음 페이지에서</a:t>
            </a:r>
            <a:endParaRPr lang="en-US" altLang="ko-KR" dirty="0"/>
          </a:p>
          <a:p>
            <a:pPr lvl="2"/>
            <a:r>
              <a:rPr lang="ko-KR" altLang="en-US" sz="1200" dirty="0" err="1"/>
              <a:t>정규화된</a:t>
            </a:r>
            <a:r>
              <a:rPr lang="ko-KR" altLang="en-US" sz="1200" dirty="0"/>
              <a:t> 그래프보다 그냥 그래프에서 더 확실한</a:t>
            </a:r>
            <a:br>
              <a:rPr lang="en-US" altLang="ko-KR" sz="1200" dirty="0"/>
            </a:br>
            <a:r>
              <a:rPr lang="ko-KR" altLang="en-US" sz="1200" dirty="0"/>
              <a:t>기울기 차이를 나타냄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574B2-B976-4526-955B-C770794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09542"/>
            <a:ext cx="3048000" cy="84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C623-D24C-4182-81F4-4EDC9155B4FC}"/>
              </a:ext>
            </a:extLst>
          </p:cNvPr>
          <p:cNvSpPr txBox="1"/>
          <p:nvPr/>
        </p:nvSpPr>
        <p:spPr>
          <a:xfrm>
            <a:off x="4483680" y="2096218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.diff(periods=-1): difference with following row-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649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134875</TotalTime>
  <Words>474</Words>
  <Application>Microsoft Office PowerPoint</Application>
  <PresentationFormat>사용자 지정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6301</cp:revision>
  <cp:lastPrinted>2018-07-05T08:58:13Z</cp:lastPrinted>
  <dcterms:created xsi:type="dcterms:W3CDTF">2010-10-21T10:03:06Z</dcterms:created>
  <dcterms:modified xsi:type="dcterms:W3CDTF">2020-09-16T07:50:35Z</dcterms:modified>
</cp:coreProperties>
</file>