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98" r:id="rId2"/>
    <p:sldId id="299" r:id="rId3"/>
    <p:sldId id="300" r:id="rId4"/>
    <p:sldId id="30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60E7-422C-4776-A97F-E3F30CE4365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3383-FE9E-444D-9B67-AEB3FA60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63383-FE9E-444D-9B67-AEB3FA600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FB8DF5-8F3D-4F3A-9219-CA3B95A35DBD}" type="datetime1">
              <a:rPr lang="en-US" smtClean="0"/>
              <a:t>9/13/2011</a:t>
            </a:fld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3DA09-0BBD-40E0-BDC9-770E18F92487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D5EBA-8723-45DC-B3D3-73BB3C35DA0C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E9357-6F49-443F-A384-648F6E12F1CA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B6057-6DDA-4AF3-9162-F945209C4C8C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B2A-65E3-45D3-A9B3-5F83D676B770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C95B6-7EC0-438D-877B-EA5985A8A43A}" type="datetime1">
              <a:rPr lang="en-US" smtClean="0"/>
              <a:t>9/13/2011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29FF3-3361-4FD0-AC40-6B40BF594C53}" type="datetime1">
              <a:rPr lang="en-US" smtClean="0"/>
              <a:t>9/13/2011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2BEA-3A2B-4BA2-820D-0BBFD2C67B35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E62C0-CA3E-4B34-BC2D-0986436D1488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2EFB3-634E-4DD1-B983-B4C570C6603A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2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16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058193-7BB3-4046-ADDE-8B2F7FF4BA85}" type="datetime1">
              <a:rPr lang="en-US" smtClean="0"/>
              <a:t>9/13/2011</a:t>
            </a:fld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hyperlink" Target="http://davanum.wordpress.com/2007/12/22/android-send-email-via-gmail-actually-via-sm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-er.blogspot.com/2010/01/implement-simple-file-explorer-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 bwMode="auto"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Email (w/ Attachment)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attempt uses </a:t>
            </a:r>
            <a:r>
              <a:rPr lang="en-US" i="1" dirty="0" smtClean="0"/>
              <a:t>Intents</a:t>
            </a:r>
            <a:endParaRPr lang="en-US" dirty="0" smtClean="0"/>
          </a:p>
          <a:p>
            <a:pPr lvl="1"/>
            <a:r>
              <a:rPr lang="en-US" dirty="0" smtClean="0"/>
              <a:t>This method spawns an appropriate [email] application (if there are any)</a:t>
            </a:r>
          </a:p>
          <a:p>
            <a:pPr lvl="1"/>
            <a:r>
              <a:rPr lang="en-US" dirty="0" smtClean="0"/>
              <a:t>Need to retype all fields of the email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GmailSender.java</a:t>
            </a:r>
          </a:p>
          <a:p>
            <a:pPr lvl="1"/>
            <a:r>
              <a:rPr lang="en-US" dirty="0" smtClean="0"/>
              <a:t>Via SMTP</a:t>
            </a:r>
          </a:p>
          <a:p>
            <a:pPr lvl="1"/>
            <a:r>
              <a:rPr lang="en-US" dirty="0" smtClean="0"/>
              <a:t>Can be modified to include attachments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Apache License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843" y="5989860"/>
            <a:ext cx="7909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http://davanum.wordpress.com/2007/12/22/android-send-email-via-gmail-actually-via-smtp/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7357" y="62976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http://www.apache.org/licenses/LICENSE-2.0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12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6183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1400" dirty="0">
                <a:hlinkClick r:id="rId2"/>
              </a:rPr>
              <a:t>android-er.blogspot.com/2010/01/implement-simple-file-explorer-in.html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126842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design template">
  <a:themeElements>
    <a:clrScheme name="Office Theme 1">
      <a:dk1>
        <a:srgbClr val="000000"/>
      </a:dk1>
      <a:lt1>
        <a:srgbClr val="FFFFFF"/>
      </a:lt1>
      <a:dk2>
        <a:srgbClr val="7F00FF"/>
      </a:dk2>
      <a:lt2>
        <a:srgbClr val="FAFD00"/>
      </a:lt2>
      <a:accent1>
        <a:srgbClr val="B50069"/>
      </a:accent1>
      <a:accent2>
        <a:srgbClr val="FF7F00"/>
      </a:accent2>
      <a:accent3>
        <a:srgbClr val="C0AAFF"/>
      </a:accent3>
      <a:accent4>
        <a:srgbClr val="DADADA"/>
      </a:accent4>
      <a:accent5>
        <a:srgbClr val="D7AAB9"/>
      </a:accent5>
      <a:accent6>
        <a:srgbClr val="E77200"/>
      </a:accent6>
      <a:hlink>
        <a:srgbClr val="FF00FF"/>
      </a:hlink>
      <a:folHlink>
        <a:srgbClr val="B760F9"/>
      </a:folHlink>
    </a:clrScheme>
    <a:fontScheme name="Office Them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7F00FF"/>
        </a:dk2>
        <a:lt2>
          <a:srgbClr val="FAFD00"/>
        </a:lt2>
        <a:accent1>
          <a:srgbClr val="B50069"/>
        </a:accent1>
        <a:accent2>
          <a:srgbClr val="FF7F00"/>
        </a:accent2>
        <a:accent3>
          <a:srgbClr val="C0AAFF"/>
        </a:accent3>
        <a:accent4>
          <a:srgbClr val="DADADA"/>
        </a:accent4>
        <a:accent5>
          <a:srgbClr val="D7AAB9"/>
        </a:accent5>
        <a:accent6>
          <a:srgbClr val="E77200"/>
        </a:accent6>
        <a:hlink>
          <a:srgbClr val="FF00FF"/>
        </a:hlink>
        <a:folHlink>
          <a:srgbClr val="B760F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760F9"/>
        </a:lt1>
        <a:dk2>
          <a:srgbClr val="7B00E4"/>
        </a:dk2>
        <a:lt2>
          <a:srgbClr val="280049"/>
        </a:lt2>
        <a:accent1>
          <a:srgbClr val="FFFFFF"/>
        </a:accent1>
        <a:accent2>
          <a:srgbClr val="FFFF00"/>
        </a:accent2>
        <a:accent3>
          <a:srgbClr val="D8B6FB"/>
        </a:accent3>
        <a:accent4>
          <a:srgbClr val="000000"/>
        </a:accent4>
        <a:accent5>
          <a:srgbClr val="FFFFFF"/>
        </a:accent5>
        <a:accent6>
          <a:srgbClr val="E7E700"/>
        </a:accent6>
        <a:hlink>
          <a:srgbClr val="FF00FF"/>
        </a:hlink>
        <a:folHlink>
          <a:srgbClr val="D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DADADA"/>
        </a:lt2>
        <a:accent1>
          <a:srgbClr val="F2F2F2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838383"/>
        </a:accent6>
        <a:hlink>
          <a:srgbClr val="DADADA"/>
        </a:hlink>
        <a:folHlink>
          <a:srgbClr val="6767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893</TotalTime>
  <Words>67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Medical design template</vt:lpstr>
      <vt:lpstr>PowerPoint Presentation</vt:lpstr>
      <vt:lpstr>Problem</vt:lpstr>
      <vt:lpstr>Solution</vt:lpstr>
      <vt:lpstr>Additional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JE</cp:lastModifiedBy>
  <cp:revision>105</cp:revision>
  <dcterms:created xsi:type="dcterms:W3CDTF">2011-08-07T16:39:10Z</dcterms:created>
  <dcterms:modified xsi:type="dcterms:W3CDTF">2011-09-13T07:55:39Z</dcterms:modified>
</cp:coreProperties>
</file>