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A2A-AC80-4B53-8E0B-195B0182F86E}" type="datetimeFigureOut">
              <a:rPr lang="it-IT" smtClean="0"/>
              <a:t>07/08/2019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CB8C-D247-4A95-8BEB-7EBADFD5EE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115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A2A-AC80-4B53-8E0B-195B0182F86E}" type="datetimeFigureOut">
              <a:rPr lang="it-IT" smtClean="0"/>
              <a:t>07/08/2019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CB8C-D247-4A95-8BEB-7EBADFD5EE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3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A2A-AC80-4B53-8E0B-195B0182F86E}" type="datetimeFigureOut">
              <a:rPr lang="it-IT" smtClean="0"/>
              <a:t>07/08/2019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CB8C-D247-4A95-8BEB-7EBADFD5EE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5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A2A-AC80-4B53-8E0B-195B0182F86E}" type="datetimeFigureOut">
              <a:rPr lang="it-IT" smtClean="0"/>
              <a:t>07/08/2019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CB8C-D247-4A95-8BEB-7EBADFD5EE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886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A2A-AC80-4B53-8E0B-195B0182F86E}" type="datetimeFigureOut">
              <a:rPr lang="it-IT" smtClean="0"/>
              <a:t>07/08/2019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CB8C-D247-4A95-8BEB-7EBADFD5EE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21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A2A-AC80-4B53-8E0B-195B0182F86E}" type="datetimeFigureOut">
              <a:rPr lang="it-IT" smtClean="0"/>
              <a:t>07/08/2019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CB8C-D247-4A95-8BEB-7EBADFD5EE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70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A2A-AC80-4B53-8E0B-195B0182F86E}" type="datetimeFigureOut">
              <a:rPr lang="it-IT" smtClean="0"/>
              <a:t>07/08/2019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CB8C-D247-4A95-8BEB-7EBADFD5EE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70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A2A-AC80-4B53-8E0B-195B0182F86E}" type="datetimeFigureOut">
              <a:rPr lang="it-IT" smtClean="0"/>
              <a:t>07/08/2019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CB8C-D247-4A95-8BEB-7EBADFD5EE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63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A2A-AC80-4B53-8E0B-195B0182F86E}" type="datetimeFigureOut">
              <a:rPr lang="it-IT" smtClean="0"/>
              <a:t>07/08/2019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CB8C-D247-4A95-8BEB-7EBADFD5EE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676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A2A-AC80-4B53-8E0B-195B0182F86E}" type="datetimeFigureOut">
              <a:rPr lang="it-IT" smtClean="0"/>
              <a:t>07/08/2019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CB8C-D247-4A95-8BEB-7EBADFD5EE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075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A2A-AC80-4B53-8E0B-195B0182F86E}" type="datetimeFigureOut">
              <a:rPr lang="it-IT" smtClean="0"/>
              <a:t>07/08/2019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CB8C-D247-4A95-8BEB-7EBADFD5EE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556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3FA2A-AC80-4B53-8E0B-195B0182F86E}" type="datetimeFigureOut">
              <a:rPr lang="it-IT" smtClean="0"/>
              <a:t>07/08/2019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ECB8C-D247-4A95-8BEB-7EBADFD5EE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640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17" y="2550363"/>
            <a:ext cx="695325" cy="62068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897542" y="2550363"/>
            <a:ext cx="1604784" cy="620683"/>
          </a:xfrm>
          <a:prstGeom prst="rect">
            <a:avLst/>
          </a:prstGeom>
          <a:solidFill>
            <a:srgbClr val="00D4C6"/>
          </a:solidFill>
        </p:spPr>
        <p:txBody>
          <a:bodyPr wrap="square" rtlCol="0">
            <a:spAutoFit/>
          </a:bodyPr>
          <a:lstStyle/>
          <a:p>
            <a:pPr>
              <a:spcBef>
                <a:spcPts val="120"/>
              </a:spcBef>
              <a:spcAft>
                <a:spcPts val="120"/>
              </a:spcAft>
            </a:pPr>
            <a:r>
              <a:rPr lang="it-IT" sz="1200" b="1" dirty="0" smtClean="0">
                <a:latin typeface="Palatino Linotype" panose="02040502050505030304" pitchFamily="18" charset="0"/>
              </a:rPr>
              <a:t>STUDIO MEDICO </a:t>
            </a:r>
            <a:r>
              <a:rPr lang="it-IT" sz="1200" b="1" dirty="0" smtClean="0">
                <a:latin typeface="Palatino Linotype" panose="02040502050505030304" pitchFamily="18" charset="0"/>
              </a:rPr>
              <a:t>DOTTOR </a:t>
            </a:r>
            <a:r>
              <a:rPr lang="it-IT" sz="1200" b="1" dirty="0" smtClean="0">
                <a:latin typeface="Palatino Linotype" panose="02040502050505030304" pitchFamily="18" charset="0"/>
              </a:rPr>
              <a:t>OLIVERI</a:t>
            </a:r>
          </a:p>
          <a:p>
            <a:endParaRPr lang="it-IT" sz="950" dirty="0"/>
          </a:p>
        </p:txBody>
      </p:sp>
    </p:spTree>
    <p:extLst>
      <p:ext uri="{BB962C8B-B14F-4D97-AF65-F5344CB8AC3E}">
        <p14:creationId xmlns:p14="http://schemas.microsoft.com/office/powerpoint/2010/main" val="140710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95" y="2386461"/>
            <a:ext cx="695325" cy="620683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2001327" y="2369209"/>
            <a:ext cx="173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HP Simplified" panose="020B0604020204020204" pitchFamily="34" charset="0"/>
              </a:rPr>
              <a:t>STUDIO MEDICO DOTT. OLIVERI</a:t>
            </a:r>
            <a:endParaRPr lang="it-IT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191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HP Simplified</vt:lpstr>
      <vt:lpstr>Palatino Linotype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Patruno</dc:creator>
  <cp:lastModifiedBy>Alessandro Patruno</cp:lastModifiedBy>
  <cp:revision>3</cp:revision>
  <dcterms:created xsi:type="dcterms:W3CDTF">2019-08-07T15:14:23Z</dcterms:created>
  <dcterms:modified xsi:type="dcterms:W3CDTF">2019-08-07T20:53:37Z</dcterms:modified>
</cp:coreProperties>
</file>