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8" r:id="rId4"/>
    <p:sldId id="273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82" autoAdjust="0"/>
  </p:normalViewPr>
  <p:slideViewPr>
    <p:cSldViewPr>
      <p:cViewPr varScale="1">
        <p:scale>
          <a:sx n="45" d="100"/>
          <a:sy n="45" d="100"/>
        </p:scale>
        <p:origin x="72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9.png"/><Relationship Id="rId4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9.png"/><Relationship Id="rId4" Type="http://schemas.openxmlformats.org/officeDocument/2006/relationships/image" Target="../media/image7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68.png"/><Relationship Id="rId7" Type="http://schemas.openxmlformats.org/officeDocument/2006/relationships/image" Target="../media/image4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9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75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5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31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9.png"/><Relationship Id="rId4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55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9.png"/><Relationship Id="rId4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9.png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3021" y="2862172"/>
            <a:ext cx="13396260" cy="286675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99468" y="1134182"/>
            <a:ext cx="2970644" cy="46983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1942927" cy="45368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15239" y="1134182"/>
            <a:ext cx="2065939" cy="4698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56208" y="1283810"/>
            <a:ext cx="2943792" cy="106667"/>
            <a:chOff x="4456208" y="1283810"/>
            <a:chExt cx="2943792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4456208" y="1283810"/>
              <a:ext cx="2943792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75609" y="1283810"/>
            <a:ext cx="2943792" cy="106667"/>
            <a:chOff x="11275609" y="1283810"/>
            <a:chExt cx="2943792" cy="10666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1275609" y="1283810"/>
              <a:ext cx="2943792" cy="10666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88891" y="5434928"/>
            <a:ext cx="7241318" cy="170686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46125" y="7573243"/>
            <a:ext cx="9371376" cy="7672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3" y="1138098"/>
            <a:ext cx="450975" cy="47885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02763" y="9561429"/>
            <a:ext cx="411806" cy="3982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138445" y="1283810"/>
            <a:ext cx="13486045" cy="110187"/>
            <a:chOff x="2138445" y="1283810"/>
            <a:chExt cx="13486045" cy="1101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38445" y="1283810"/>
              <a:ext cx="13486045" cy="11018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47189" y="-155878"/>
            <a:ext cx="3608524" cy="168285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0247" y="9561429"/>
            <a:ext cx="416244" cy="39827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3" y="1138098"/>
            <a:ext cx="463689" cy="47885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138445" y="1283810"/>
            <a:ext cx="13486045" cy="110187"/>
            <a:chOff x="2138445" y="1283810"/>
            <a:chExt cx="13486045" cy="1101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38445" y="1283810"/>
              <a:ext cx="13486045" cy="11018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89027" y="-155878"/>
            <a:ext cx="5236382" cy="17019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93239" y="9561429"/>
            <a:ext cx="390321" cy="45224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5008" y="9561429"/>
            <a:ext cx="411797" cy="3982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138445" y="1283810"/>
            <a:ext cx="13486045" cy="110187"/>
            <a:chOff x="2138445" y="1283810"/>
            <a:chExt cx="13486045" cy="1101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38445" y="1283810"/>
              <a:ext cx="13486045" cy="11018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89027" y="-155878"/>
            <a:ext cx="5190515" cy="170190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3" y="1138098"/>
            <a:ext cx="416003" cy="47885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2805" y="9561429"/>
            <a:ext cx="411397" cy="39827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73287" y="-155878"/>
            <a:ext cx="3444686" cy="170190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53467" y="2044057"/>
            <a:ext cx="4008097" cy="4321330"/>
            <a:chOff x="1653467" y="2044057"/>
            <a:chExt cx="4008097" cy="432133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3467" y="2044057"/>
              <a:ext cx="4008097" cy="432133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03812" y="6404573"/>
            <a:ext cx="2421048" cy="9852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69454" y="2044057"/>
            <a:ext cx="4008097" cy="4321330"/>
            <a:chOff x="7569454" y="2044057"/>
            <a:chExt cx="4008097" cy="432133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69454" y="2044057"/>
              <a:ext cx="4008097" cy="43213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979938" y="2044057"/>
            <a:ext cx="4008097" cy="4321330"/>
            <a:chOff x="12979938" y="2044057"/>
            <a:chExt cx="4008097" cy="432133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79938" y="2044057"/>
              <a:ext cx="4008097" cy="432133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81193" y="6404573"/>
            <a:ext cx="2439143" cy="97576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872258" y="6273960"/>
            <a:ext cx="2421048" cy="99481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57549" y="7564763"/>
            <a:ext cx="386168" cy="386168"/>
            <a:chOff x="1457549" y="7564763"/>
            <a:chExt cx="386168" cy="38616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57549" y="7564763"/>
              <a:ext cx="386168" cy="38616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85375" y="7220916"/>
            <a:ext cx="3517791" cy="131263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329165" y="7731158"/>
            <a:ext cx="386168" cy="386168"/>
            <a:chOff x="7329165" y="7731158"/>
            <a:chExt cx="386168" cy="38616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29165" y="7731158"/>
              <a:ext cx="386168" cy="38616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59076" y="7731158"/>
            <a:ext cx="386168" cy="386168"/>
            <a:chOff x="12659076" y="7731158"/>
            <a:chExt cx="386168" cy="38616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59076" y="7731158"/>
              <a:ext cx="386168" cy="386168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324696" y="7220916"/>
            <a:ext cx="3517791" cy="131263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444288" y="7188263"/>
            <a:ext cx="3517791" cy="131263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138445" y="1283810"/>
            <a:ext cx="13486045" cy="110187"/>
            <a:chOff x="2138445" y="1283810"/>
            <a:chExt cx="13486045" cy="11018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38445" y="1283810"/>
              <a:ext cx="13486045" cy="1101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96661" y="2924266"/>
            <a:ext cx="12470980" cy="37390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8277" y="6478858"/>
            <a:ext cx="16802472" cy="197760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99468" y="1134182"/>
            <a:ext cx="2970644" cy="46983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1942927" cy="45368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15239" y="1134182"/>
            <a:ext cx="2065939" cy="4698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56208" y="1283810"/>
            <a:ext cx="2943792" cy="106667"/>
            <a:chOff x="4456208" y="1283810"/>
            <a:chExt cx="2943792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4456208" y="1283810"/>
              <a:ext cx="2943792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75609" y="1283810"/>
            <a:ext cx="2943792" cy="106667"/>
            <a:chOff x="11275609" y="1283810"/>
            <a:chExt cx="2943792" cy="10666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1275609" y="1283810"/>
              <a:ext cx="2943792" cy="1066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75078" y="-30143"/>
            <a:ext cx="2594248" cy="17019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138445" y="1283810"/>
            <a:ext cx="13486045" cy="110187"/>
            <a:chOff x="2138445" y="1283810"/>
            <a:chExt cx="13486045" cy="1101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8445" y="1283810"/>
              <a:ext cx="13486045" cy="11018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74013" y="1979857"/>
            <a:ext cx="2125199" cy="94936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74013" y="5190116"/>
            <a:ext cx="4293170" cy="95889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10914" y="1601460"/>
            <a:ext cx="1724627" cy="158880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74013" y="3580225"/>
            <a:ext cx="3765151" cy="95889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22737" y="3207986"/>
            <a:ext cx="1900980" cy="159799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24223" y="4823694"/>
            <a:ext cx="1898009" cy="159799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09461" y="6439402"/>
            <a:ext cx="1927533" cy="15979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27851" y="8055110"/>
            <a:ext cx="1890752" cy="159799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174013" y="6800007"/>
            <a:ext cx="3059789" cy="95889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74013" y="8409899"/>
            <a:ext cx="4858742" cy="94936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975719" y="1625062"/>
            <a:ext cx="1909228" cy="159799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173980" y="1979857"/>
            <a:ext cx="4866085" cy="94936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999205" y="3230312"/>
            <a:ext cx="1862257" cy="159799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978443" y="4835562"/>
            <a:ext cx="1903780" cy="159799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980343" y="6440812"/>
            <a:ext cx="1899980" cy="159799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029857" y="8046062"/>
            <a:ext cx="1800952" cy="159799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173980" y="3573244"/>
            <a:ext cx="3286275" cy="93984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173980" y="5157107"/>
            <a:ext cx="3966856" cy="94936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173980" y="6750494"/>
            <a:ext cx="3763008" cy="94936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173980" y="8343880"/>
            <a:ext cx="3419761" cy="94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35906" y="9561429"/>
            <a:ext cx="390330" cy="3982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567" y="9561429"/>
            <a:ext cx="420330" cy="39827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75074" y="-30143"/>
            <a:ext cx="2503772" cy="16923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47188" y="-155878"/>
            <a:ext cx="3605505" cy="170190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54953" y="9561429"/>
            <a:ext cx="414968" cy="39827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5022138" y="-2694768"/>
            <a:ext cx="28329989" cy="1730731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1593" y="1138098"/>
            <a:ext cx="416003" cy="47885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1030" y="9561422"/>
            <a:ext cx="427283" cy="398273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4038601" y="5829300"/>
            <a:ext cx="6314092" cy="6858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주제 선정</a:t>
            </a:r>
            <a:endParaRPr lang="ko-KR" alt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352693" y="5829300"/>
            <a:ext cx="3972907" cy="6858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코드 </a:t>
            </a:r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분석 및 수정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192000" y="8266799"/>
            <a:ext cx="2133600" cy="6858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발표</a:t>
            </a:r>
            <a:endParaRPr lang="ko-KR" alt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038601" y="7089383"/>
            <a:ext cx="10287000" cy="6858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코드 분석 및 수정</a:t>
            </a:r>
            <a:endParaRPr lang="ko-KR" alt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038600" y="8266799"/>
            <a:ext cx="8153400" cy="6858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개인 분담 업무</a:t>
            </a:r>
            <a:endParaRPr lang="ko-KR" alt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36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35906" y="9561429"/>
            <a:ext cx="411797" cy="39827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73034" y="-155878"/>
            <a:ext cx="6511515" cy="17209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53467" y="2044057"/>
            <a:ext cx="4008097" cy="4321330"/>
            <a:chOff x="1653467" y="2044057"/>
            <a:chExt cx="4008097" cy="432133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3467" y="2044057"/>
              <a:ext cx="4008097" cy="4321330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6991" y="6339266"/>
            <a:ext cx="2421048" cy="9852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316702" y="2044057"/>
            <a:ext cx="4008097" cy="4321330"/>
            <a:chOff x="7569454" y="2044057"/>
            <a:chExt cx="4008097" cy="432133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69454" y="2044057"/>
              <a:ext cx="4008097" cy="43213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979938" y="2044057"/>
            <a:ext cx="4008097" cy="4321330"/>
            <a:chOff x="12979938" y="2044057"/>
            <a:chExt cx="4008097" cy="432133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79938" y="2044057"/>
              <a:ext cx="4008097" cy="432133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01179" y="6344028"/>
            <a:ext cx="2439143" cy="97576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73462" y="6334504"/>
            <a:ext cx="2421048" cy="99481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07571" y="7553536"/>
            <a:ext cx="386168" cy="386168"/>
            <a:chOff x="1237776" y="7344990"/>
            <a:chExt cx="386168" cy="38616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37776" y="7344990"/>
              <a:ext cx="386168" cy="38616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67507" y="7090301"/>
            <a:ext cx="3517791" cy="131263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688425" y="7553536"/>
            <a:ext cx="386168" cy="386168"/>
            <a:chOff x="7147798" y="7344990"/>
            <a:chExt cx="386168" cy="38616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7798" y="7344990"/>
              <a:ext cx="386168" cy="38616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169280" y="7553536"/>
            <a:ext cx="386168" cy="386168"/>
            <a:chOff x="12169280" y="7344990"/>
            <a:chExt cx="386168" cy="38616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69280" y="7344990"/>
              <a:ext cx="386168" cy="38616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07571" y="8226415"/>
            <a:ext cx="386168" cy="386168"/>
            <a:chOff x="1210020" y="7989259"/>
            <a:chExt cx="386168" cy="38616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0020" y="7989259"/>
              <a:ext cx="386168" cy="38616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07571" y="8899293"/>
            <a:ext cx="386168" cy="386168"/>
            <a:chOff x="1177367" y="8802751"/>
            <a:chExt cx="386168" cy="38616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7367" y="8802751"/>
              <a:ext cx="386168" cy="38616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88425" y="8226415"/>
            <a:ext cx="386168" cy="386168"/>
            <a:chOff x="7183285" y="7989259"/>
            <a:chExt cx="386168" cy="38616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83285" y="7989259"/>
              <a:ext cx="386168" cy="38616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688425" y="8899293"/>
            <a:ext cx="386168" cy="386168"/>
            <a:chOff x="7215939" y="8802751"/>
            <a:chExt cx="386168" cy="38616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15939" y="8802751"/>
              <a:ext cx="386168" cy="38616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169280" y="8226415"/>
            <a:ext cx="386168" cy="386168"/>
            <a:chOff x="12169280" y="8182343"/>
            <a:chExt cx="386168" cy="38616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69280" y="8182343"/>
              <a:ext cx="386168" cy="38616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169280" y="8899293"/>
            <a:ext cx="386168" cy="386168"/>
            <a:chOff x="12169280" y="8995835"/>
            <a:chExt cx="386168" cy="38616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69280" y="8995835"/>
              <a:ext cx="386168" cy="386168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511805" y="7090301"/>
            <a:ext cx="3517791" cy="1312638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444288" y="7090301"/>
            <a:ext cx="3517791" cy="1312638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21593" y="1138098"/>
            <a:ext cx="460508" cy="478856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87567" y="9561429"/>
            <a:ext cx="395178" cy="3982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3" y="1138098"/>
            <a:ext cx="462098" cy="47885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45429" y="9561429"/>
            <a:ext cx="454949" cy="39827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07731" y="-155878"/>
            <a:ext cx="7280191" cy="17209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138445" y="1283810"/>
            <a:ext cx="13486045" cy="110187"/>
            <a:chOff x="2138445" y="1283810"/>
            <a:chExt cx="13486045" cy="1101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38445" y="1283810"/>
              <a:ext cx="13486045" cy="11018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1376" y="9561429"/>
            <a:ext cx="411597" cy="3982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3" y="1138098"/>
            <a:ext cx="465508" cy="47885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60287" y="9561429"/>
            <a:ext cx="416654" cy="3982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138445" y="1283810"/>
            <a:ext cx="13486045" cy="110187"/>
            <a:chOff x="2138445" y="1283810"/>
            <a:chExt cx="13486045" cy="1101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38445" y="1283810"/>
              <a:ext cx="13486045" cy="11018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89027" y="-155878"/>
            <a:ext cx="5236382" cy="172095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1376" y="9561429"/>
            <a:ext cx="411806" cy="39827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0247" y="9561429"/>
            <a:ext cx="419102" cy="3982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138445" y="1283810"/>
            <a:ext cx="13486045" cy="110187"/>
            <a:chOff x="2138445" y="1283810"/>
            <a:chExt cx="13486045" cy="1101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38445" y="1283810"/>
              <a:ext cx="13486045" cy="11018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07731" y="-155878"/>
            <a:ext cx="8311277" cy="17019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93239" y="9561429"/>
            <a:ext cx="407292" cy="39827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0247" y="9561429"/>
            <a:ext cx="416654" cy="3982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138445" y="1283810"/>
            <a:ext cx="13486045" cy="110187"/>
            <a:chOff x="2138445" y="1283810"/>
            <a:chExt cx="13486045" cy="1101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38445" y="1283810"/>
              <a:ext cx="13486045" cy="11018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07731" y="-155878"/>
            <a:ext cx="8311277" cy="17019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</Words>
  <Application>Microsoft Office PowerPoint</Application>
  <PresentationFormat>사용자 지정</PresentationFormat>
  <Paragraphs>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?? ??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505</cp:lastModifiedBy>
  <cp:revision>5</cp:revision>
  <dcterms:created xsi:type="dcterms:W3CDTF">2022-07-22T17:10:31Z</dcterms:created>
  <dcterms:modified xsi:type="dcterms:W3CDTF">2022-07-22T08:45:06Z</dcterms:modified>
</cp:coreProperties>
</file>