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1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8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0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2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8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9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2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B7BA-FF72-4F54-805F-9FC17228D35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7421-9044-4D7A-8A80-BF311406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05" y="1261799"/>
            <a:ext cx="5048955" cy="3162741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9" y="1264799"/>
            <a:ext cx="4897544" cy="399684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296786" y="2901142"/>
            <a:ext cx="3325090" cy="17456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96785" y="3075709"/>
            <a:ext cx="3607723" cy="17456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96785" y="3747209"/>
            <a:ext cx="3944098" cy="15977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96785" y="4424540"/>
            <a:ext cx="2917768" cy="17239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85710" y="1558786"/>
            <a:ext cx="4103716" cy="29712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85710" y="2268573"/>
            <a:ext cx="4743634" cy="29712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885710" y="2967201"/>
            <a:ext cx="4103716" cy="29712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85710" y="3695870"/>
            <a:ext cx="3754582" cy="29712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3339" y="1371911"/>
            <a:ext cx="3039941" cy="665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83281" y="1371912"/>
            <a:ext cx="2130108" cy="6658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로그인하지 않았을 경우의 화면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"/>
          <p:cNvCxnSpPr>
            <a:stCxn id="24" idx="3"/>
            <a:endCxn id="30" idx="1"/>
          </p:cNvCxnSpPr>
          <p:nvPr/>
        </p:nvCxnSpPr>
        <p:spPr>
          <a:xfrm flipV="1">
            <a:off x="4621876" y="1707347"/>
            <a:ext cx="2263834" cy="1281079"/>
          </a:xfrm>
          <a:prstGeom prst="bentConnector3">
            <a:avLst>
              <a:gd name="adj1" fmla="val 5624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>
            <a:stCxn id="27" idx="3"/>
            <a:endCxn id="31" idx="1"/>
          </p:cNvCxnSpPr>
          <p:nvPr/>
        </p:nvCxnSpPr>
        <p:spPr>
          <a:xfrm flipV="1">
            <a:off x="4904508" y="2417134"/>
            <a:ext cx="1981202" cy="745859"/>
          </a:xfrm>
          <a:prstGeom prst="bentConnector3">
            <a:avLst>
              <a:gd name="adj1" fmla="val 62587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"/>
          <p:cNvCxnSpPr>
            <a:stCxn id="28" idx="3"/>
            <a:endCxn id="34" idx="1"/>
          </p:cNvCxnSpPr>
          <p:nvPr/>
        </p:nvCxnSpPr>
        <p:spPr>
          <a:xfrm flipV="1">
            <a:off x="5240883" y="3115762"/>
            <a:ext cx="1644827" cy="711334"/>
          </a:xfrm>
          <a:prstGeom prst="bentConnector3">
            <a:avLst>
              <a:gd name="adj1" fmla="val 6718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3"/>
          <p:cNvCxnSpPr>
            <a:stCxn id="29" idx="3"/>
            <a:endCxn id="35" idx="1"/>
          </p:cNvCxnSpPr>
          <p:nvPr/>
        </p:nvCxnSpPr>
        <p:spPr>
          <a:xfrm flipV="1">
            <a:off x="4214553" y="3844431"/>
            <a:ext cx="2671157" cy="666308"/>
          </a:xfrm>
          <a:prstGeom prst="bentConnector3">
            <a:avLst>
              <a:gd name="adj1" fmla="val 88589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895109" y="1415580"/>
            <a:ext cx="251793" cy="28925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46902" y="2132804"/>
            <a:ext cx="251793" cy="28925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40638" y="2828969"/>
            <a:ext cx="251793" cy="28925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76165" y="3554947"/>
            <a:ext cx="251793" cy="28925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36257"/>
              </p:ext>
            </p:extLst>
          </p:nvPr>
        </p:nvGraphicFramePr>
        <p:xfrm>
          <a:off x="1279381" y="4895537"/>
          <a:ext cx="10374306" cy="1490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329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9383977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36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상품등록 버튼을 클릭하면 상품 등록 페이지로 이동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37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삭제 버튼을 클릭하면 상품 리스트 페이지로 이동하여 모든 분류의 상품을 출력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37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전체구매목록 확인 버튼을 클릭하면 주문 목록</a:t>
                      </a:r>
                      <a:r>
                        <a:rPr lang="ko-KR" altLang="en-US" baseline="0" dirty="0" smtClean="0"/>
                        <a:t> 화면으로 이동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37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 </a:t>
                      </a:r>
                      <a:r>
                        <a:rPr lang="en-US" altLang="ko-KR" dirty="0" smtClean="0"/>
                        <a:t>QnA</a:t>
                      </a:r>
                      <a:r>
                        <a:rPr lang="ko-KR" altLang="en-US" dirty="0" smtClean="0"/>
                        <a:t>답변 버튼을 클릭하면 </a:t>
                      </a:r>
                      <a:r>
                        <a:rPr lang="en-US" altLang="ko-KR" dirty="0" smtClean="0"/>
                        <a:t>QnA </a:t>
                      </a:r>
                      <a:r>
                        <a:rPr lang="ko-KR" altLang="en-US" dirty="0" smtClean="0"/>
                        <a:t>답변 화면으로 이동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333550" y="3894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메인 화면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9" y="1105994"/>
            <a:ext cx="4249868" cy="37162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05" y="1244162"/>
            <a:ext cx="6546321" cy="343991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744805" y="4823046"/>
            <a:ext cx="1504604" cy="84463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테이블 생성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3339" y="1105994"/>
            <a:ext cx="10947787" cy="37162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3550" y="3894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주문 목록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333550" y="38940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</a:t>
            </a:r>
            <a:r>
              <a:rPr lang="en-US" altLang="ko-KR" dirty="0" smtClean="0">
                <a:solidFill>
                  <a:srgbClr val="5D6DBE"/>
                </a:solidFill>
              </a:rPr>
              <a:t>QnA </a:t>
            </a:r>
            <a:r>
              <a:rPr lang="ko-KR" altLang="en-US" dirty="0" smtClean="0">
                <a:solidFill>
                  <a:srgbClr val="5D6DBE"/>
                </a:solidFill>
              </a:rPr>
              <a:t>목록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4" y="1023236"/>
            <a:ext cx="6725589" cy="291505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14873" y="3938293"/>
            <a:ext cx="4655395" cy="4009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등록된 </a:t>
            </a:r>
            <a:r>
              <a:rPr lang="en-US" altLang="ko-KR" dirty="0" smtClean="0">
                <a:solidFill>
                  <a:schemeClr val="tx1"/>
                </a:solidFill>
              </a:rPr>
              <a:t>QnA</a:t>
            </a:r>
            <a:r>
              <a:rPr lang="ko-KR" altLang="en-US" dirty="0" smtClean="0">
                <a:solidFill>
                  <a:schemeClr val="tx1"/>
                </a:solidFill>
              </a:rPr>
              <a:t>를 불러내 </a:t>
            </a:r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r>
              <a:rPr lang="ko-KR" altLang="en-US" dirty="0" smtClean="0">
                <a:solidFill>
                  <a:schemeClr val="tx1"/>
                </a:solidFill>
              </a:rPr>
              <a:t>로 전달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54" y="1023236"/>
            <a:ext cx="4505954" cy="271500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123043" y="1171515"/>
            <a:ext cx="4288940" cy="72345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55064" y="2018017"/>
            <a:ext cx="4331895" cy="73671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56542" y="2866585"/>
            <a:ext cx="4488466" cy="73671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9" y="1341235"/>
            <a:ext cx="6763694" cy="50203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43340" y="1328559"/>
            <a:ext cx="5317099" cy="50702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3339" y="968447"/>
            <a:ext cx="371365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3338" y="1889125"/>
            <a:ext cx="2969988" cy="56398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1" idx="3"/>
            <a:endCxn id="24" idx="1"/>
          </p:cNvCxnSpPr>
          <p:nvPr/>
        </p:nvCxnSpPr>
        <p:spPr>
          <a:xfrm flipV="1">
            <a:off x="3313326" y="1533242"/>
            <a:ext cx="3809717" cy="637876"/>
          </a:xfrm>
          <a:prstGeom prst="bentConnector3">
            <a:avLst>
              <a:gd name="adj1" fmla="val 9473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43338" y="2440420"/>
            <a:ext cx="1743157" cy="56058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3"/>
          <p:cNvCxnSpPr>
            <a:stCxn id="27" idx="3"/>
            <a:endCxn id="61" idx="1"/>
          </p:cNvCxnSpPr>
          <p:nvPr/>
        </p:nvCxnSpPr>
        <p:spPr>
          <a:xfrm>
            <a:off x="2086495" y="2720711"/>
            <a:ext cx="454937" cy="1649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14894" y="4355869"/>
            <a:ext cx="3323905" cy="55695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4894" y="4912823"/>
            <a:ext cx="6376128" cy="8728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"/>
          <p:cNvCxnSpPr>
            <a:stCxn id="31" idx="3"/>
          </p:cNvCxnSpPr>
          <p:nvPr/>
        </p:nvCxnSpPr>
        <p:spPr>
          <a:xfrm flipV="1">
            <a:off x="7091022" y="3603299"/>
            <a:ext cx="141051" cy="1745942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"/>
          <p:cNvCxnSpPr>
            <a:stCxn id="30" idx="3"/>
            <a:endCxn id="32" idx="1"/>
          </p:cNvCxnSpPr>
          <p:nvPr/>
        </p:nvCxnSpPr>
        <p:spPr>
          <a:xfrm flipV="1">
            <a:off x="4038799" y="2386374"/>
            <a:ext cx="3116265" cy="2247972"/>
          </a:xfrm>
          <a:prstGeom prst="bentConnector3">
            <a:avLst>
              <a:gd name="adj1" fmla="val 7961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56263" y="1803284"/>
            <a:ext cx="371365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41432" y="2542615"/>
            <a:ext cx="371365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43614" y="4274433"/>
            <a:ext cx="371365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60708" y="3944871"/>
            <a:ext cx="371365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33550" y="38940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</a:t>
            </a:r>
            <a:r>
              <a:rPr lang="en-US" altLang="ko-KR" dirty="0" smtClean="0">
                <a:solidFill>
                  <a:srgbClr val="5D6DBE"/>
                </a:solidFill>
              </a:rPr>
              <a:t>QnA </a:t>
            </a:r>
            <a:r>
              <a:rPr lang="ko-KR" altLang="en-US" dirty="0" smtClean="0">
                <a:solidFill>
                  <a:srgbClr val="5D6DBE"/>
                </a:solidFill>
              </a:rPr>
              <a:t>목록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91" y="1438377"/>
            <a:ext cx="5363323" cy="474411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26437"/>
              </p:ext>
            </p:extLst>
          </p:nvPr>
        </p:nvGraphicFramePr>
        <p:xfrm>
          <a:off x="343340" y="1077969"/>
          <a:ext cx="6229762" cy="4902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692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5635070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97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상태가 아니면 관리자 메인화면으로 이동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97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메인으로 버튼을 클릭하면 관리자 메인화면으로 이동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97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등록된 </a:t>
                      </a:r>
                      <a:r>
                        <a:rPr lang="en-US" altLang="ko-KR" dirty="0" smtClean="0"/>
                        <a:t>QnA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개면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등록된 </a:t>
                      </a:r>
                      <a:r>
                        <a:rPr lang="en-US" altLang="ko-KR" dirty="0" smtClean="0"/>
                        <a:t>QnA</a:t>
                      </a:r>
                      <a:r>
                        <a:rPr lang="ko-KR" altLang="en-US" dirty="0" smtClean="0"/>
                        <a:t>가 없습니다</a:t>
                      </a:r>
                      <a:r>
                        <a:rPr lang="en-US" altLang="ko-KR" dirty="0" smtClean="0"/>
                        <a:t>.’</a:t>
                      </a:r>
                      <a:r>
                        <a:rPr lang="ko-KR" altLang="en-US" dirty="0" smtClean="0"/>
                        <a:t>를 화면에 출력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99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이용자가 질문한 </a:t>
                      </a:r>
                      <a:r>
                        <a:rPr lang="en-US" altLang="ko-KR" dirty="0" smtClean="0"/>
                        <a:t>QnA</a:t>
                      </a:r>
                      <a:r>
                        <a:rPr lang="ko-KR" altLang="en-US" dirty="0" smtClean="0"/>
                        <a:t>이면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답변하기 버튼을 출력하고 답변하기 버튼을 클릭하면 </a:t>
                      </a:r>
                      <a:r>
                        <a:rPr lang="en-US" altLang="ko-KR" baseline="0" dirty="0" smtClean="0"/>
                        <a:t>QnA </a:t>
                      </a:r>
                      <a:r>
                        <a:rPr lang="ko-KR" altLang="en-US" baseline="0" dirty="0" smtClean="0"/>
                        <a:t>입력 화면으로 이동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  <a:tr h="99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관리자가 답변한 </a:t>
                      </a:r>
                      <a:r>
                        <a:rPr lang="en-US" altLang="ko-KR" dirty="0" smtClean="0"/>
                        <a:t>QnA</a:t>
                      </a:r>
                      <a:r>
                        <a:rPr lang="ko-KR" altLang="en-US" dirty="0" smtClean="0"/>
                        <a:t>이면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수정하기 버튼을 출력하고 수정하기 버튼을 클릭하면 관리자 답변 글이 입력된 </a:t>
                      </a:r>
                      <a:r>
                        <a:rPr lang="en-US" altLang="ko-KR" baseline="0" dirty="0" smtClean="0"/>
                        <a:t>QnA </a:t>
                      </a:r>
                      <a:r>
                        <a:rPr lang="ko-KR" altLang="en-US" baseline="0" dirty="0" smtClean="0"/>
                        <a:t>입력 화면으로 이동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3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33550" y="38940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</a:t>
            </a:r>
            <a:r>
              <a:rPr lang="en-US" altLang="ko-KR" dirty="0" smtClean="0">
                <a:solidFill>
                  <a:srgbClr val="5D6DBE"/>
                </a:solidFill>
              </a:rPr>
              <a:t>QnA </a:t>
            </a:r>
            <a:r>
              <a:rPr lang="ko-KR" altLang="en-US" dirty="0" smtClean="0">
                <a:solidFill>
                  <a:srgbClr val="5D6DBE"/>
                </a:solidFill>
              </a:rPr>
              <a:t>목록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333550" y="38940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</a:t>
            </a:r>
            <a:r>
              <a:rPr lang="en-US" altLang="ko-KR" dirty="0" smtClean="0">
                <a:solidFill>
                  <a:srgbClr val="5D6DBE"/>
                </a:solidFill>
              </a:rPr>
              <a:t>QnA </a:t>
            </a:r>
            <a:r>
              <a:rPr lang="ko-KR" altLang="en-US" dirty="0" smtClean="0">
                <a:solidFill>
                  <a:srgbClr val="5D6DBE"/>
                </a:solidFill>
              </a:rPr>
              <a:t>답변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9" y="1077969"/>
            <a:ext cx="6878010" cy="39629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47729" y="5043313"/>
            <a:ext cx="3091071" cy="66941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답변할 글의 정보를</a:t>
            </a:r>
            <a:r>
              <a:rPr lang="en-US" altLang="ko-KR" dirty="0" smtClean="0">
                <a:solidFill>
                  <a:schemeClr val="tx1"/>
                </a:solidFill>
              </a:rPr>
              <a:t> DB</a:t>
            </a:r>
            <a:r>
              <a:rPr lang="ko-KR" altLang="en-US" dirty="0" smtClean="0">
                <a:solidFill>
                  <a:schemeClr val="tx1"/>
                </a:solidFill>
              </a:rPr>
              <a:t>에서 불러내 </a:t>
            </a:r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r>
              <a:rPr lang="ko-KR" altLang="en-US" dirty="0" smtClean="0">
                <a:solidFill>
                  <a:schemeClr val="tx1"/>
                </a:solidFill>
              </a:rPr>
              <a:t>로 전달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333550" y="38940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</a:t>
            </a:r>
            <a:r>
              <a:rPr lang="en-US" altLang="ko-KR" dirty="0" smtClean="0">
                <a:solidFill>
                  <a:srgbClr val="5D6DBE"/>
                </a:solidFill>
              </a:rPr>
              <a:t>QnA </a:t>
            </a:r>
            <a:r>
              <a:rPr lang="ko-KR" altLang="en-US" dirty="0" smtClean="0">
                <a:solidFill>
                  <a:srgbClr val="5D6DBE"/>
                </a:solidFill>
              </a:rPr>
              <a:t>답변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18" y="1341235"/>
            <a:ext cx="4534533" cy="34294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8" y="1341235"/>
            <a:ext cx="5334744" cy="30198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5133" y="1341235"/>
            <a:ext cx="5317099" cy="50702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5132" y="987945"/>
            <a:ext cx="5317099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상태가 아니면 매니저 메인화면으로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739" y="1899851"/>
            <a:ext cx="4023254" cy="7313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75806" y="1932647"/>
            <a:ext cx="1456771" cy="144503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답변하기 버튼을 입력하면 답변한 책의 정보를 추가로 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5039" y="3788229"/>
            <a:ext cx="2523859" cy="14057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3778898" y="2786759"/>
            <a:ext cx="2983359" cy="1071758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62257" y="1617337"/>
            <a:ext cx="4278894" cy="233884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"/>
          <p:cNvCxnSpPr>
            <a:endCxn id="27" idx="1"/>
          </p:cNvCxnSpPr>
          <p:nvPr/>
        </p:nvCxnSpPr>
        <p:spPr>
          <a:xfrm>
            <a:off x="4599993" y="2201546"/>
            <a:ext cx="2162264" cy="585213"/>
          </a:xfrm>
          <a:prstGeom prst="bentConnector3">
            <a:avLst>
              <a:gd name="adj1" fmla="val 314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255039" y="3928805"/>
            <a:ext cx="2159966" cy="13001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"/>
          <p:cNvCxnSpPr>
            <a:stCxn id="37" idx="3"/>
            <a:endCxn id="41" idx="1"/>
          </p:cNvCxnSpPr>
          <p:nvPr/>
        </p:nvCxnSpPr>
        <p:spPr>
          <a:xfrm>
            <a:off x="3415005" y="3993811"/>
            <a:ext cx="3340359" cy="27961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55364" y="4021495"/>
            <a:ext cx="4049486" cy="50385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78704" y="4273730"/>
            <a:ext cx="3203541" cy="58625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취소 버튼을 입력하면 관리자 메인 화면으로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333550" y="38940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</a:t>
            </a:r>
            <a:r>
              <a:rPr lang="en-US" altLang="ko-KR" dirty="0" smtClean="0">
                <a:solidFill>
                  <a:srgbClr val="5D6DBE"/>
                </a:solidFill>
              </a:rPr>
              <a:t>QnA </a:t>
            </a:r>
            <a:r>
              <a:rPr lang="ko-KR" altLang="en-US" dirty="0" smtClean="0">
                <a:solidFill>
                  <a:srgbClr val="5D6DBE"/>
                </a:solidFill>
              </a:rPr>
              <a:t>답변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4" y="1077969"/>
            <a:ext cx="4696480" cy="456311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31520" y="1226605"/>
            <a:ext cx="2851264" cy="28904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025235" y="2352501"/>
            <a:ext cx="4519353" cy="333211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038801" y="2352500"/>
            <a:ext cx="1505788" cy="81686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Form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 받음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7" y="1226605"/>
            <a:ext cx="5572903" cy="2448267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594764" y="2352500"/>
            <a:ext cx="4785360" cy="104740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3"/>
          <p:cNvCxnSpPr>
            <a:stCxn id="59" idx="1"/>
            <a:endCxn id="45" idx="3"/>
          </p:cNvCxnSpPr>
          <p:nvPr/>
        </p:nvCxnSpPr>
        <p:spPr>
          <a:xfrm rot="10800000">
            <a:off x="3582784" y="1371127"/>
            <a:ext cx="3011980" cy="1505077"/>
          </a:xfrm>
          <a:prstGeom prst="bentConnector3">
            <a:avLst>
              <a:gd name="adj1" fmla="val 207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713250" y="3399905"/>
            <a:ext cx="3220460" cy="66501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버튼을 클릭하면 각각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메인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목록으로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33550" y="3894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상품 등록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236"/>
            <a:ext cx="7116168" cy="4124901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14874" y="4836292"/>
            <a:ext cx="3423926" cy="1845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561215" y="1516182"/>
            <a:ext cx="1554953" cy="84463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Form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 받음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22" y="3924003"/>
            <a:ext cx="5572903" cy="244826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882650" y="4194335"/>
            <a:ext cx="5053775" cy="7833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3"/>
          <p:cNvCxnSpPr>
            <a:stCxn id="27" idx="1"/>
            <a:endCxn id="20" idx="3"/>
          </p:cNvCxnSpPr>
          <p:nvPr/>
        </p:nvCxnSpPr>
        <p:spPr>
          <a:xfrm rot="10800000" flipV="1">
            <a:off x="4038800" y="4586018"/>
            <a:ext cx="2843850" cy="342572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644275" y="3100647"/>
            <a:ext cx="4292149" cy="95852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 등록 버튼을 클릭하면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업로드를 수행하고 업로드에 성공하면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 목록 화면으로 이동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3550" y="3894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상품 등록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39" y="1252051"/>
            <a:ext cx="6849431" cy="40867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333550" y="38940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상품 수정</a:t>
            </a:r>
            <a:r>
              <a:rPr lang="en-US" altLang="ko-KR" dirty="0" smtClean="0">
                <a:solidFill>
                  <a:srgbClr val="5D6DBE"/>
                </a:solidFill>
              </a:rPr>
              <a:t>/</a:t>
            </a:r>
            <a:r>
              <a:rPr lang="ko-KR" altLang="en-US" dirty="0" smtClean="0">
                <a:solidFill>
                  <a:srgbClr val="5D6DBE"/>
                </a:solidFill>
              </a:rPr>
              <a:t>삭제</a:t>
            </a:r>
            <a:endParaRPr lang="ko-KR" altLang="en-US" dirty="0">
              <a:solidFill>
                <a:srgbClr val="5D6DB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26252" y="2542385"/>
            <a:ext cx="1787237" cy="8452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에서 전체 책 목록을 불러와 </a:t>
            </a:r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r>
              <a:rPr lang="ko-KR" altLang="en-US" dirty="0" smtClean="0">
                <a:solidFill>
                  <a:schemeClr val="tx1"/>
                </a:solidFill>
              </a:rPr>
              <a:t>로 전달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26573" y="2542386"/>
            <a:ext cx="3599679" cy="219192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1526573" y="2117941"/>
            <a:ext cx="3599679" cy="33054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 flipH="1">
            <a:off x="5126250" y="2117941"/>
            <a:ext cx="1953493" cy="33054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책을 분류하는 값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17" y="1341235"/>
            <a:ext cx="4610743" cy="3982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2" y="1383506"/>
            <a:ext cx="5296639" cy="21720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 flipV="1">
            <a:off x="342622" y="1328773"/>
            <a:ext cx="5296639" cy="5339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2619" y="948804"/>
            <a:ext cx="5296642" cy="39089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상태가 아니면 관리자 메인화면으로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496052" y="2259027"/>
            <a:ext cx="2795072" cy="29649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3291124" y="2239555"/>
            <a:ext cx="4008226" cy="167718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flipV="1">
            <a:off x="7299350" y="1740877"/>
            <a:ext cx="4105711" cy="99735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756636" y="2408812"/>
            <a:ext cx="2635134" cy="5339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버튼을 클릭하면 각각의 페이지로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342621" y="2824293"/>
            <a:ext cx="2002576" cy="73121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42619" y="3555508"/>
            <a:ext cx="3035063" cy="5339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등록된 책이 하나도 없으면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상품이 없다는 화면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3550" y="38940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상품 수정</a:t>
            </a:r>
            <a:r>
              <a:rPr lang="en-US" altLang="ko-KR" dirty="0" smtClean="0">
                <a:solidFill>
                  <a:srgbClr val="5D6DBE"/>
                </a:solidFill>
              </a:rPr>
              <a:t>/</a:t>
            </a:r>
            <a:r>
              <a:rPr lang="ko-KR" altLang="en-US" dirty="0" smtClean="0">
                <a:solidFill>
                  <a:srgbClr val="5D6DBE"/>
                </a:solidFill>
              </a:rPr>
              <a:t>삭제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912706"/>
            <a:ext cx="5427615" cy="5461581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4" y="1267082"/>
            <a:ext cx="4124901" cy="512516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4734858" y="1675458"/>
            <a:ext cx="1504604" cy="84463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3550" y="38940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상품 수정</a:t>
            </a:r>
            <a:r>
              <a:rPr lang="en-US" altLang="ko-KR" dirty="0" smtClean="0">
                <a:solidFill>
                  <a:srgbClr val="5D6DBE"/>
                </a:solidFill>
              </a:rPr>
              <a:t>/</a:t>
            </a:r>
            <a:r>
              <a:rPr lang="ko-KR" altLang="en-US" dirty="0" smtClean="0">
                <a:solidFill>
                  <a:srgbClr val="5D6DBE"/>
                </a:solidFill>
              </a:rPr>
              <a:t>삭제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9" y="4383284"/>
            <a:ext cx="7525800" cy="1991003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17" y="1341235"/>
            <a:ext cx="4610743" cy="398200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14873" y="5641240"/>
            <a:ext cx="7254265" cy="16935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51417" y="2902970"/>
            <a:ext cx="4420147" cy="113701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51416" y="4039986"/>
            <a:ext cx="4603028" cy="113701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4873" y="5946311"/>
            <a:ext cx="7254265" cy="16935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4561830" y="3151654"/>
            <a:ext cx="2169762" cy="280941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3"/>
          <p:cNvCxnSpPr>
            <a:stCxn id="25" idx="3"/>
            <a:endCxn id="24" idx="2"/>
          </p:cNvCxnSpPr>
          <p:nvPr/>
        </p:nvCxnSpPr>
        <p:spPr>
          <a:xfrm flipV="1">
            <a:off x="7869138" y="5177002"/>
            <a:ext cx="1483792" cy="853987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142211" y="2626845"/>
            <a:ext cx="3726326" cy="84463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버튼을 클릭하면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등록 화면에 수정할 데이터가 입력된 화면으로 이동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52930" y="5378786"/>
            <a:ext cx="2414874" cy="65220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 버튼을 클릭하면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3550" y="38940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상품 수정</a:t>
            </a:r>
            <a:r>
              <a:rPr lang="en-US" altLang="ko-KR" dirty="0" smtClean="0">
                <a:solidFill>
                  <a:srgbClr val="5D6DBE"/>
                </a:solidFill>
              </a:rPr>
              <a:t>/</a:t>
            </a:r>
            <a:r>
              <a:rPr lang="ko-KR" altLang="en-US" dirty="0" smtClean="0">
                <a:solidFill>
                  <a:srgbClr val="5D6DBE"/>
                </a:solidFill>
              </a:rPr>
              <a:t>삭제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9" y="1077969"/>
            <a:ext cx="6754168" cy="30770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47729" y="4154973"/>
            <a:ext cx="3848792" cy="84463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에서 주문 목록의 수를 얻어내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이상이면 구매 목록을 </a:t>
            </a:r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r>
              <a:rPr lang="ko-KR" altLang="en-US" dirty="0" smtClean="0">
                <a:solidFill>
                  <a:schemeClr val="tx1"/>
                </a:solidFill>
              </a:rPr>
              <a:t>로 전달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3550" y="3894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주문 목록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39" y="6374287"/>
            <a:ext cx="271535" cy="265515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0567924" y="-55765"/>
            <a:ext cx="1624076" cy="13970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68" y="1077969"/>
            <a:ext cx="4582164" cy="1009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9" y="1849053"/>
            <a:ext cx="5317099" cy="21439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0" y="4349284"/>
            <a:ext cx="11180395" cy="190601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4858" y="1794320"/>
            <a:ext cx="5317099" cy="50702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4857" y="1434208"/>
            <a:ext cx="5317099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로그인 상태가 아니면 매니저 메인화면으로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4857" y="2420332"/>
            <a:ext cx="2969988" cy="56398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09293" y="1213411"/>
            <a:ext cx="4288940" cy="72345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81582" y="2700700"/>
            <a:ext cx="5416651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메인으로 버튼을 </a:t>
            </a:r>
            <a:r>
              <a:rPr lang="ko-KR" altLang="en-US" smtClean="0">
                <a:solidFill>
                  <a:schemeClr val="tx1"/>
                </a:solidFill>
              </a:rPr>
              <a:t>누르면 메인화면으로 </a:t>
            </a:r>
            <a:r>
              <a:rPr lang="ko-KR" altLang="en-US" dirty="0" smtClean="0">
                <a:solidFill>
                  <a:schemeClr val="tx1"/>
                </a:solidFill>
              </a:rPr>
              <a:t>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3"/>
          <p:cNvCxnSpPr>
            <a:stCxn id="25" idx="3"/>
            <a:endCxn id="26" idx="2"/>
          </p:cNvCxnSpPr>
          <p:nvPr/>
        </p:nvCxnSpPr>
        <p:spPr>
          <a:xfrm flipV="1">
            <a:off x="3424845" y="1936864"/>
            <a:ext cx="5228918" cy="76546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79106" y="3127157"/>
            <a:ext cx="1956523" cy="86588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35629" y="3630390"/>
            <a:ext cx="5416651" cy="3594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내역이 없으면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주문 목록이 없습니다</a:t>
            </a:r>
            <a:r>
              <a:rPr lang="en-US" altLang="ko-KR" dirty="0" smtClean="0">
                <a:solidFill>
                  <a:schemeClr val="tx1"/>
                </a:solidFill>
              </a:rPr>
              <a:t>.’ </a:t>
            </a:r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3550" y="3894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매니저 주문 목록</a:t>
            </a:r>
            <a:endParaRPr lang="ko-KR" altLang="en-US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335</Words>
  <Application>Microsoft Office PowerPoint</Application>
  <PresentationFormat>와이드스크린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27</cp:revision>
  <dcterms:created xsi:type="dcterms:W3CDTF">2022-07-27T06:03:48Z</dcterms:created>
  <dcterms:modified xsi:type="dcterms:W3CDTF">2022-07-27T08:43:20Z</dcterms:modified>
</cp:coreProperties>
</file>