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2" autoAdjust="0"/>
  </p:normalViewPr>
  <p:slideViewPr>
    <p:cSldViewPr>
      <p:cViewPr varScale="1">
        <p:scale>
          <a:sx n="72" d="100"/>
          <a:sy n="72" d="100"/>
        </p:scale>
        <p:origin x="6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7BFB86A-FA9E-41E6-A3FC-36DC95AC8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098" y="1534853"/>
            <a:ext cx="16154400" cy="8479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6</cp:revision>
  <dcterms:created xsi:type="dcterms:W3CDTF">2022-07-22T17:10:31Z</dcterms:created>
  <dcterms:modified xsi:type="dcterms:W3CDTF">2022-07-26T09:46:20Z</dcterms:modified>
</cp:coreProperties>
</file>