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6" r:id="rId6"/>
    <p:sldId id="283" r:id="rId7"/>
    <p:sldId id="282" r:id="rId8"/>
    <p:sldId id="284" r:id="rId9"/>
    <p:sldId id="264" r:id="rId10"/>
    <p:sldId id="285" r:id="rId11"/>
    <p:sldId id="266" r:id="rId12"/>
    <p:sldId id="267" r:id="rId13"/>
    <p:sldId id="281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0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0" autoAdjust="0"/>
    <p:restoredTop sz="94082" autoAdjust="0"/>
  </p:normalViewPr>
  <p:slideViewPr>
    <p:cSldViewPr>
      <p:cViewPr varScale="1">
        <p:scale>
          <a:sx n="42" d="100"/>
          <a:sy n="42" d="100"/>
        </p:scale>
        <p:origin x="8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82.png"/><Relationship Id="rId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50.png"/><Relationship Id="rId3" Type="http://schemas.openxmlformats.org/officeDocument/2006/relationships/image" Target="../media/image82.png"/><Relationship Id="rId21" Type="http://schemas.openxmlformats.org/officeDocument/2006/relationships/image" Target="../media/image95.png"/><Relationship Id="rId7" Type="http://schemas.openxmlformats.org/officeDocument/2006/relationships/image" Target="../media/image87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85.png"/><Relationship Id="rId16" Type="http://schemas.openxmlformats.org/officeDocument/2006/relationships/image" Target="../media/image48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91.png"/><Relationship Id="rId24" Type="http://schemas.openxmlformats.org/officeDocument/2006/relationships/image" Target="../media/image31.png"/><Relationship Id="rId5" Type="http://schemas.openxmlformats.org/officeDocument/2006/relationships/image" Target="../media/image9.png"/><Relationship Id="rId15" Type="http://schemas.openxmlformats.org/officeDocument/2006/relationships/image" Target="../media/image47.png"/><Relationship Id="rId23" Type="http://schemas.openxmlformats.org/officeDocument/2006/relationships/image" Target="../media/image97.png"/><Relationship Id="rId10" Type="http://schemas.openxmlformats.org/officeDocument/2006/relationships/image" Target="../media/image90.png"/><Relationship Id="rId19" Type="http://schemas.openxmlformats.org/officeDocument/2006/relationships/image" Target="../media/image51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Relationship Id="rId22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.png"/><Relationship Id="rId7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5.pn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50.png"/><Relationship Id="rId17" Type="http://schemas.openxmlformats.org/officeDocument/2006/relationships/image" Target="../media/image3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3021" y="2862172"/>
            <a:ext cx="13396260" cy="28667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88891" y="5434928"/>
            <a:ext cx="7241318" cy="170686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6125" y="7573243"/>
            <a:ext cx="9371376" cy="767269"/>
          </a:xfrm>
          <a:prstGeom prst="rect">
            <a:avLst/>
          </a:prstGeom>
        </p:spPr>
      </p:pic>
      <p:grpSp>
        <p:nvGrpSpPr>
          <p:cNvPr id="14" name="그룹 1003"/>
          <p:cNvGrpSpPr/>
          <p:nvPr/>
        </p:nvGrpSpPr>
        <p:grpSpPr>
          <a:xfrm>
            <a:off x="677031" y="5144143"/>
            <a:ext cx="2165950" cy="5142857"/>
            <a:chOff x="1457552" y="5142857"/>
            <a:chExt cx="2165950" cy="51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552" y="5142857"/>
              <a:ext cx="2165950" cy="51428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7189" y="-155878"/>
            <a:ext cx="3608201" cy="1671684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5097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2763" y="9561429"/>
            <a:ext cx="411797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244" cy="398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2D306B-9B77-450E-9F9D-32898C099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93" y="1703033"/>
            <a:ext cx="15548135" cy="3749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120C92-F465-47A3-8F8E-310C62D35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080" y="5295900"/>
            <a:ext cx="14282409" cy="4109561"/>
          </a:xfrm>
          <a:prstGeom prst="rect">
            <a:avLst/>
          </a:prstGeom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27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3689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3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4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5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6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199" y="-155878"/>
            <a:ext cx="5199477" cy="1690732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008" y="9561429"/>
            <a:ext cx="407302" cy="398273"/>
          </a:xfrm>
          <a:prstGeom prst="rect">
            <a:avLst/>
          </a:prstGeom>
        </p:spPr>
      </p:pic>
      <p:grpSp>
        <p:nvGrpSpPr>
          <p:cNvPr id="2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3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556" y="9644025"/>
            <a:ext cx="411397" cy="39827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3287" y="-155878"/>
            <a:ext cx="3444734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57538" y="2883095"/>
            <a:ext cx="1711365" cy="2167314"/>
            <a:chOff x="16386123" y="1973994"/>
            <a:chExt cx="1711365" cy="2167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86123" y="1973994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6473" y="5930149"/>
            <a:ext cx="6480000" cy="2160000"/>
            <a:chOff x="9451629" y="5142857"/>
            <a:chExt cx="6445786" cy="1664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1629" y="5142857"/>
              <a:ext cx="6445786" cy="166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1126" y="7136017"/>
            <a:ext cx="1854627" cy="2113382"/>
            <a:chOff x="530239" y="7006075"/>
            <a:chExt cx="1854627" cy="21133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239" y="7006075"/>
              <a:ext cx="1854627" cy="211338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31482" y="6804821"/>
            <a:ext cx="6480000" cy="2160000"/>
            <a:chOff x="2407403" y="6550336"/>
            <a:chExt cx="6735455" cy="179043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7403" y="6550336"/>
              <a:ext cx="6735455" cy="179043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58633" y="7413568"/>
            <a:ext cx="4118018" cy="5729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201" y="4096583"/>
            <a:ext cx="1727119" cy="2270190"/>
            <a:chOff x="593993" y="4044637"/>
            <a:chExt cx="1727119" cy="22701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993" y="4044637"/>
              <a:ext cx="1727119" cy="2270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14231" y="6201357"/>
            <a:ext cx="1754672" cy="2223778"/>
            <a:chOff x="16053318" y="5692952"/>
            <a:chExt cx="1754672" cy="22237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53318" y="5692952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4936" y="1555892"/>
            <a:ext cx="1982410" cy="1844316"/>
            <a:chOff x="466347" y="1509077"/>
            <a:chExt cx="1982410" cy="184431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347" y="1509077"/>
              <a:ext cx="1982410" cy="184431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495608" y="4251976"/>
            <a:ext cx="6480000" cy="2160000"/>
            <a:chOff x="2510260" y="4027022"/>
            <a:chExt cx="6735455" cy="1790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0260" y="4027022"/>
              <a:ext cx="6735455" cy="179043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55269" y="4860723"/>
            <a:ext cx="4118018" cy="572942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4851" y="6260697"/>
            <a:ext cx="1421090" cy="720000"/>
          </a:xfrm>
          <a:prstGeom prst="rect">
            <a:avLst/>
          </a:prstGeom>
        </p:spPr>
      </p:pic>
      <p:pic>
        <p:nvPicPr>
          <p:cNvPr id="44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55952" y="4988677"/>
            <a:ext cx="1760352" cy="720000"/>
          </a:xfrm>
          <a:prstGeom prst="rect">
            <a:avLst/>
          </a:prstGeom>
        </p:spPr>
      </p:pic>
      <p:pic>
        <p:nvPicPr>
          <p:cNvPr id="46" name="Object 2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0091" y="3345292"/>
            <a:ext cx="1492393" cy="720000"/>
          </a:xfrm>
          <a:prstGeom prst="rect">
            <a:avLst/>
          </a:prstGeom>
        </p:spPr>
      </p:pic>
      <p:pic>
        <p:nvPicPr>
          <p:cNvPr id="48" name="Object 2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406661" y="8403982"/>
            <a:ext cx="1466808" cy="720000"/>
          </a:xfrm>
          <a:prstGeom prst="rect">
            <a:avLst/>
          </a:prstGeom>
        </p:spPr>
      </p:pic>
      <p:pic>
        <p:nvPicPr>
          <p:cNvPr id="49" name="Object 2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5941" y="9194055"/>
            <a:ext cx="1440000" cy="716288"/>
          </a:xfrm>
          <a:prstGeom prst="rect">
            <a:avLst/>
          </a:prstGeom>
        </p:spPr>
      </p:pic>
      <p:grpSp>
        <p:nvGrpSpPr>
          <p:cNvPr id="50" name="그룹 1002"/>
          <p:cNvGrpSpPr/>
          <p:nvPr/>
        </p:nvGrpSpPr>
        <p:grpSpPr>
          <a:xfrm>
            <a:off x="2455561" y="1555892"/>
            <a:ext cx="6480000" cy="2160000"/>
            <a:chOff x="2500493" y="-133126"/>
            <a:chExt cx="6687295" cy="1715831"/>
          </a:xfrm>
        </p:grpSpPr>
        <p:pic>
          <p:nvPicPr>
            <p:cNvPr id="51" name="Object 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0493" y="-133126"/>
              <a:ext cx="6687295" cy="1715831"/>
            </a:xfrm>
            <a:prstGeom prst="rect">
              <a:avLst/>
            </a:prstGeom>
          </p:spPr>
        </p:pic>
      </p:grpSp>
      <p:grpSp>
        <p:nvGrpSpPr>
          <p:cNvPr id="52" name="그룹 1010"/>
          <p:cNvGrpSpPr/>
          <p:nvPr/>
        </p:nvGrpSpPr>
        <p:grpSpPr>
          <a:xfrm>
            <a:off x="9510370" y="2974541"/>
            <a:ext cx="6480000" cy="2160000"/>
            <a:chOff x="9437665" y="1965654"/>
            <a:chExt cx="6658961" cy="1748832"/>
          </a:xfrm>
        </p:grpSpPr>
        <p:pic>
          <p:nvPicPr>
            <p:cNvPr id="53" name="Object 3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37665" y="1965654"/>
              <a:ext cx="6658961" cy="1748832"/>
            </a:xfrm>
            <a:prstGeom prst="rect">
              <a:avLst/>
            </a:prstGeom>
          </p:spPr>
        </p:pic>
      </p:grpSp>
      <p:pic>
        <p:nvPicPr>
          <p:cNvPr id="54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423436" y="3462365"/>
            <a:ext cx="4118018" cy="524790"/>
          </a:xfrm>
          <a:prstGeom prst="rect">
            <a:avLst/>
          </a:prstGeom>
        </p:spPr>
      </p:pic>
      <p:pic>
        <p:nvPicPr>
          <p:cNvPr id="55" name="Object 1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91629" y="2097008"/>
            <a:ext cx="4156656" cy="554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4421" y="5945939"/>
            <a:ext cx="54898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Lucida Console" panose="020B0609040504020204" pitchFamily="49" charset="0"/>
              </a:rPr>
              <a:t>메인 메뉴에 메뉴를 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CSS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로 꾸며서 </a:t>
            </a:r>
            <a:r>
              <a:rPr lang="ko-KR" altLang="en-US" sz="2800" dirty="0" smtClean="0">
                <a:latin typeface="+mn-ea"/>
              </a:rPr>
              <a:t>리스트</a:t>
            </a:r>
            <a:r>
              <a:rPr lang="ko-KR" altLang="en-US" sz="2800" dirty="0" smtClean="0">
                <a:latin typeface="Lucida Console" panose="020B0609040504020204" pitchFamily="49" charset="0"/>
              </a:rPr>
              <a:t> 작업을 하고 싶었으나  못했다</a:t>
            </a:r>
            <a:r>
              <a:rPr lang="en-US" altLang="ko-KR" sz="2800" dirty="0" smtClean="0">
                <a:latin typeface="Lucida Console" panose="020B0609040504020204" pitchFamily="49" charset="0"/>
              </a:rPr>
              <a:t>.</a:t>
            </a:r>
          </a:p>
          <a:p>
            <a:r>
              <a:rPr lang="ko-KR" altLang="en-US" sz="2800" dirty="0" smtClean="0">
                <a:latin typeface="Lucida Console" panose="020B0609040504020204" pitchFamily="49" charset="0"/>
              </a:rPr>
              <a:t>늦게 참여해서 팀원들에게 미안하고 고맙다</a:t>
            </a:r>
            <a:endParaRPr lang="ko-KR" altLang="en-US" sz="2800" dirty="0">
              <a:latin typeface="Lucida Console" panose="020B0609040504020204" pitchFamily="49" charset="0"/>
            </a:endParaRPr>
          </a:p>
        </p:txBody>
      </p:sp>
      <p:grpSp>
        <p:nvGrpSpPr>
          <p:cNvPr id="4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3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4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775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468" y="1134182"/>
            <a:ext cx="2970644" cy="46983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1593" y="1138098"/>
            <a:ext cx="1942927" cy="45368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5239" y="1134182"/>
            <a:ext cx="2065939" cy="4698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56208" y="1283810"/>
            <a:ext cx="2943792" cy="106667"/>
            <a:chOff x="4456208" y="1283810"/>
            <a:chExt cx="2943792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6208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75609" y="1283810"/>
            <a:ext cx="2943792" cy="106667"/>
            <a:chOff x="11275609" y="1283810"/>
            <a:chExt cx="2943792" cy="1066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275609" y="1283810"/>
              <a:ext cx="2943792" cy="106667"/>
            </a:xfrm>
            <a:prstGeom prst="rect">
              <a:avLst/>
            </a:prstGeom>
          </p:spPr>
        </p:pic>
      </p:grpSp>
      <p:grpSp>
        <p:nvGrpSpPr>
          <p:cNvPr id="12" name="그룹 1003"/>
          <p:cNvGrpSpPr/>
          <p:nvPr/>
        </p:nvGrpSpPr>
        <p:grpSpPr>
          <a:xfrm>
            <a:off x="1143000" y="5676900"/>
            <a:ext cx="5068154" cy="4735659"/>
            <a:chOff x="619349" y="5670356"/>
            <a:chExt cx="5068154" cy="4735659"/>
          </a:xfrm>
        </p:grpSpPr>
        <p:pic>
          <p:nvPicPr>
            <p:cNvPr id="13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349" y="5670356"/>
              <a:ext cx="5068154" cy="4735659"/>
            </a:xfrm>
            <a:prstGeom prst="rect">
              <a:avLst/>
            </a:prstGeom>
          </p:spPr>
        </p:pic>
      </p:grpSp>
      <p:pic>
        <p:nvPicPr>
          <p:cNvPr id="14" name="Object 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281" y="3144999"/>
            <a:ext cx="17714838" cy="2122334"/>
          </a:xfrm>
          <a:prstGeom prst="rect">
            <a:avLst/>
          </a:prstGeom>
        </p:spPr>
      </p:pic>
      <p:pic>
        <p:nvPicPr>
          <p:cNvPr id="15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66586" y="5120758"/>
            <a:ext cx="12551960" cy="359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38445" y="1283810"/>
            <a:ext cx="13486045" cy="110187"/>
            <a:chOff x="2138445" y="1283810"/>
            <a:chExt cx="13486045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445" y="1283810"/>
              <a:ext cx="13486045" cy="1101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837" y="1601460"/>
            <a:ext cx="1724827" cy="16111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2922" y="3207822"/>
            <a:ext cx="1900657" cy="16205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4289" y="4823585"/>
            <a:ext cx="1897923" cy="16205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460" y="6439348"/>
            <a:ext cx="1927580" cy="162052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7998" y="8055110"/>
            <a:ext cx="1890504" cy="16205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5719" y="1625062"/>
            <a:ext cx="1908980" cy="16205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9090" y="3230312"/>
            <a:ext cx="1862238" cy="16205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978452" y="4835562"/>
            <a:ext cx="1903514" cy="16205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0338" y="6440812"/>
            <a:ext cx="1899742" cy="162052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9633" y="8046062"/>
            <a:ext cx="1801152" cy="1620523"/>
          </a:xfrm>
          <a:prstGeom prst="rect">
            <a:avLst/>
          </a:prstGeom>
        </p:spPr>
      </p:pic>
      <p:pic>
        <p:nvPicPr>
          <p:cNvPr id="28" name="Object 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1459" y="1979857"/>
            <a:ext cx="2125418" cy="944215"/>
          </a:xfrm>
          <a:prstGeom prst="rect">
            <a:avLst/>
          </a:prstGeom>
        </p:spPr>
      </p:pic>
      <p:pic>
        <p:nvPicPr>
          <p:cNvPr id="29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74013" y="5054965"/>
            <a:ext cx="4293542" cy="953739"/>
          </a:xfrm>
          <a:prstGeom prst="rect">
            <a:avLst/>
          </a:prstGeom>
        </p:spPr>
      </p:pic>
      <p:pic>
        <p:nvPicPr>
          <p:cNvPr id="30" name="Object 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6969" y="3614310"/>
            <a:ext cx="3765218" cy="953739"/>
          </a:xfrm>
          <a:prstGeom prst="rect">
            <a:avLst/>
          </a:prstGeom>
        </p:spPr>
      </p:pic>
      <p:pic>
        <p:nvPicPr>
          <p:cNvPr id="31" name="Object 1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54926" y="6667975"/>
            <a:ext cx="3059789" cy="953739"/>
          </a:xfrm>
          <a:prstGeom prst="rect">
            <a:avLst/>
          </a:prstGeom>
        </p:spPr>
      </p:pic>
      <p:pic>
        <p:nvPicPr>
          <p:cNvPr id="32" name="Object 1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04622" y="8409899"/>
            <a:ext cx="4858942" cy="944215"/>
          </a:xfrm>
          <a:prstGeom prst="rect">
            <a:avLst/>
          </a:prstGeom>
        </p:spPr>
      </p:pic>
      <p:pic>
        <p:nvPicPr>
          <p:cNvPr id="33" name="Object 1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73980" y="1979857"/>
            <a:ext cx="4866066" cy="944215"/>
          </a:xfrm>
          <a:prstGeom prst="rect">
            <a:avLst/>
          </a:prstGeom>
        </p:spPr>
      </p:pic>
      <p:pic>
        <p:nvPicPr>
          <p:cNvPr id="34" name="Object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74013" y="3516346"/>
            <a:ext cx="3286332" cy="934691"/>
          </a:xfrm>
          <a:prstGeom prst="rect">
            <a:avLst/>
          </a:prstGeom>
        </p:spPr>
      </p:pic>
      <p:pic>
        <p:nvPicPr>
          <p:cNvPr id="35" name="Object 2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76870" y="5054965"/>
            <a:ext cx="3966256" cy="944215"/>
          </a:xfrm>
          <a:prstGeom prst="rect">
            <a:avLst/>
          </a:prstGeom>
        </p:spPr>
      </p:pic>
      <p:pic>
        <p:nvPicPr>
          <p:cNvPr id="36" name="Object 2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74013" y="6693080"/>
            <a:ext cx="3762713" cy="944215"/>
          </a:xfrm>
          <a:prstGeom prst="rect">
            <a:avLst/>
          </a:prstGeom>
        </p:spPr>
      </p:pic>
      <p:pic>
        <p:nvPicPr>
          <p:cNvPr id="37" name="Object 2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74013" y="8343880"/>
            <a:ext cx="3419342" cy="944215"/>
          </a:xfrm>
          <a:prstGeom prst="rect">
            <a:avLst/>
          </a:prstGeom>
        </p:spPr>
      </p:pic>
      <p:pic>
        <p:nvPicPr>
          <p:cNvPr id="38" name="Object 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75078" y="-30143"/>
            <a:ext cx="2594343" cy="1690731"/>
          </a:xfrm>
          <a:prstGeom prst="rect">
            <a:avLst/>
          </a:prstGeom>
        </p:spPr>
      </p:pic>
      <p:grpSp>
        <p:nvGrpSpPr>
          <p:cNvPr id="4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48" name="Object 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5906" y="9561429"/>
            <a:ext cx="390330" cy="3982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567" y="9561429"/>
            <a:ext cx="420330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5074" y="-30143"/>
            <a:ext cx="2503867" cy="1681207"/>
          </a:xfrm>
          <a:prstGeom prst="rect">
            <a:avLst/>
          </a:prstGeom>
        </p:spPr>
      </p:pic>
      <p:grpSp>
        <p:nvGrpSpPr>
          <p:cNvPr id="12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3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7188" y="-155878"/>
            <a:ext cx="3605343" cy="1690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4953" y="9561429"/>
            <a:ext cx="414968" cy="3982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5022138" y="-2781300"/>
            <a:ext cx="28329989" cy="173073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1593" y="1138098"/>
            <a:ext cx="416003" cy="47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038601" y="5829300"/>
            <a:ext cx="6314092" cy="6858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주제 선정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352693" y="5829300"/>
            <a:ext cx="3972907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분석 및 수정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38601" y="7089383"/>
            <a:ext cx="10287000" cy="685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코드 분석 및 수정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8600" y="8266799"/>
            <a:ext cx="8153400" cy="6858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개인 분담 업무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92000" y="8266799"/>
            <a:ext cx="2133600" cy="6858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발표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7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0011300" y="2693740"/>
            <a:ext cx="1711365" cy="2167314"/>
            <a:chOff x="10011300" y="2693740"/>
            <a:chExt cx="1711365" cy="21673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1300" y="2693740"/>
              <a:ext cx="1711365" cy="21673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19543" y="7458647"/>
            <a:ext cx="1498116" cy="2135163"/>
            <a:chOff x="2419543" y="7458647"/>
            <a:chExt cx="1498116" cy="21351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543" y="7458647"/>
              <a:ext cx="1498116" cy="21351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9543" y="4459019"/>
            <a:ext cx="1498116" cy="1969180"/>
            <a:chOff x="2419543" y="4459019"/>
            <a:chExt cx="1498116" cy="19691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9543" y="4459019"/>
              <a:ext cx="1498116" cy="19691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11300" y="5966616"/>
            <a:ext cx="1754672" cy="2223778"/>
            <a:chOff x="10011300" y="5966616"/>
            <a:chExt cx="1754672" cy="22237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1300" y="5966616"/>
              <a:ext cx="1754672" cy="2223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156841" y="1817217"/>
            <a:ext cx="1982410" cy="1692895"/>
            <a:chOff x="2156841" y="1817217"/>
            <a:chExt cx="1982410" cy="1692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841" y="1817217"/>
              <a:ext cx="1982410" cy="1692895"/>
            </a:xfrm>
            <a:prstGeom prst="rect">
              <a:avLst/>
            </a:prstGeom>
          </p:spPr>
        </p:pic>
      </p:grpSp>
      <p:grpSp>
        <p:nvGrpSpPr>
          <p:cNvPr id="30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31" name="Object 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32" name="Object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281" y="-155878"/>
            <a:ext cx="6411144" cy="1709779"/>
          </a:xfrm>
          <a:prstGeom prst="rect">
            <a:avLst/>
          </a:prstGeom>
        </p:spPr>
      </p:pic>
      <p:pic>
        <p:nvPicPr>
          <p:cNvPr id="38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693" y="6338485"/>
            <a:ext cx="1610684" cy="816059"/>
          </a:xfrm>
          <a:prstGeom prst="rect">
            <a:avLst/>
          </a:prstGeom>
        </p:spPr>
      </p:pic>
      <p:pic>
        <p:nvPicPr>
          <p:cNvPr id="39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40563" y="4742092"/>
            <a:ext cx="2030171" cy="830359"/>
          </a:xfrm>
          <a:prstGeom prst="rect">
            <a:avLst/>
          </a:prstGeom>
        </p:spPr>
      </p:pic>
      <p:pic>
        <p:nvPicPr>
          <p:cNvPr id="40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74610" y="3439092"/>
            <a:ext cx="1534000" cy="740073"/>
          </a:xfrm>
          <a:prstGeom prst="rect">
            <a:avLst/>
          </a:prstGeom>
        </p:spPr>
      </p:pic>
      <p:pic>
        <p:nvPicPr>
          <p:cNvPr id="41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60783" y="8156231"/>
            <a:ext cx="1461882" cy="717582"/>
          </a:xfrm>
          <a:prstGeom prst="rect">
            <a:avLst/>
          </a:prstGeom>
        </p:spPr>
      </p:pic>
      <p:pic>
        <p:nvPicPr>
          <p:cNvPr id="42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55947" y="9534369"/>
            <a:ext cx="1461712" cy="727088"/>
          </a:xfrm>
          <a:prstGeom prst="rect">
            <a:avLst/>
          </a:prstGeom>
        </p:spPr>
      </p:pic>
      <p:pic>
        <p:nvPicPr>
          <p:cNvPr id="43" name="Object 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54953" y="9561429"/>
            <a:ext cx="415178" cy="398273"/>
          </a:xfrm>
          <a:prstGeom prst="rect">
            <a:avLst/>
          </a:prstGeom>
        </p:spPr>
      </p:pic>
      <p:pic>
        <p:nvPicPr>
          <p:cNvPr id="44" name="Object 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8043" y="9561429"/>
            <a:ext cx="395178" cy="398273"/>
          </a:xfrm>
          <a:prstGeom prst="rect">
            <a:avLst/>
          </a:prstGeom>
        </p:spPr>
      </p:pic>
      <p:pic>
        <p:nvPicPr>
          <p:cNvPr id="45" name="Object 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1593" y="1138098"/>
            <a:ext cx="460508" cy="478856"/>
          </a:xfrm>
          <a:prstGeom prst="rect">
            <a:avLst/>
          </a:prstGeom>
        </p:spPr>
      </p:pic>
      <p:sp>
        <p:nvSpPr>
          <p:cNvPr id="5" name="순서도: 연결자 4"/>
          <p:cNvSpPr/>
          <p:nvPr/>
        </p:nvSpPr>
        <p:spPr>
          <a:xfrm>
            <a:off x="4647315" y="178159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/>
          <p:cNvSpPr/>
          <p:nvPr/>
        </p:nvSpPr>
        <p:spPr>
          <a:xfrm>
            <a:off x="4647315" y="265053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/>
          <p:cNvSpPr/>
          <p:nvPr/>
        </p:nvSpPr>
        <p:spPr>
          <a:xfrm>
            <a:off x="4647315" y="351946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/>
          <p:cNvSpPr/>
          <p:nvPr/>
        </p:nvSpPr>
        <p:spPr>
          <a:xfrm>
            <a:off x="4647315" y="5802806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/>
          <p:cNvSpPr/>
          <p:nvPr/>
        </p:nvSpPr>
        <p:spPr>
          <a:xfrm>
            <a:off x="4647315" y="49338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/>
          <p:cNvSpPr/>
          <p:nvPr/>
        </p:nvSpPr>
        <p:spPr>
          <a:xfrm>
            <a:off x="4647315" y="6671739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/>
          <p:nvPr/>
        </p:nvSpPr>
        <p:spPr>
          <a:xfrm flipH="1">
            <a:off x="4645170" y="780352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/>
          <p:cNvSpPr/>
          <p:nvPr/>
        </p:nvSpPr>
        <p:spPr>
          <a:xfrm flipH="1">
            <a:off x="4645170" y="8672455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/>
          <p:cNvSpPr/>
          <p:nvPr/>
        </p:nvSpPr>
        <p:spPr>
          <a:xfrm flipH="1">
            <a:off x="4645170" y="954138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/>
          <p:cNvSpPr/>
          <p:nvPr/>
        </p:nvSpPr>
        <p:spPr>
          <a:xfrm>
            <a:off x="12141998" y="472427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/>
          <p:cNvSpPr/>
          <p:nvPr/>
        </p:nvSpPr>
        <p:spPr>
          <a:xfrm>
            <a:off x="12141998" y="2887058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/>
          <p:cNvSpPr/>
          <p:nvPr/>
        </p:nvSpPr>
        <p:spPr>
          <a:xfrm>
            <a:off x="12141998" y="6239572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/>
          <p:cNvSpPr/>
          <p:nvPr/>
        </p:nvSpPr>
        <p:spPr>
          <a:xfrm>
            <a:off x="12141998" y="7093630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/>
          <p:cNvSpPr/>
          <p:nvPr/>
        </p:nvSpPr>
        <p:spPr>
          <a:xfrm>
            <a:off x="12141998" y="7962563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581614" y="2656703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567368" y="351011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1" name="순서도: 연결자 60"/>
          <p:cNvSpPr/>
          <p:nvPr/>
        </p:nvSpPr>
        <p:spPr>
          <a:xfrm>
            <a:off x="12141998" y="3740467"/>
            <a:ext cx="230400" cy="23760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7503" y="1551244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194643" y="2420177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09883" y="3289110"/>
            <a:ext cx="3581400" cy="697236"/>
          </a:xfrm>
          <a:prstGeom prst="round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138634" y="4703518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15774" y="5572451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131014" y="6441384"/>
            <a:ext cx="3581400" cy="6972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20851" y="7575386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97991" y="8444319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113231" y="9313252"/>
            <a:ext cx="3581400" cy="69723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2645509" y="6009217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622649" y="6878150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2637889" y="7747083"/>
            <a:ext cx="3581400" cy="697236"/>
          </a:xfrm>
          <a:prstGeom prst="round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2567368" y="4368262"/>
            <a:ext cx="3581400" cy="69723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grpSp>
        <p:nvGrpSpPr>
          <p:cNvPr id="78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79" name="Object 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3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7280048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9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429" y="9561429"/>
            <a:ext cx="454940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597" cy="3982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4" y="1866900"/>
            <a:ext cx="16843919" cy="7542054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9027" y="-155878"/>
            <a:ext cx="5236153" cy="1709779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5508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60287" y="9561429"/>
            <a:ext cx="416654" cy="398273"/>
          </a:xfrm>
          <a:prstGeom prst="rect">
            <a:avLst/>
          </a:prstGeom>
        </p:spPr>
      </p:pic>
      <p:pic>
        <p:nvPicPr>
          <p:cNvPr id="16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1376" y="9561429"/>
            <a:ext cx="411806" cy="39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7100" y="1393997"/>
            <a:ext cx="14507085" cy="8863545"/>
          </a:xfrm>
          <a:prstGeom prst="rect">
            <a:avLst/>
          </a:prstGeom>
        </p:spPr>
      </p:pic>
      <p:grpSp>
        <p:nvGrpSpPr>
          <p:cNvPr id="21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22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7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8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11397" cy="398273"/>
          </a:xfrm>
          <a:prstGeom prst="rect">
            <a:avLst/>
          </a:prstGeom>
        </p:spPr>
      </p:pic>
      <p:pic>
        <p:nvPicPr>
          <p:cNvPr id="19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9111" cy="39827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7BFB86A-FA9E-41E6-A3FC-36DC95AC8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098" y="1639814"/>
            <a:ext cx="16154400" cy="8479547"/>
          </a:xfrm>
          <a:prstGeom prst="rect">
            <a:avLst/>
          </a:prstGeom>
        </p:spPr>
      </p:pic>
      <p:grpSp>
        <p:nvGrpSpPr>
          <p:cNvPr id="14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5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2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2419543" y="1283810"/>
            <a:ext cx="13204946" cy="110187"/>
            <a:chOff x="2419543" y="1283810"/>
            <a:chExt cx="13204946" cy="110187"/>
          </a:xfrm>
        </p:grpSpPr>
        <p:pic>
          <p:nvPicPr>
            <p:cNvPr id="12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9543" y="1283810"/>
              <a:ext cx="13204946" cy="110187"/>
            </a:xfrm>
            <a:prstGeom prst="rect">
              <a:avLst/>
            </a:prstGeom>
          </p:spPr>
        </p:pic>
      </p:grpSp>
      <p:pic>
        <p:nvPicPr>
          <p:cNvPr id="13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07731" y="-155878"/>
            <a:ext cx="8310524" cy="1690731"/>
          </a:xfrm>
          <a:prstGeom prst="rect">
            <a:avLst/>
          </a:prstGeom>
        </p:spPr>
      </p:pic>
      <p:pic>
        <p:nvPicPr>
          <p:cNvPr id="14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0965" cy="478856"/>
          </a:xfrm>
          <a:prstGeom prst="rect">
            <a:avLst/>
          </a:prstGeom>
        </p:spPr>
      </p:pic>
      <p:pic>
        <p:nvPicPr>
          <p:cNvPr id="15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93239" y="9561429"/>
            <a:ext cx="407302" cy="398273"/>
          </a:xfrm>
          <a:prstGeom prst="rect">
            <a:avLst/>
          </a:prstGeom>
        </p:spPr>
      </p:pic>
      <p:pic>
        <p:nvPicPr>
          <p:cNvPr id="16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247" y="9561429"/>
            <a:ext cx="416654" cy="39827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1723264"/>
            <a:ext cx="15697200" cy="8563735"/>
          </a:xfrm>
          <a:prstGeom prst="rect">
            <a:avLst/>
          </a:prstGeom>
          <a:ln>
            <a:noFill/>
          </a:ln>
        </p:spPr>
      </p:pic>
      <p:grpSp>
        <p:nvGrpSpPr>
          <p:cNvPr id="17" name="그룹 1002"/>
          <p:cNvGrpSpPr/>
          <p:nvPr/>
        </p:nvGrpSpPr>
        <p:grpSpPr>
          <a:xfrm>
            <a:off x="15851886" y="-83648"/>
            <a:ext cx="2436114" cy="2095500"/>
            <a:chOff x="15906782" y="0"/>
            <a:chExt cx="2378932" cy="2378932"/>
          </a:xfrm>
        </p:grpSpPr>
        <p:pic>
          <p:nvPicPr>
            <p:cNvPr id="18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06782" y="0"/>
              <a:ext cx="2378932" cy="23789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31</Words>
  <Application>Microsoft Office PowerPoint</Application>
  <PresentationFormat>사용자 지정</PresentationFormat>
  <Paragraphs>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?? ??</vt:lpstr>
      <vt:lpstr>Arial</vt:lpstr>
      <vt:lpstr>Calibri</vt:lpstr>
      <vt:lpstr>Lucida Console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505</cp:lastModifiedBy>
  <cp:revision>25</cp:revision>
  <dcterms:created xsi:type="dcterms:W3CDTF">2022-07-22T17:10:31Z</dcterms:created>
  <dcterms:modified xsi:type="dcterms:W3CDTF">2022-07-26T10:29:07Z</dcterms:modified>
</cp:coreProperties>
</file>