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8" r:id="rId18"/>
    <p:sldId id="283" r:id="rId19"/>
    <p:sldId id="284" r:id="rId20"/>
    <p:sldId id="285" r:id="rId21"/>
    <p:sldId id="286" r:id="rId22"/>
    <p:sldId id="287" r:id="rId23"/>
    <p:sldId id="273" r:id="rId24"/>
    <p:sldId id="274" r:id="rId25"/>
    <p:sldId id="275" r:id="rId26"/>
    <p:sldId id="276" r:id="rId27"/>
    <p:sldId id="277" r:id="rId28"/>
    <p:sldId id="278" r:id="rId29"/>
    <p:sldId id="282" r:id="rId30"/>
    <p:sldId id="289" r:id="rId31"/>
    <p:sldId id="290" r:id="rId32"/>
    <p:sldId id="291" r:id="rId33"/>
    <p:sldId id="292" r:id="rId34"/>
    <p:sldId id="293" r:id="rId35"/>
    <p:sldId id="28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7">
          <p15:clr>
            <a:srgbClr val="A4A3A4"/>
          </p15:clr>
        </p15:guide>
        <p15:guide id="2" pos="5757">
          <p15:clr>
            <a:srgbClr val="A4A3A4"/>
          </p15:clr>
        </p15:guide>
        <p15:guide id="3" pos="11650">
          <p15:clr>
            <a:srgbClr val="A4A3A4"/>
          </p15:clr>
        </p15:guide>
        <p15:guide id="4" pos="117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9" autoAdjust="0"/>
    <p:restoredTop sz="97090"/>
  </p:normalViewPr>
  <p:slideViewPr>
    <p:cSldViewPr>
      <p:cViewPr varScale="1">
        <p:scale>
          <a:sx n="38" d="100"/>
          <a:sy n="38" d="100"/>
        </p:scale>
        <p:origin x="102" y="696"/>
      </p:cViewPr>
      <p:guideLst>
        <p:guide orient="horz" pos="3237"/>
        <p:guide pos="5757"/>
        <p:guide pos="11650"/>
        <p:guide pos="11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4543C6-CE9D-4301-9630-B639723EC62F}" type="datetime1">
              <a:rPr lang="ko-KR" altLang="en-US"/>
              <a:pPr lvl="0">
                <a:defRPr lang="ko-KR" altLang="en-US"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7278DC1-96D0-4C2E-9E75-867D8A79958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2650736-AC9E-4C14-9D3C-340337DEA925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CABB-C21A-4424-93A6-5FC8E9DF45B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97278DC1-96D0-4C2E-9E75-867D8A79958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74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2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0" Type="http://schemas.openxmlformats.org/officeDocument/2006/relationships/image" Target="../media/image88.png"/><Relationship Id="rId4" Type="http://schemas.openxmlformats.org/officeDocument/2006/relationships/image" Target="../media/image33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12" Type="http://schemas.openxmlformats.org/officeDocument/2006/relationships/image" Target="../media/image9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01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12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99.png"/><Relationship Id="rId5" Type="http://schemas.openxmlformats.org/officeDocument/2006/relationships/image" Target="../media/image84.png"/><Relationship Id="rId10" Type="http://schemas.openxmlformats.org/officeDocument/2006/relationships/image" Target="../media/image98.png"/><Relationship Id="rId4" Type="http://schemas.openxmlformats.org/officeDocument/2006/relationships/image" Target="../media/image3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1.png"/><Relationship Id="rId7" Type="http://schemas.openxmlformats.org/officeDocument/2006/relationships/image" Target="../media/image8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104.png"/><Relationship Id="rId4" Type="http://schemas.openxmlformats.org/officeDocument/2006/relationships/image" Target="../media/image33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0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111.png"/><Relationship Id="rId5" Type="http://schemas.openxmlformats.org/officeDocument/2006/relationships/image" Target="../media/image85.png"/><Relationship Id="rId10" Type="http://schemas.openxmlformats.org/officeDocument/2006/relationships/image" Target="../media/image110.png"/><Relationship Id="rId4" Type="http://schemas.openxmlformats.org/officeDocument/2006/relationships/image" Target="../media/image84.png"/><Relationship Id="rId9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0.png"/><Relationship Id="rId4" Type="http://schemas.openxmlformats.org/officeDocument/2006/relationships/image" Target="../media/image84.png"/><Relationship Id="rId9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5.png"/><Relationship Id="rId4" Type="http://schemas.openxmlformats.org/officeDocument/2006/relationships/image" Target="../media/image84.png"/><Relationship Id="rId9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10" Type="http://schemas.openxmlformats.org/officeDocument/2006/relationships/image" Target="../media/image127.png"/><Relationship Id="rId4" Type="http://schemas.openxmlformats.org/officeDocument/2006/relationships/image" Target="../media/image84.png"/><Relationship Id="rId9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29.png"/><Relationship Id="rId7" Type="http://schemas.openxmlformats.org/officeDocument/2006/relationships/image" Target="../media/image8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126.png"/><Relationship Id="rId5" Type="http://schemas.openxmlformats.org/officeDocument/2006/relationships/image" Target="../media/image33.png"/><Relationship Id="rId10" Type="http://schemas.openxmlformats.org/officeDocument/2006/relationships/image" Target="../media/image130.png"/><Relationship Id="rId4" Type="http://schemas.openxmlformats.org/officeDocument/2006/relationships/image" Target="../media/image31.png"/><Relationship Id="rId9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8.png"/><Relationship Id="rId18" Type="http://schemas.openxmlformats.org/officeDocument/2006/relationships/image" Target="../media/image50.png"/><Relationship Id="rId3" Type="http://schemas.openxmlformats.org/officeDocument/2006/relationships/image" Target="../media/image83.png"/><Relationship Id="rId21" Type="http://schemas.openxmlformats.org/officeDocument/2006/relationships/image" Target="../media/image141.png"/><Relationship Id="rId7" Type="http://schemas.openxmlformats.org/officeDocument/2006/relationships/image" Target="../media/image133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31.png"/><Relationship Id="rId16" Type="http://schemas.openxmlformats.org/officeDocument/2006/relationships/image" Target="../media/image48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37.png"/><Relationship Id="rId5" Type="http://schemas.openxmlformats.org/officeDocument/2006/relationships/image" Target="../media/image9.png"/><Relationship Id="rId15" Type="http://schemas.openxmlformats.org/officeDocument/2006/relationships/image" Target="../media/image47.png"/><Relationship Id="rId23" Type="http://schemas.openxmlformats.org/officeDocument/2006/relationships/image" Target="../media/image31.png"/><Relationship Id="rId10" Type="http://schemas.openxmlformats.org/officeDocument/2006/relationships/image" Target="../media/image136.png"/><Relationship Id="rId19" Type="http://schemas.openxmlformats.org/officeDocument/2006/relationships/image" Target="../media/image51.png"/><Relationship Id="rId4" Type="http://schemas.openxmlformats.org/officeDocument/2006/relationships/image" Target="../media/image132.png"/><Relationship Id="rId9" Type="http://schemas.openxmlformats.org/officeDocument/2006/relationships/image" Target="../media/image135.png"/><Relationship Id="rId14" Type="http://schemas.openxmlformats.org/officeDocument/2006/relationships/image" Target="../media/image139.png"/><Relationship Id="rId22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4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10" Type="http://schemas.openxmlformats.org/officeDocument/2006/relationships/image" Target="../media/image157.png"/><Relationship Id="rId4" Type="http://schemas.openxmlformats.org/officeDocument/2006/relationships/image" Target="../media/image85.png"/><Relationship Id="rId9" Type="http://schemas.openxmlformats.org/officeDocument/2006/relationships/image" Target="../media/image1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16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7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0.png"/><Relationship Id="rId17" Type="http://schemas.openxmlformats.org/officeDocument/2006/relationships/image" Target="../media/image3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8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1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.png"/><Relationship Id="rId7" Type="http://schemas.openxmlformats.org/officeDocument/2006/relationships/image" Target="../media/image1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.png"/><Relationship Id="rId5" Type="http://schemas.openxmlformats.org/officeDocument/2006/relationships/image" Target="../media/image5.png"/><Relationship Id="rId4" Type="http://schemas.openxmlformats.org/officeDocument/2006/relationships/image" Target="../media/image1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2D306B-9B77-450E-9F9D-32898C09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93" y="1703033"/>
            <a:ext cx="15548135" cy="3749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802" y="1842133"/>
            <a:ext cx="15110428" cy="7151152"/>
          </a:xfrm>
          <a:prstGeom prst="rect">
            <a:avLst/>
          </a:prstGeom>
        </p:spPr>
      </p:pic>
      <p:pic>
        <p:nvPicPr>
          <p:cNvPr id="19" name="Object 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00113" y="-83648"/>
            <a:ext cx="3608201" cy="16716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53400" y="15203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7200" dirty="0" smtClean="0">
                <a:solidFill>
                  <a:schemeClr val="accent1">
                    <a:lumMod val="75000"/>
                  </a:schemeClr>
                </a:solidFill>
              </a:rPr>
              <a:t>논리적</a:t>
            </a:r>
            <a:r>
              <a:rPr lang="en-US" altLang="ko-KR" sz="72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A3675CD-23D1-49E4-A0D2-0AACDF9C31D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12885992" y="6352022"/>
            <a:ext cx="0" cy="281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EAAE02-C227-4BC0-BFD5-77EC2351A3D9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8867573" y="4029989"/>
            <a:ext cx="7019804" cy="16137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8BCAF-F34F-456B-B5C0-F0EBEC05275E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1565819" y="2653230"/>
            <a:ext cx="0" cy="613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3187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3639" y="9561431"/>
            <a:ext cx="407303" cy="398273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FC635CD6-5236-418B-A746-8D7621BFABF9}"/>
              </a:ext>
            </a:extLst>
          </p:cNvPr>
          <p:cNvSpPr/>
          <p:nvPr/>
        </p:nvSpPr>
        <p:spPr>
          <a:xfrm>
            <a:off x="557289" y="1855695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메인페이지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EF876F5E-EC90-4606-A916-9B032A8BC021}"/>
              </a:ext>
            </a:extLst>
          </p:cNvPr>
          <p:cNvSpPr/>
          <p:nvPr/>
        </p:nvSpPr>
        <p:spPr>
          <a:xfrm>
            <a:off x="557289" y="3651795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메뉴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1CABC18-33F0-493A-808D-C2F039202B92}"/>
              </a:ext>
            </a:extLst>
          </p:cNvPr>
          <p:cNvSpPr/>
          <p:nvPr/>
        </p:nvSpPr>
        <p:spPr>
          <a:xfrm>
            <a:off x="557289" y="543890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도서리스트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C2156B8-A613-4EA9-BE98-A22314B11E0F}"/>
              </a:ext>
            </a:extLst>
          </p:cNvPr>
          <p:cNvSpPr/>
          <p:nvPr/>
        </p:nvSpPr>
        <p:spPr>
          <a:xfrm>
            <a:off x="557289" y="7226013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rgbClr val="7030A0"/>
                </a:solidFill>
              </a:rPr>
              <a:t>더보기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36508A75-0EAA-4667-9D47-CB34347CEB1A}"/>
              </a:ext>
            </a:extLst>
          </p:cNvPr>
          <p:cNvSpPr/>
          <p:nvPr/>
        </p:nvSpPr>
        <p:spPr>
          <a:xfrm>
            <a:off x="557289" y="8783754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로그인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2174105F-7303-411A-A1A3-01FEC5E3E0E2}"/>
              </a:ext>
            </a:extLst>
          </p:cNvPr>
          <p:cNvSpPr/>
          <p:nvPr/>
        </p:nvSpPr>
        <p:spPr>
          <a:xfrm>
            <a:off x="3655490" y="245105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문학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6FE6B76C-BE3E-46CF-854C-E2712951AC92}"/>
              </a:ext>
            </a:extLst>
          </p:cNvPr>
          <p:cNvSpPr/>
          <p:nvPr/>
        </p:nvSpPr>
        <p:spPr>
          <a:xfrm>
            <a:off x="3655490" y="324859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어학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1CD8EFB-C380-4F29-B647-C3E1942065AD}"/>
              </a:ext>
            </a:extLst>
          </p:cNvPr>
          <p:cNvSpPr/>
          <p:nvPr/>
        </p:nvSpPr>
        <p:spPr>
          <a:xfrm>
            <a:off x="3655490" y="4046126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컴퓨터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965D7A5-0CB5-4223-BFFB-64CE5A3A292E}"/>
              </a:ext>
            </a:extLst>
          </p:cNvPr>
          <p:cNvSpPr/>
          <p:nvPr/>
        </p:nvSpPr>
        <p:spPr>
          <a:xfrm>
            <a:off x="3655490" y="4843661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7995F96-1A44-403B-92A2-60C53BA389EF}"/>
              </a:ext>
            </a:extLst>
          </p:cNvPr>
          <p:cNvSpPr/>
          <p:nvPr/>
        </p:nvSpPr>
        <p:spPr>
          <a:xfrm>
            <a:off x="6850514" y="3647358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도서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상세정보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68BBF7D-FC3D-4630-914E-A5FB5BECF0CE}"/>
              </a:ext>
            </a:extLst>
          </p:cNvPr>
          <p:cNvSpPr/>
          <p:nvPr/>
        </p:nvSpPr>
        <p:spPr>
          <a:xfrm>
            <a:off x="6850514" y="543446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rgbClr val="7030A0"/>
                </a:solidFill>
              </a:rPr>
              <a:t>Q&amp;A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D2D5B09-836A-4C7D-9A6C-6D355B635AD7}"/>
              </a:ext>
            </a:extLst>
          </p:cNvPr>
          <p:cNvSpPr/>
          <p:nvPr/>
        </p:nvSpPr>
        <p:spPr>
          <a:xfrm>
            <a:off x="10045538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담기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7770076-5E47-4F6E-A95B-44B49E6DD735}"/>
              </a:ext>
            </a:extLst>
          </p:cNvPr>
          <p:cNvSpPr/>
          <p:nvPr/>
        </p:nvSpPr>
        <p:spPr>
          <a:xfrm>
            <a:off x="13139463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주문하기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02C0BF6-2601-4A3C-AA02-E8AF7647CF45}"/>
              </a:ext>
            </a:extLst>
          </p:cNvPr>
          <p:cNvSpPr/>
          <p:nvPr/>
        </p:nvSpPr>
        <p:spPr>
          <a:xfrm>
            <a:off x="15887376" y="3631221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주문완료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1167DD4A-1815-4223-AB53-B71259DF8A1D}"/>
              </a:ext>
            </a:extLst>
          </p:cNvPr>
          <p:cNvSpPr/>
          <p:nvPr/>
        </p:nvSpPr>
        <p:spPr>
          <a:xfrm>
            <a:off x="11877462" y="5554487"/>
            <a:ext cx="2017059" cy="7975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상품등록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28C09294-2155-4C2F-8F66-5E8684080702}"/>
              </a:ext>
            </a:extLst>
          </p:cNvPr>
          <p:cNvSpPr/>
          <p:nvPr/>
        </p:nvSpPr>
        <p:spPr>
          <a:xfrm>
            <a:off x="11877462" y="6757047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상품수정</a:t>
            </a: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DB670ADA-B801-4282-92D0-8045004D47AE}"/>
              </a:ext>
            </a:extLst>
          </p:cNvPr>
          <p:cNvSpPr/>
          <p:nvPr/>
        </p:nvSpPr>
        <p:spPr>
          <a:xfrm>
            <a:off x="11877462" y="7959608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전체 구매목록 확인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2DED6A8D-2CBE-4BF5-ABBF-CDE9CAAF6FC8}"/>
              </a:ext>
            </a:extLst>
          </p:cNvPr>
          <p:cNvSpPr/>
          <p:nvPr/>
        </p:nvSpPr>
        <p:spPr>
          <a:xfrm>
            <a:off x="11877462" y="9162168"/>
            <a:ext cx="2017059" cy="7975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2700" b="1" dirty="0">
                <a:solidFill>
                  <a:schemeClr val="accent2">
                    <a:lumMod val="75000"/>
                  </a:schemeClr>
                </a:solidFill>
              </a:rPr>
              <a:t>답변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5BB1C2-D69D-4629-AC8D-CE5D51603D63}"/>
              </a:ext>
            </a:extLst>
          </p:cNvPr>
          <p:cNvCxnSpPr>
            <a:stCxn id="17" idx="3"/>
          </p:cNvCxnSpPr>
          <p:nvPr/>
        </p:nvCxnSpPr>
        <p:spPr>
          <a:xfrm>
            <a:off x="2574349" y="4050563"/>
            <a:ext cx="1081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A94D9C1-222F-4C8C-9ACD-B9C54EEAFD95}"/>
              </a:ext>
            </a:extLst>
          </p:cNvPr>
          <p:cNvCxnSpPr>
            <a:endCxn id="25" idx="1"/>
          </p:cNvCxnSpPr>
          <p:nvPr/>
        </p:nvCxnSpPr>
        <p:spPr>
          <a:xfrm>
            <a:off x="5672549" y="4046126"/>
            <a:ext cx="1177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F06F14-1835-44FE-BB0A-65A2733ADB4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859043" y="4444893"/>
            <a:ext cx="0" cy="98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F6846AB-B8E4-44FA-8F19-993F72E83389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8165056" y="4663440"/>
            <a:ext cx="3712409" cy="12898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D84D204-CD85-482E-B510-18FA06F829C9}"/>
              </a:ext>
            </a:extLst>
          </p:cNvPr>
          <p:cNvCxnSpPr>
            <a:stCxn id="31" idx="1"/>
          </p:cNvCxnSpPr>
          <p:nvPr/>
        </p:nvCxnSpPr>
        <p:spPr>
          <a:xfrm rot="10800000">
            <a:off x="10021261" y="4843661"/>
            <a:ext cx="1856204" cy="2312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AA9E6DD-9FEA-4131-A21B-909530598325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13894522" y="4428756"/>
            <a:ext cx="3001385" cy="3929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20A7CD8-A2D7-4FEA-84C8-2A4E25B9E943}"/>
              </a:ext>
            </a:extLst>
          </p:cNvPr>
          <p:cNvCxnSpPr>
            <a:stCxn id="33" idx="1"/>
            <a:endCxn id="26" idx="2"/>
          </p:cNvCxnSpPr>
          <p:nvPr/>
        </p:nvCxnSpPr>
        <p:spPr>
          <a:xfrm rot="10800000">
            <a:off x="7859043" y="6232004"/>
            <a:ext cx="4018419" cy="3328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F57A147-C3CF-4875-8D7B-0A2AFD93181E}"/>
              </a:ext>
            </a:extLst>
          </p:cNvPr>
          <p:cNvCxnSpPr/>
          <p:nvPr/>
        </p:nvCxnSpPr>
        <p:spPr>
          <a:xfrm flipV="1">
            <a:off x="8165054" y="4461031"/>
            <a:ext cx="0" cy="21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0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36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5C2E60-B274-4407-8057-F60BB3314088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67D6903-C59E-4372-8950-C202F70F8366}"/>
              </a:ext>
            </a:extLst>
          </p:cNvPr>
          <p:cNvSpPr/>
          <p:nvPr/>
        </p:nvSpPr>
        <p:spPr>
          <a:xfrm>
            <a:off x="922311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0340C15-7486-4C2B-91C8-9CD64CF7A1DC}"/>
              </a:ext>
            </a:extLst>
          </p:cNvPr>
          <p:cNvSpPr/>
          <p:nvPr/>
        </p:nvSpPr>
        <p:spPr>
          <a:xfrm>
            <a:off x="295223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5180BA-DBB2-4546-8D0F-79DDB491C02B}"/>
              </a:ext>
            </a:extLst>
          </p:cNvPr>
          <p:cNvSpPr/>
          <p:nvPr/>
        </p:nvSpPr>
        <p:spPr>
          <a:xfrm>
            <a:off x="92231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338C6-49B7-491B-ACBF-7B7D5C784D51}"/>
              </a:ext>
            </a:extLst>
          </p:cNvPr>
          <p:cNvSpPr/>
          <p:nvPr/>
        </p:nvSpPr>
        <p:spPr>
          <a:xfrm>
            <a:off x="922313" y="5337444"/>
            <a:ext cx="7129785" cy="3650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 </a:t>
            </a:r>
            <a:r>
              <a:rPr lang="en-US" altLang="ko-KR" sz="2700" b="1" dirty="0">
                <a:solidFill>
                  <a:schemeClr val="tx1"/>
                </a:solidFill>
              </a:rPr>
              <a:t>/ </a:t>
            </a:r>
            <a:r>
              <a:rPr lang="ko-KR" altLang="en-US" sz="2700" b="1" dirty="0">
                <a:solidFill>
                  <a:schemeClr val="tx1"/>
                </a:solidFill>
              </a:rPr>
              <a:t>도서 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82215-02D4-4DD8-BEFA-3A335A8F6434}"/>
              </a:ext>
            </a:extLst>
          </p:cNvPr>
          <p:cNvSpPr/>
          <p:nvPr/>
        </p:nvSpPr>
        <p:spPr>
          <a:xfrm>
            <a:off x="949690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4D86FD-DA38-4C43-A8B2-30ECF0C1ED29}"/>
              </a:ext>
            </a:extLst>
          </p:cNvPr>
          <p:cNvSpPr/>
          <p:nvPr/>
        </p:nvSpPr>
        <p:spPr>
          <a:xfrm>
            <a:off x="9700551" y="3531027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5AB0F5-B87B-4086-A819-9514D0155C85}"/>
              </a:ext>
            </a:extLst>
          </p:cNvPr>
          <p:cNvSpPr/>
          <p:nvPr/>
        </p:nvSpPr>
        <p:spPr>
          <a:xfrm>
            <a:off x="1173047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BAECA67-0157-4E5B-AC6D-B51511391916}"/>
              </a:ext>
            </a:extLst>
          </p:cNvPr>
          <p:cNvSpPr/>
          <p:nvPr/>
        </p:nvSpPr>
        <p:spPr>
          <a:xfrm>
            <a:off x="970055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D457D3-BFF4-4206-9274-81C4BBCBA53A}"/>
              </a:ext>
            </a:extLst>
          </p:cNvPr>
          <p:cNvSpPr/>
          <p:nvPr/>
        </p:nvSpPr>
        <p:spPr>
          <a:xfrm>
            <a:off x="9700553" y="5337445"/>
            <a:ext cx="7129785" cy="24564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FBB22-20FA-4DB1-8128-092FCD8F2155}"/>
              </a:ext>
            </a:extLst>
          </p:cNvPr>
          <p:cNvSpPr/>
          <p:nvPr/>
        </p:nvSpPr>
        <p:spPr>
          <a:xfrm>
            <a:off x="10013945" y="5628182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63ED72C-55F4-4F3B-AEE1-8F34FB658D34}"/>
              </a:ext>
            </a:extLst>
          </p:cNvPr>
          <p:cNvSpPr/>
          <p:nvPr/>
        </p:nvSpPr>
        <p:spPr>
          <a:xfrm>
            <a:off x="9700553" y="8197497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CD0F0-3603-4EEA-B0D0-7B383BA3446C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메인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CCCB5-B2AE-4642-8C75-E284DCCCED61}"/>
              </a:ext>
            </a:extLst>
          </p:cNvPr>
          <p:cNvSpPr txBox="1"/>
          <p:nvPr/>
        </p:nvSpPr>
        <p:spPr>
          <a:xfrm>
            <a:off x="12183927" y="2378933"/>
            <a:ext cx="23789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rgbClr val="7030A0"/>
                </a:solidFill>
              </a:rPr>
              <a:t>도서상세정보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2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74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3EF0E2-1FAD-4DE2-A165-632BF40DD51E}"/>
              </a:ext>
            </a:extLst>
          </p:cNvPr>
          <p:cNvSpPr/>
          <p:nvPr/>
        </p:nvSpPr>
        <p:spPr>
          <a:xfrm>
            <a:off x="718661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E25FC5-FE9B-4C95-87D5-DBE2A3BAA3F6}"/>
              </a:ext>
            </a:extLst>
          </p:cNvPr>
          <p:cNvSpPr/>
          <p:nvPr/>
        </p:nvSpPr>
        <p:spPr>
          <a:xfrm>
            <a:off x="2575002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B75D89-DF5C-43ED-A3E5-4CD1008837CF}"/>
              </a:ext>
            </a:extLst>
          </p:cNvPr>
          <p:cNvSpPr/>
          <p:nvPr/>
        </p:nvSpPr>
        <p:spPr>
          <a:xfrm>
            <a:off x="2952238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AC8E8F-5A94-46E0-B261-9FCA2E95C2FF}"/>
              </a:ext>
            </a:extLst>
          </p:cNvPr>
          <p:cNvSpPr/>
          <p:nvPr/>
        </p:nvSpPr>
        <p:spPr>
          <a:xfrm>
            <a:off x="922313" y="4434236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3806C8-9C93-454D-8E13-B4491C85374A}"/>
              </a:ext>
            </a:extLst>
          </p:cNvPr>
          <p:cNvSpPr/>
          <p:nvPr/>
        </p:nvSpPr>
        <p:spPr>
          <a:xfrm>
            <a:off x="922313" y="5337444"/>
            <a:ext cx="7129785" cy="26985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AB297-3382-415C-A210-0D088C90A874}"/>
              </a:ext>
            </a:extLst>
          </p:cNvPr>
          <p:cNvSpPr txBox="1"/>
          <p:nvPr/>
        </p:nvSpPr>
        <p:spPr>
          <a:xfrm>
            <a:off x="3356017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장바구니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A48419B-FC77-4CA9-8833-08E82FA5ACCC}"/>
              </a:ext>
            </a:extLst>
          </p:cNvPr>
          <p:cNvSpPr/>
          <p:nvPr/>
        </p:nvSpPr>
        <p:spPr>
          <a:xfrm>
            <a:off x="4612880" y="828442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비우기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E6B36D-E1FC-4B4C-98BB-E78194569347}"/>
              </a:ext>
            </a:extLst>
          </p:cNvPr>
          <p:cNvSpPr/>
          <p:nvPr/>
        </p:nvSpPr>
        <p:spPr>
          <a:xfrm>
            <a:off x="974838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CA8DAC-80EB-4BD8-95C1-8582439D6316}"/>
              </a:ext>
            </a:extLst>
          </p:cNvPr>
          <p:cNvSpPr/>
          <p:nvPr/>
        </p:nvSpPr>
        <p:spPr>
          <a:xfrm>
            <a:off x="9479738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6D31AFE-D791-4AAD-8556-A39B956692AA}"/>
              </a:ext>
            </a:extLst>
          </p:cNvPr>
          <p:cNvSpPr/>
          <p:nvPr/>
        </p:nvSpPr>
        <p:spPr>
          <a:xfrm>
            <a:off x="11336079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8E93638-1137-4795-A847-7FE13889847F}"/>
              </a:ext>
            </a:extLst>
          </p:cNvPr>
          <p:cNvSpPr/>
          <p:nvPr/>
        </p:nvSpPr>
        <p:spPr>
          <a:xfrm>
            <a:off x="11713315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67A1D13-320F-4B32-8FEE-B3A873A501E4}"/>
              </a:ext>
            </a:extLst>
          </p:cNvPr>
          <p:cNvSpPr/>
          <p:nvPr/>
        </p:nvSpPr>
        <p:spPr>
          <a:xfrm>
            <a:off x="9683390" y="4434235"/>
            <a:ext cx="7129785" cy="14907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구매 도서 리스트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CE4FC-F7ED-4932-9CA1-193CA25157BE}"/>
              </a:ext>
            </a:extLst>
          </p:cNvPr>
          <p:cNvSpPr txBox="1"/>
          <p:nvPr/>
        </p:nvSpPr>
        <p:spPr>
          <a:xfrm>
            <a:off x="12117094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구매하기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1C73CF0-07C8-4247-BF27-F8DEE6C7C192}"/>
              </a:ext>
            </a:extLst>
          </p:cNvPr>
          <p:cNvSpPr/>
          <p:nvPr/>
        </p:nvSpPr>
        <p:spPr>
          <a:xfrm>
            <a:off x="13373957" y="841352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F79856-BA7F-486A-9912-7AA9D4511B67}"/>
              </a:ext>
            </a:extLst>
          </p:cNvPr>
          <p:cNvSpPr/>
          <p:nvPr/>
        </p:nvSpPr>
        <p:spPr>
          <a:xfrm>
            <a:off x="9735915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50A12B-4B22-47BC-AA3B-F4EB6CAACC33}"/>
              </a:ext>
            </a:extLst>
          </p:cNvPr>
          <p:cNvSpPr/>
          <p:nvPr/>
        </p:nvSpPr>
        <p:spPr>
          <a:xfrm>
            <a:off x="9683388" y="6078086"/>
            <a:ext cx="7129785" cy="1183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주문자 정보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2B7685-C3A1-48A6-8872-5937D65D12F7}"/>
              </a:ext>
            </a:extLst>
          </p:cNvPr>
          <p:cNvSpPr/>
          <p:nvPr/>
        </p:nvSpPr>
        <p:spPr>
          <a:xfrm>
            <a:off x="9683388" y="7435997"/>
            <a:ext cx="7129785" cy="822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 err="1">
                <a:solidFill>
                  <a:schemeClr val="tx1"/>
                </a:solidFill>
              </a:rPr>
              <a:t>배송지</a:t>
            </a:r>
            <a:r>
              <a:rPr lang="ko-KR" altLang="en-US" sz="2700" b="1" dirty="0">
                <a:solidFill>
                  <a:schemeClr val="tx1"/>
                </a:solidFill>
              </a:rPr>
              <a:t> 정보</a:t>
            </a: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04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50F27-4D35-4156-9B5D-D84C02B48AFB}"/>
              </a:ext>
            </a:extLst>
          </p:cNvPr>
          <p:cNvSpPr/>
          <p:nvPr/>
        </p:nvSpPr>
        <p:spPr>
          <a:xfrm>
            <a:off x="9740253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6182FA-DD5F-4DB4-B5D2-A43E2474D943}"/>
              </a:ext>
            </a:extLst>
          </p:cNvPr>
          <p:cNvSpPr/>
          <p:nvPr/>
        </p:nvSpPr>
        <p:spPr>
          <a:xfrm>
            <a:off x="12540239" y="8426510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337242-C3F6-44E2-B924-AD512AD8F0D4}"/>
              </a:ext>
            </a:extLst>
          </p:cNvPr>
          <p:cNvSpPr/>
          <p:nvPr/>
        </p:nvSpPr>
        <p:spPr>
          <a:xfrm>
            <a:off x="11973830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3220268-31EE-487E-9ED3-258D8A57D27A}"/>
              </a:ext>
            </a:extLst>
          </p:cNvPr>
          <p:cNvSpPr/>
          <p:nvPr/>
        </p:nvSpPr>
        <p:spPr>
          <a:xfrm>
            <a:off x="9943905" y="4417217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 등록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저자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출판일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이미지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내용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할인율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5CC61-3A3B-4CE6-B8C6-0328EB0FAF0B}"/>
              </a:ext>
            </a:extLst>
          </p:cNvPr>
          <p:cNvSpPr txBox="1"/>
          <p:nvPr/>
        </p:nvSpPr>
        <p:spPr>
          <a:xfrm>
            <a:off x="12377609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등록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45592AC-18AE-49B5-B896-2EF576E25F2A}"/>
              </a:ext>
            </a:extLst>
          </p:cNvPr>
          <p:cNvSpPr/>
          <p:nvPr/>
        </p:nvSpPr>
        <p:spPr>
          <a:xfrm>
            <a:off x="9996431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20788EDB-E6F5-490C-BC53-AB85FB4A928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8284" y="9561431"/>
            <a:ext cx="411398" cy="39827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0C7AB7B-9539-4E18-991B-3A8517E43280}"/>
              </a:ext>
            </a:extLst>
          </p:cNvPr>
          <p:cNvSpPr/>
          <p:nvPr/>
        </p:nvSpPr>
        <p:spPr>
          <a:xfrm>
            <a:off x="1045296" y="3282566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470AEF0-EE94-4C1A-850B-754FC71CBA59}"/>
              </a:ext>
            </a:extLst>
          </p:cNvPr>
          <p:cNvSpPr/>
          <p:nvPr/>
        </p:nvSpPr>
        <p:spPr>
          <a:xfrm>
            <a:off x="3278873" y="3531027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7353DE-2158-4311-A8B2-074E01ACE98A}"/>
              </a:ext>
            </a:extLst>
          </p:cNvPr>
          <p:cNvSpPr/>
          <p:nvPr/>
        </p:nvSpPr>
        <p:spPr>
          <a:xfrm>
            <a:off x="1248948" y="4417217"/>
            <a:ext cx="7129785" cy="47316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03F5F4-C985-4A60-8225-504C7202445C}"/>
              </a:ext>
            </a:extLst>
          </p:cNvPr>
          <p:cNvSpPr txBox="1"/>
          <p:nvPr/>
        </p:nvSpPr>
        <p:spPr>
          <a:xfrm>
            <a:off x="3682652" y="2378933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관리자 메인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B437F2D-0164-44FD-8A5F-C73E1A90FC8C}"/>
              </a:ext>
            </a:extLst>
          </p:cNvPr>
          <p:cNvSpPr/>
          <p:nvPr/>
        </p:nvSpPr>
        <p:spPr>
          <a:xfrm>
            <a:off x="1301474" y="352251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93CC0A-B5F1-493D-BC73-6ECDE8DFA1C6}"/>
              </a:ext>
            </a:extLst>
          </p:cNvPr>
          <p:cNvSpPr/>
          <p:nvPr/>
        </p:nvSpPr>
        <p:spPr>
          <a:xfrm>
            <a:off x="1992306" y="5129598"/>
            <a:ext cx="1864314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등록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D4244-7A35-499B-BCE3-9675976829A9}"/>
              </a:ext>
            </a:extLst>
          </p:cNvPr>
          <p:cNvSpPr txBox="1"/>
          <p:nvPr/>
        </p:nvSpPr>
        <p:spPr>
          <a:xfrm>
            <a:off x="1473187" y="4570233"/>
            <a:ext cx="2577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상품관련 작업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BD29235-1281-4B47-A3AA-36EFE85BDAEE}"/>
              </a:ext>
            </a:extLst>
          </p:cNvPr>
          <p:cNvSpPr/>
          <p:nvPr/>
        </p:nvSpPr>
        <p:spPr>
          <a:xfrm>
            <a:off x="1992306" y="5834687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도서수정</a:t>
            </a:r>
            <a:r>
              <a:rPr lang="en-US" altLang="ko-KR" sz="2700" b="1" dirty="0">
                <a:solidFill>
                  <a:schemeClr val="tx1"/>
                </a:solidFill>
              </a:rPr>
              <a:t>/</a:t>
            </a:r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8C2A9CA-0BA5-47E1-814F-ABF31B1D7CD9}"/>
              </a:ext>
            </a:extLst>
          </p:cNvPr>
          <p:cNvSpPr/>
          <p:nvPr/>
        </p:nvSpPr>
        <p:spPr>
          <a:xfrm>
            <a:off x="1994991" y="7068662"/>
            <a:ext cx="3485286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>
                <a:solidFill>
                  <a:schemeClr val="tx1"/>
                </a:solidFill>
              </a:rPr>
              <a:t>전체구매목록 확인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A4037-BBDD-4491-98B1-AFFBB1349E7B}"/>
              </a:ext>
            </a:extLst>
          </p:cNvPr>
          <p:cNvSpPr txBox="1"/>
          <p:nvPr/>
        </p:nvSpPr>
        <p:spPr>
          <a:xfrm>
            <a:off x="1475870" y="6509297"/>
            <a:ext cx="38007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구매된 상품관련 작업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6E064E-1265-451B-ADB4-8950AF172603}"/>
              </a:ext>
            </a:extLst>
          </p:cNvPr>
          <p:cNvSpPr/>
          <p:nvPr/>
        </p:nvSpPr>
        <p:spPr>
          <a:xfrm>
            <a:off x="1992306" y="8397864"/>
            <a:ext cx="2926137" cy="5539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상품 </a:t>
            </a:r>
            <a:r>
              <a:rPr lang="en-US" altLang="ko-KR" sz="2700" b="1" dirty="0" err="1">
                <a:solidFill>
                  <a:schemeClr val="tx1"/>
                </a:solidFill>
              </a:rPr>
              <a:t>QnA</a:t>
            </a:r>
            <a:r>
              <a:rPr lang="en-US" altLang="ko-KR" sz="2700" b="1" dirty="0">
                <a:solidFill>
                  <a:schemeClr val="tx1"/>
                </a:solidFill>
              </a:rPr>
              <a:t> </a:t>
            </a:r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647BD-2892-4698-97E6-A8755BFF267E}"/>
              </a:ext>
            </a:extLst>
          </p:cNvPr>
          <p:cNvSpPr txBox="1"/>
          <p:nvPr/>
        </p:nvSpPr>
        <p:spPr>
          <a:xfrm>
            <a:off x="1554997" y="7772693"/>
            <a:ext cx="2688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/>
              <a:t>상품 </a:t>
            </a:r>
            <a:r>
              <a:rPr lang="en-US" altLang="ko-KR" sz="2700" b="1" dirty="0" err="1"/>
              <a:t>QnA</a:t>
            </a:r>
            <a:r>
              <a:rPr lang="en-US" altLang="ko-KR" sz="2700" b="1" dirty="0"/>
              <a:t> </a:t>
            </a:r>
            <a:r>
              <a:rPr lang="ko-KR" altLang="en-US" sz="2700" b="1" dirty="0"/>
              <a:t>작업</a:t>
            </a:r>
          </a:p>
        </p:txBody>
      </p:sp>
      <p:grpSp>
        <p:nvGrpSpPr>
          <p:cNvPr id="3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268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A1E14-C9B8-4E0B-873F-C006E26C051A}"/>
              </a:ext>
            </a:extLst>
          </p:cNvPr>
          <p:cNvSpPr/>
          <p:nvPr/>
        </p:nvSpPr>
        <p:spPr>
          <a:xfrm>
            <a:off x="922311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401935-CF02-465E-B6B3-78A8200A0C7A}"/>
              </a:ext>
            </a:extLst>
          </p:cNvPr>
          <p:cNvSpPr/>
          <p:nvPr/>
        </p:nvSpPr>
        <p:spPr>
          <a:xfrm>
            <a:off x="3155888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87123F-BF54-4D0B-974B-AB162D84AD2F}"/>
              </a:ext>
            </a:extLst>
          </p:cNvPr>
          <p:cNvSpPr/>
          <p:nvPr/>
        </p:nvSpPr>
        <p:spPr>
          <a:xfrm>
            <a:off x="1125964" y="4310291"/>
            <a:ext cx="7290473" cy="45859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리스트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상품 수정</a:t>
            </a:r>
            <a:r>
              <a:rPr lang="en-US" altLang="ko-KR" sz="2700" b="1" dirty="0">
                <a:solidFill>
                  <a:srgbClr val="7030A0"/>
                </a:solidFill>
              </a:rPr>
              <a:t>/</a:t>
            </a:r>
            <a:r>
              <a:rPr lang="ko-KR" altLang="en-US" sz="2700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05A1072-F814-4037-9023-93580DFDBBC5}"/>
              </a:ext>
            </a:extLst>
          </p:cNvPr>
          <p:cNvSpPr/>
          <p:nvPr/>
        </p:nvSpPr>
        <p:spPr>
          <a:xfrm>
            <a:off x="1178489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6BFC615-8ACC-4FFE-AAA5-90DE35D808A1}"/>
              </a:ext>
            </a:extLst>
          </p:cNvPr>
          <p:cNvSpPr/>
          <p:nvPr/>
        </p:nvSpPr>
        <p:spPr>
          <a:xfrm>
            <a:off x="6158465" y="5652315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AB469D1-FDF7-443E-B87B-1DE51A792E8F}"/>
              </a:ext>
            </a:extLst>
          </p:cNvPr>
          <p:cNvSpPr/>
          <p:nvPr/>
        </p:nvSpPr>
        <p:spPr>
          <a:xfrm>
            <a:off x="6158465" y="6619542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E835CE-6083-49CD-871C-C0C5DEF26498}"/>
              </a:ext>
            </a:extLst>
          </p:cNvPr>
          <p:cNvSpPr/>
          <p:nvPr/>
        </p:nvSpPr>
        <p:spPr>
          <a:xfrm>
            <a:off x="9612705" y="3175640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F70556-4986-4D4B-BEB6-8A5117EC2446}"/>
              </a:ext>
            </a:extLst>
          </p:cNvPr>
          <p:cNvSpPr/>
          <p:nvPr/>
        </p:nvSpPr>
        <p:spPr>
          <a:xfrm>
            <a:off x="12412691" y="8319584"/>
            <a:ext cx="1820889" cy="65474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책 등록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9BC0C70-E4C1-40AA-B137-C7B284556379}"/>
              </a:ext>
            </a:extLst>
          </p:cNvPr>
          <p:cNvSpPr/>
          <p:nvPr/>
        </p:nvSpPr>
        <p:spPr>
          <a:xfrm>
            <a:off x="11846282" y="3424101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71D6E2C-56C5-4E3C-AAF4-F8267EB209C3}"/>
              </a:ext>
            </a:extLst>
          </p:cNvPr>
          <p:cNvSpPr/>
          <p:nvPr/>
        </p:nvSpPr>
        <p:spPr>
          <a:xfrm>
            <a:off x="9816357" y="4310291"/>
            <a:ext cx="7129785" cy="3618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주문 목록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주문번호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주문자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상품명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주문수량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금액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주문일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결제계좌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전화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주소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배송지</a:t>
            </a:r>
            <a:r>
              <a:rPr lang="ko-KR" altLang="en-US" b="1" dirty="0">
                <a:solidFill>
                  <a:schemeClr val="tx1"/>
                </a:solidFill>
              </a:rPr>
              <a:t> 상황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전체 구매목록</a:t>
            </a:r>
            <a:endParaRPr lang="en-US" altLang="ko-KR" sz="27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2700" b="1" dirty="0">
                <a:solidFill>
                  <a:srgbClr val="7030A0"/>
                </a:solidFill>
              </a:rPr>
              <a:t>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685FED5-A451-4163-BC88-E3524C9A080B}"/>
              </a:ext>
            </a:extLst>
          </p:cNvPr>
          <p:cNvSpPr/>
          <p:nvPr/>
        </p:nvSpPr>
        <p:spPr>
          <a:xfrm>
            <a:off x="9868883" y="341559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5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7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1"/>
            <a:ext cx="2378933" cy="2378933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9029" y="-155877"/>
            <a:ext cx="523615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3689" cy="478856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FFA84E-35BF-4021-ACBC-7D1CBBBC05C7}"/>
              </a:ext>
            </a:extLst>
          </p:cNvPr>
          <p:cNvSpPr txBox="1"/>
          <p:nvPr/>
        </p:nvSpPr>
        <p:spPr>
          <a:xfrm>
            <a:off x="3559667" y="2094500"/>
            <a:ext cx="214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QnA</a:t>
            </a:r>
            <a:endParaRPr lang="ko-KR" altLang="en-US" sz="2700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C2420D-427D-4842-9414-B90130C78D24}"/>
              </a:ext>
            </a:extLst>
          </p:cNvPr>
          <p:cNvSpPr txBox="1"/>
          <p:nvPr/>
        </p:nvSpPr>
        <p:spPr>
          <a:xfrm>
            <a:off x="11596348" y="2220413"/>
            <a:ext cx="3453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 err="1">
                <a:solidFill>
                  <a:srgbClr val="7030A0"/>
                </a:solidFill>
              </a:rPr>
              <a:t>QuA</a:t>
            </a:r>
            <a:r>
              <a:rPr lang="en-US" altLang="ko-KR" sz="2700" b="1" dirty="0">
                <a:solidFill>
                  <a:srgbClr val="7030A0"/>
                </a:solidFill>
              </a:rPr>
              <a:t> </a:t>
            </a:r>
            <a:r>
              <a:rPr lang="ko-KR" altLang="en-US" sz="2700" b="1" dirty="0">
                <a:solidFill>
                  <a:srgbClr val="7030A0"/>
                </a:solidFill>
              </a:rPr>
              <a:t>답변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C4D5AF-5E11-4C82-B447-39374903F7EF}"/>
              </a:ext>
            </a:extLst>
          </p:cNvPr>
          <p:cNvSpPr/>
          <p:nvPr/>
        </p:nvSpPr>
        <p:spPr>
          <a:xfrm>
            <a:off x="1105953" y="3169607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89D148-FA95-4F66-9C24-78166736F864}"/>
              </a:ext>
            </a:extLst>
          </p:cNvPr>
          <p:cNvSpPr/>
          <p:nvPr/>
        </p:nvSpPr>
        <p:spPr>
          <a:xfrm>
            <a:off x="1309604" y="3418068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7F1ACF-8EDE-48DD-982F-B5F65B059F54}"/>
              </a:ext>
            </a:extLst>
          </p:cNvPr>
          <p:cNvSpPr/>
          <p:nvPr/>
        </p:nvSpPr>
        <p:spPr>
          <a:xfrm>
            <a:off x="3339530" y="3418068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342C38-4408-4948-8254-1850FDF355F8}"/>
              </a:ext>
            </a:extLst>
          </p:cNvPr>
          <p:cNvSpPr/>
          <p:nvPr/>
        </p:nvSpPr>
        <p:spPr>
          <a:xfrm>
            <a:off x="1309605" y="4321277"/>
            <a:ext cx="7129785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5456346-A966-4D47-BB28-361EC1CD8160}"/>
              </a:ext>
            </a:extLst>
          </p:cNvPr>
          <p:cNvSpPr/>
          <p:nvPr/>
        </p:nvSpPr>
        <p:spPr>
          <a:xfrm>
            <a:off x="1309605" y="5224486"/>
            <a:ext cx="7129785" cy="21498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4A453C-0AA9-40BC-8C49-99FCC33576AF}"/>
              </a:ext>
            </a:extLst>
          </p:cNvPr>
          <p:cNvSpPr/>
          <p:nvPr/>
        </p:nvSpPr>
        <p:spPr>
          <a:xfrm>
            <a:off x="1622998" y="5515223"/>
            <a:ext cx="1313858" cy="1326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도서</a:t>
            </a:r>
            <a:endParaRPr lang="en-US" altLang="ko-KR" sz="27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9563F1A-C520-4054-951D-D212227C5264}"/>
              </a:ext>
            </a:extLst>
          </p:cNvPr>
          <p:cNvSpPr/>
          <p:nvPr/>
        </p:nvSpPr>
        <p:spPr>
          <a:xfrm>
            <a:off x="1329906" y="7665104"/>
            <a:ext cx="7129785" cy="12619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E39617-F04B-4D27-B8C4-E7291CF379A6}"/>
              </a:ext>
            </a:extLst>
          </p:cNvPr>
          <p:cNvSpPr/>
          <p:nvPr/>
        </p:nvSpPr>
        <p:spPr>
          <a:xfrm>
            <a:off x="9624657" y="3185761"/>
            <a:ext cx="7752987" cy="5973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046CAD-920D-4818-AFC7-C36C94C49474}"/>
              </a:ext>
            </a:extLst>
          </p:cNvPr>
          <p:cNvSpPr/>
          <p:nvPr/>
        </p:nvSpPr>
        <p:spPr>
          <a:xfrm>
            <a:off x="9828308" y="3434222"/>
            <a:ext cx="1820889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40179E-DCDC-44D6-9448-20A79580FAA5}"/>
              </a:ext>
            </a:extLst>
          </p:cNvPr>
          <p:cNvSpPr/>
          <p:nvPr/>
        </p:nvSpPr>
        <p:spPr>
          <a:xfrm>
            <a:off x="11858234" y="3434222"/>
            <a:ext cx="5099861" cy="6547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로그인 창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9D1CBD4-3437-4FDA-9890-9CA0B684251A}"/>
              </a:ext>
            </a:extLst>
          </p:cNvPr>
          <p:cNvSpPr/>
          <p:nvPr/>
        </p:nvSpPr>
        <p:spPr>
          <a:xfrm>
            <a:off x="9848610" y="467848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C89C96-6D5E-4991-907E-436BA8ED4D3B}"/>
              </a:ext>
            </a:extLst>
          </p:cNvPr>
          <p:cNvSpPr/>
          <p:nvPr/>
        </p:nvSpPr>
        <p:spPr>
          <a:xfrm>
            <a:off x="9848610" y="556465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7B586C-948D-4AE0-A55E-F2CB06224D5A}"/>
              </a:ext>
            </a:extLst>
          </p:cNvPr>
          <p:cNvSpPr/>
          <p:nvPr/>
        </p:nvSpPr>
        <p:spPr>
          <a:xfrm>
            <a:off x="9848610" y="666572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</a:rPr>
              <a:t>Q&amp;A</a:t>
            </a:r>
            <a:endParaRPr lang="ko-KR" altLang="en-US" sz="2700" b="1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5D5D8B9-45D3-4623-BE94-9EF5F1227F5F}"/>
              </a:ext>
            </a:extLst>
          </p:cNvPr>
          <p:cNvSpPr/>
          <p:nvPr/>
        </p:nvSpPr>
        <p:spPr>
          <a:xfrm>
            <a:off x="9848610" y="7551891"/>
            <a:ext cx="7129785" cy="6674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b="1" dirty="0">
                <a:solidFill>
                  <a:schemeClr val="tx1"/>
                </a:solidFill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71755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79D536-9B8E-36A7-1716-D77ADE9258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383" b="11152"/>
          <a:stretch/>
        </p:blipFill>
        <p:spPr>
          <a:xfrm>
            <a:off x="6236609" y="6591300"/>
            <a:ext cx="4842655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2B45D-5E7B-A1C1-4BD3-2808B3B8E83C}"/>
              </a:ext>
            </a:extLst>
          </p:cNvPr>
          <p:cNvSpPr txBox="1"/>
          <p:nvPr/>
        </p:nvSpPr>
        <p:spPr>
          <a:xfrm>
            <a:off x="7090089" y="350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장바구니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구매하기</a:t>
            </a:r>
            <a:r>
              <a:rPr lang="en-US" altLang="ko-KR" sz="6000" b="1" dirty="0">
                <a:solidFill>
                  <a:schemeClr val="bg2">
                    <a:lumMod val="75000"/>
                  </a:schemeClr>
                </a:solidFill>
              </a:rPr>
              <a:t>]</a:t>
            </a:r>
            <a:r>
              <a:rPr lang="ko-KR" altLang="en-US" sz="6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6431-A92C-6C0A-4870-DA17286B472C}"/>
              </a:ext>
            </a:extLst>
          </p:cNvPr>
          <p:cNvSpPr txBox="1"/>
          <p:nvPr/>
        </p:nvSpPr>
        <p:spPr>
          <a:xfrm>
            <a:off x="2535137" y="5066712"/>
            <a:ext cx="151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기능 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등록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삭제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답변</a:t>
            </a:r>
            <a:r>
              <a:rPr lang="en-US" altLang="ko-KR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  <a:endParaRPr lang="ko-KR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CA2CF-B907-2CF8-A4BB-C66D00878B1F}"/>
              </a:ext>
            </a:extLst>
          </p:cNvPr>
          <p:cNvSpPr txBox="1"/>
          <p:nvPr/>
        </p:nvSpPr>
        <p:spPr>
          <a:xfrm>
            <a:off x="6443787" y="6538611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7EEB2-0109-ECDE-EE8C-025AF97C5C52}"/>
              </a:ext>
            </a:extLst>
          </p:cNvPr>
          <p:cNvSpPr txBox="1"/>
          <p:nvPr/>
        </p:nvSpPr>
        <p:spPr>
          <a:xfrm>
            <a:off x="2419543" y="2283756"/>
            <a:ext cx="836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로그인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회원가입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C6946-894C-6381-957D-8992688F244F}"/>
              </a:ext>
            </a:extLst>
          </p:cNvPr>
          <p:cNvSpPr txBox="1"/>
          <p:nvPr/>
        </p:nvSpPr>
        <p:spPr>
          <a:xfrm>
            <a:off x="8936172" y="1638300"/>
            <a:ext cx="9836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메인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lang="en-US" altLang="ko-KR" sz="4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Qna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남기기</a:t>
            </a:r>
            <a:r>
              <a:rPr lang="en-US" altLang="ko-KR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]</a:t>
            </a:r>
            <a:r>
              <a:rPr lang="ko-KR" altLang="en-US" sz="4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6AA263-C85E-7951-93B8-6DC0B8473538}"/>
              </a:ext>
            </a:extLst>
          </p:cNvPr>
          <p:cNvSpPr txBox="1"/>
          <p:nvPr/>
        </p:nvSpPr>
        <p:spPr>
          <a:xfrm>
            <a:off x="9853848" y="6856256"/>
            <a:ext cx="150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rgbClr val="5D6DBE"/>
                </a:solidFill>
              </a:rPr>
              <a:t>?</a:t>
            </a:r>
            <a:endParaRPr lang="ko-KR" altLang="en-US" sz="36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0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5325" y="9618466"/>
            <a:ext cx="407302" cy="3982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rcRect r="11509" b="13782"/>
          <a:stretch/>
        </p:blipFill>
        <p:spPr>
          <a:xfrm>
            <a:off x="3167143" y="1534854"/>
            <a:ext cx="4814462" cy="69880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8737" y="2368213"/>
            <a:ext cx="762000" cy="1026323"/>
          </a:xfrm>
          <a:prstGeom prst="rect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420DF35-2274-282F-A369-2DE8DA0B25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814" y="8655982"/>
            <a:ext cx="6321386" cy="160373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B9BA65-A51B-9D00-A768-2828D0A391FE}"/>
              </a:ext>
            </a:extLst>
          </p:cNvPr>
          <p:cNvSpPr/>
          <p:nvPr/>
        </p:nvSpPr>
        <p:spPr>
          <a:xfrm>
            <a:off x="3136977" y="3741004"/>
            <a:ext cx="4483020" cy="4922787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C7CE593-FDBB-6AD7-FFA6-E8E9D6BCD9EC}"/>
              </a:ext>
            </a:extLst>
          </p:cNvPr>
          <p:cNvCxnSpPr>
            <a:cxnSpLocks/>
          </p:cNvCxnSpPr>
          <p:nvPr/>
        </p:nvCxnSpPr>
        <p:spPr>
          <a:xfrm>
            <a:off x="2286000" y="3583009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DF1FF2-E9CA-4BC7-04FF-2136D2F77F51}"/>
              </a:ext>
            </a:extLst>
          </p:cNvPr>
          <p:cNvCxnSpPr>
            <a:cxnSpLocks/>
          </p:cNvCxnSpPr>
          <p:nvPr/>
        </p:nvCxnSpPr>
        <p:spPr>
          <a:xfrm>
            <a:off x="2286000" y="3567769"/>
            <a:ext cx="0" cy="5766731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F5873C4-F538-0299-610E-C5D3C4E14B1C}"/>
              </a:ext>
            </a:extLst>
          </p:cNvPr>
          <p:cNvCxnSpPr>
            <a:cxnSpLocks/>
          </p:cNvCxnSpPr>
          <p:nvPr/>
        </p:nvCxnSpPr>
        <p:spPr>
          <a:xfrm>
            <a:off x="2270760" y="9296400"/>
            <a:ext cx="666627" cy="0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D404DE7A-EAB8-9E80-636F-796E36B3E82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40" r="-1"/>
          <a:stretch/>
        </p:blipFill>
        <p:spPr>
          <a:xfrm>
            <a:off x="9241080" y="1616954"/>
            <a:ext cx="6760920" cy="6571846"/>
          </a:xfrm>
          <a:prstGeom prst="rect">
            <a:avLst/>
          </a:prstGeom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4419600" y="2933700"/>
            <a:ext cx="42672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115C978-7AC5-168A-C073-77371EFA0780}"/>
              </a:ext>
            </a:extLst>
          </p:cNvPr>
          <p:cNvSpPr/>
          <p:nvPr/>
        </p:nvSpPr>
        <p:spPr>
          <a:xfrm>
            <a:off x="3167143" y="7133208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546C0D-28C3-9459-25CB-C087A3F3368F}"/>
              </a:ext>
            </a:extLst>
          </p:cNvPr>
          <p:cNvCxnSpPr>
            <a:cxnSpLocks/>
          </p:cNvCxnSpPr>
          <p:nvPr/>
        </p:nvCxnSpPr>
        <p:spPr>
          <a:xfrm>
            <a:off x="2297442" y="7233271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6736E7-56B9-F044-7169-37AC8F94BD15}"/>
              </a:ext>
            </a:extLst>
          </p:cNvPr>
          <p:cNvSpPr/>
          <p:nvPr/>
        </p:nvSpPr>
        <p:spPr>
          <a:xfrm>
            <a:off x="3121737" y="3500076"/>
            <a:ext cx="2014457" cy="2200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F9FB97-D2E5-0FE9-A28C-2AB723829F5D}"/>
              </a:ext>
            </a:extLst>
          </p:cNvPr>
          <p:cNvSpPr/>
          <p:nvPr/>
        </p:nvSpPr>
        <p:spPr>
          <a:xfrm>
            <a:off x="8852886" y="1623370"/>
            <a:ext cx="7301514" cy="211763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DF9EAD-1936-12C5-98E1-3A38497C0E39}"/>
              </a:ext>
            </a:extLst>
          </p:cNvPr>
          <p:cNvSpPr/>
          <p:nvPr/>
        </p:nvSpPr>
        <p:spPr>
          <a:xfrm>
            <a:off x="8858862" y="3818620"/>
            <a:ext cx="7301514" cy="483736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752129E-6313-74EE-DE22-F691CFFD3685}"/>
              </a:ext>
            </a:extLst>
          </p:cNvPr>
          <p:cNvCxnSpPr>
            <a:cxnSpLocks/>
          </p:cNvCxnSpPr>
          <p:nvPr/>
        </p:nvCxnSpPr>
        <p:spPr>
          <a:xfrm>
            <a:off x="7772397" y="4914900"/>
            <a:ext cx="91440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B97D5FD-07DF-96CD-A776-1DE0AB26C788}"/>
              </a:ext>
            </a:extLst>
          </p:cNvPr>
          <p:cNvSpPr txBox="1"/>
          <p:nvPr/>
        </p:nvSpPr>
        <p:spPr>
          <a:xfrm>
            <a:off x="8774810" y="8990200"/>
            <a:ext cx="832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문학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어학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컴퓨터 전체 중 하나를 클릭하면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해당 값에 따라 분류된 값들을  목록으로 표시하고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책에 대한 정보를 알 수 있다 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DFC13-4C74-9881-C11A-69BD79F9125E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메인 화면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pic>
        <p:nvPicPr>
          <p:cNvPr id="28" name="Object 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  <p:grpSp>
        <p:nvGrpSpPr>
          <p:cNvPr id="4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8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2E19D-6C73-7687-77C5-710E6B05A4C1}"/>
              </a:ext>
            </a:extLst>
          </p:cNvPr>
          <p:cNvSpPr txBox="1"/>
          <p:nvPr/>
        </p:nvSpPr>
        <p:spPr>
          <a:xfrm>
            <a:off x="1143000" y="8495367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메인 페이지에서 책 이미지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제목을 클릭하게 되면 </a:t>
            </a:r>
            <a:r>
              <a:rPr lang="en-US" altLang="ko-KR" sz="2400" b="1" dirty="0"/>
              <a:t> DAO -&gt; Command -&gt; View </a:t>
            </a:r>
            <a:r>
              <a:rPr lang="ko-KR" altLang="en-US" sz="2400" b="1" dirty="0"/>
              <a:t>의 흐름으로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</a:t>
            </a:r>
            <a:endParaRPr lang="en-US" altLang="ko-KR" sz="2400" b="1" dirty="0"/>
          </a:p>
          <a:p>
            <a:r>
              <a:rPr lang="ko-KR" altLang="en-US" sz="2400" b="1" dirty="0"/>
              <a:t>저장된 값을 책 정보 화면에 출력함 </a:t>
            </a:r>
            <a:endParaRPr lang="en-US" altLang="ko-KR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0DB3A47-09EC-3C84-F27D-87A559292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130" y="1842132"/>
            <a:ext cx="5525271" cy="73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4C3AA2-2692-0F16-093E-25F99E945EE7}"/>
              </a:ext>
            </a:extLst>
          </p:cNvPr>
          <p:cNvSpPr txBox="1"/>
          <p:nvPr/>
        </p:nvSpPr>
        <p:spPr>
          <a:xfrm>
            <a:off x="9256869" y="288293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&lt;Command&gt;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7948FD8-7823-7467-37EA-5847E599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4469" y="3206381"/>
            <a:ext cx="5677692" cy="828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D0B164-DA87-E3AE-4F67-0A7C41B4BEA5}"/>
              </a:ext>
            </a:extLst>
          </p:cNvPr>
          <p:cNvSpPr txBox="1"/>
          <p:nvPr/>
        </p:nvSpPr>
        <p:spPr>
          <a:xfrm>
            <a:off x="9256867" y="1485930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&lt;DAO&gt;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D1CD157-1F0E-0555-08AA-D954E9267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908" y="4662544"/>
            <a:ext cx="9206092" cy="112119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D1FBAE-7FE8-07CA-091F-F6513ACA6D1C}"/>
              </a:ext>
            </a:extLst>
          </p:cNvPr>
          <p:cNvGrpSpPr/>
          <p:nvPr/>
        </p:nvGrpSpPr>
        <p:grpSpPr>
          <a:xfrm>
            <a:off x="8814949" y="5980469"/>
            <a:ext cx="7991886" cy="3476323"/>
            <a:chOff x="7919777" y="5980469"/>
            <a:chExt cx="7991886" cy="347632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5026733-43F8-C329-C25D-9499A142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38253" y="5980469"/>
              <a:ext cx="5734850" cy="29531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52954A0-AA44-E433-8CCF-0AA35356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19777" y="6275785"/>
              <a:ext cx="7991886" cy="3181007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68F7DAE-0488-0D9E-2E00-318DD75B2356}"/>
              </a:ext>
            </a:extLst>
          </p:cNvPr>
          <p:cNvSpPr txBox="1"/>
          <p:nvPr/>
        </p:nvSpPr>
        <p:spPr>
          <a:xfrm>
            <a:off x="9256868" y="4279659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15F3178-A837-7310-BFB4-D2FF3DC0F11D}"/>
              </a:ext>
            </a:extLst>
          </p:cNvPr>
          <p:cNvSpPr/>
          <p:nvPr/>
        </p:nvSpPr>
        <p:spPr>
          <a:xfrm>
            <a:off x="10926439" y="2642788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C4F5E017-77ED-0F87-265A-F3C5316C0045}"/>
              </a:ext>
            </a:extLst>
          </p:cNvPr>
          <p:cNvSpPr/>
          <p:nvPr/>
        </p:nvSpPr>
        <p:spPr>
          <a:xfrm>
            <a:off x="10926439" y="4156471"/>
            <a:ext cx="225251" cy="454753"/>
          </a:xfrm>
          <a:prstGeom prst="downArrow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DD1153-F8FB-39E7-43A6-A51D1767DBFC}"/>
              </a:ext>
            </a:extLst>
          </p:cNvPr>
          <p:cNvSpPr/>
          <p:nvPr/>
        </p:nvSpPr>
        <p:spPr>
          <a:xfrm>
            <a:off x="8825384" y="145755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5738DE-E416-E485-5FFC-00A3735FB42C}"/>
              </a:ext>
            </a:extLst>
          </p:cNvPr>
          <p:cNvSpPr/>
          <p:nvPr/>
        </p:nvSpPr>
        <p:spPr>
          <a:xfrm>
            <a:off x="8840624" y="2832730"/>
            <a:ext cx="7301514" cy="1216698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B0579D-E90E-53D3-E0F0-A9F440B22DBB}"/>
              </a:ext>
            </a:extLst>
          </p:cNvPr>
          <p:cNvSpPr/>
          <p:nvPr/>
        </p:nvSpPr>
        <p:spPr>
          <a:xfrm>
            <a:off x="8840624" y="4233569"/>
            <a:ext cx="8901888" cy="532786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C3974DD-854D-A5E3-D32E-04DBC7C1AFA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59"/>
          <a:stretch/>
        </p:blipFill>
        <p:spPr>
          <a:xfrm>
            <a:off x="951194" y="1616954"/>
            <a:ext cx="6351439" cy="6687483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0FABAADE-D26B-A8C9-25D2-6E141E4CEE45}"/>
              </a:ext>
            </a:extLst>
          </p:cNvPr>
          <p:cNvSpPr/>
          <p:nvPr/>
        </p:nvSpPr>
        <p:spPr>
          <a:xfrm>
            <a:off x="922309" y="1534854"/>
            <a:ext cx="6351439" cy="262161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4F6609-1883-9658-8A58-5A7D42E531F0}"/>
              </a:ext>
            </a:extLst>
          </p:cNvPr>
          <p:cNvSpPr/>
          <p:nvPr/>
        </p:nvSpPr>
        <p:spPr>
          <a:xfrm>
            <a:off x="976869" y="7106921"/>
            <a:ext cx="6351439" cy="855979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074495-9138-48B0-B0BB-2ACECF46C0EF}"/>
              </a:ext>
            </a:extLst>
          </p:cNvPr>
          <p:cNvSpPr/>
          <p:nvPr/>
        </p:nvSpPr>
        <p:spPr>
          <a:xfrm>
            <a:off x="922309" y="4049428"/>
            <a:ext cx="6405999" cy="313959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2" name="화살표: 왼쪽 71">
            <a:extLst>
              <a:ext uri="{FF2B5EF4-FFF2-40B4-BE49-F238E27FC236}">
                <a16:creationId xmlns:a16="http://schemas.microsoft.com/office/drawing/2014/main" id="{AF6D8055-2BF1-952C-B0BA-D4EA6A1A8B7B}"/>
              </a:ext>
            </a:extLst>
          </p:cNvPr>
          <p:cNvSpPr/>
          <p:nvPr/>
        </p:nvSpPr>
        <p:spPr>
          <a:xfrm>
            <a:off x="7620212" y="5783742"/>
            <a:ext cx="928508" cy="4100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EEBEE0-C453-412A-80B3-EEA170E1B42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책 정보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5F946DB9-FC25-D8A6-3354-92763D2FA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5"/>
          <a:stretch/>
        </p:blipFill>
        <p:spPr>
          <a:xfrm>
            <a:off x="1584960" y="1490616"/>
            <a:ext cx="6629400" cy="403463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35D915-0A32-2E6D-F1B8-A93359DE5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226" y="6016959"/>
            <a:ext cx="6749774" cy="3927141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AD797C1-94FE-FA9C-5F9E-C2AD218AF789}"/>
              </a:ext>
            </a:extLst>
          </p:cNvPr>
          <p:cNvSpPr/>
          <p:nvPr/>
        </p:nvSpPr>
        <p:spPr>
          <a:xfrm>
            <a:off x="4513487" y="5621870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19F53-A966-3E4C-8F99-69A726F3A896}"/>
              </a:ext>
            </a:extLst>
          </p:cNvPr>
          <p:cNvSpPr/>
          <p:nvPr/>
        </p:nvSpPr>
        <p:spPr>
          <a:xfrm>
            <a:off x="1679223" y="4560080"/>
            <a:ext cx="6427008" cy="96517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0DDD642-D618-F887-2751-536AB692F2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8" y="8838725"/>
            <a:ext cx="595637" cy="62035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ECC85B6-60EE-5293-9E88-4D10F4E8F1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4953" y="1982277"/>
            <a:ext cx="4620270" cy="11622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4C1172-7008-8D0D-EE08-30A00503BD6C}"/>
              </a:ext>
            </a:extLst>
          </p:cNvPr>
          <p:cNvSpPr/>
          <p:nvPr/>
        </p:nvSpPr>
        <p:spPr>
          <a:xfrm>
            <a:off x="1694463" y="1639813"/>
            <a:ext cx="6351439" cy="288663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C4823-D1C9-1963-7878-63B238C933DF}"/>
              </a:ext>
            </a:extLst>
          </p:cNvPr>
          <p:cNvSpPr txBox="1"/>
          <p:nvPr/>
        </p:nvSpPr>
        <p:spPr>
          <a:xfrm>
            <a:off x="9536872" y="1411713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553408A-6155-5D7E-2D2D-5BE1B40DB5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45024"/>
            <a:ext cx="595637" cy="62035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643C31-BE5C-301B-A521-E390675D144B}"/>
              </a:ext>
            </a:extLst>
          </p:cNvPr>
          <p:cNvSpPr/>
          <p:nvPr/>
        </p:nvSpPr>
        <p:spPr>
          <a:xfrm>
            <a:off x="9356405" y="1429954"/>
            <a:ext cx="6427008" cy="171453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8B29C6-DED8-D418-775A-8F8302867E53}"/>
              </a:ext>
            </a:extLst>
          </p:cNvPr>
          <p:cNvSpPr/>
          <p:nvPr/>
        </p:nvSpPr>
        <p:spPr>
          <a:xfrm>
            <a:off x="9356405" y="3208513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1DDB0-E647-5AD4-F8E4-1E1F700836C9}"/>
              </a:ext>
            </a:extLst>
          </p:cNvPr>
          <p:cNvSpPr/>
          <p:nvPr/>
        </p:nvSpPr>
        <p:spPr>
          <a:xfrm>
            <a:off x="9356405" y="6627268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B73158D-6941-D5EF-3337-FBC6C73038B8}"/>
              </a:ext>
            </a:extLst>
          </p:cNvPr>
          <p:cNvSpPr/>
          <p:nvPr/>
        </p:nvSpPr>
        <p:spPr>
          <a:xfrm>
            <a:off x="1679223" y="6230660"/>
            <a:ext cx="6427008" cy="3751340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7F4910E-4B0E-7F09-0F78-951AFECBBA81}"/>
              </a:ext>
            </a:extLst>
          </p:cNvPr>
          <p:cNvCxnSpPr>
            <a:cxnSpLocks/>
          </p:cNvCxnSpPr>
          <p:nvPr/>
        </p:nvCxnSpPr>
        <p:spPr>
          <a:xfrm>
            <a:off x="8534400" y="2113033"/>
            <a:ext cx="723296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657872B-D315-6B01-443F-EC95132EA377}"/>
              </a:ext>
            </a:extLst>
          </p:cNvPr>
          <p:cNvCxnSpPr>
            <a:cxnSpLocks/>
          </p:cNvCxnSpPr>
          <p:nvPr/>
        </p:nvCxnSpPr>
        <p:spPr>
          <a:xfrm>
            <a:off x="8534400" y="2097793"/>
            <a:ext cx="10084" cy="2684374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A9BC232-1F32-198E-0C34-F923523A9142}"/>
              </a:ext>
            </a:extLst>
          </p:cNvPr>
          <p:cNvCxnSpPr>
            <a:cxnSpLocks/>
          </p:cNvCxnSpPr>
          <p:nvPr/>
        </p:nvCxnSpPr>
        <p:spPr>
          <a:xfrm>
            <a:off x="3429000" y="4782167"/>
            <a:ext cx="510540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B729C2F-4248-6FBD-4B36-A2EA22DA08F0}"/>
              </a:ext>
            </a:extLst>
          </p:cNvPr>
          <p:cNvCxnSpPr>
            <a:cxnSpLocks/>
          </p:cNvCxnSpPr>
          <p:nvPr/>
        </p:nvCxnSpPr>
        <p:spPr>
          <a:xfrm>
            <a:off x="3505200" y="6743700"/>
            <a:ext cx="1887594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C345471-0C11-4EBF-8553-EF72F0126949}"/>
              </a:ext>
            </a:extLst>
          </p:cNvPr>
          <p:cNvCxnSpPr>
            <a:cxnSpLocks/>
          </p:cNvCxnSpPr>
          <p:nvPr/>
        </p:nvCxnSpPr>
        <p:spPr>
          <a:xfrm>
            <a:off x="7934641" y="5703145"/>
            <a:ext cx="1323055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9" name="Object 2">
            <a:extLst>
              <a:ext uri="{FF2B5EF4-FFF2-40B4-BE49-F238E27FC236}">
                <a16:creationId xmlns:a16="http://schemas.microsoft.com/office/drawing/2014/main" id="{F631728B-0EEA-3830-A985-C2FE0897D574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3664" y="15742075"/>
            <a:ext cx="411397" cy="39827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9F74589-17D7-B93B-D410-A55F2064919E}"/>
              </a:ext>
            </a:extLst>
          </p:cNvPr>
          <p:cNvSpPr txBox="1"/>
          <p:nvPr/>
        </p:nvSpPr>
        <p:spPr>
          <a:xfrm>
            <a:off x="9592564" y="3328687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&lt;View&gt;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505A17-5906-5088-E3F3-DEF3B5242C75}"/>
              </a:ext>
            </a:extLst>
          </p:cNvPr>
          <p:cNvSpPr txBox="1"/>
          <p:nvPr/>
        </p:nvSpPr>
        <p:spPr>
          <a:xfrm>
            <a:off x="9542734" y="6661078"/>
            <a:ext cx="189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dirty="0" err="1"/>
              <a:t>QnaDAO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9598082-EB02-6342-5F1C-09A24ABFA04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/>
          <a:stretch/>
        </p:blipFill>
        <p:spPr>
          <a:xfrm>
            <a:off x="9573214" y="7229821"/>
            <a:ext cx="7528947" cy="2561879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43B3A85-FCC1-7E30-F6AA-4340FF1BE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15527" y="3904528"/>
            <a:ext cx="6878010" cy="2534004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711E1B-3D77-8633-E4DD-58842E7DF8AB}"/>
              </a:ext>
            </a:extLst>
          </p:cNvPr>
          <p:cNvSpPr/>
          <p:nvPr/>
        </p:nvSpPr>
        <p:spPr>
          <a:xfrm>
            <a:off x="-1290982" y="12276807"/>
            <a:ext cx="7915964" cy="33547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4EBE184-EA3C-2B67-889B-0924E50A8316}"/>
              </a:ext>
            </a:extLst>
          </p:cNvPr>
          <p:cNvCxnSpPr>
            <a:cxnSpLocks/>
          </p:cNvCxnSpPr>
          <p:nvPr/>
        </p:nvCxnSpPr>
        <p:spPr>
          <a:xfrm>
            <a:off x="5353486" y="6805808"/>
            <a:ext cx="0" cy="2680899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4FC7621-DE12-FA26-001E-F54A8866F794}"/>
              </a:ext>
            </a:extLst>
          </p:cNvPr>
          <p:cNvCxnSpPr>
            <a:cxnSpLocks/>
          </p:cNvCxnSpPr>
          <p:nvPr/>
        </p:nvCxnSpPr>
        <p:spPr>
          <a:xfrm>
            <a:off x="2419543" y="9561429"/>
            <a:ext cx="2973251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B2B33A-6FFB-C662-529A-D995637FE29A}"/>
              </a:ext>
            </a:extLst>
          </p:cNvPr>
          <p:cNvCxnSpPr>
            <a:cxnSpLocks/>
          </p:cNvCxnSpPr>
          <p:nvPr/>
        </p:nvCxnSpPr>
        <p:spPr>
          <a:xfrm>
            <a:off x="5392794" y="8146257"/>
            <a:ext cx="2506960" cy="0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912FC722-068E-BFC8-77E7-EEA419078FF0}"/>
              </a:ext>
            </a:extLst>
          </p:cNvPr>
          <p:cNvCxnSpPr>
            <a:cxnSpLocks/>
          </p:cNvCxnSpPr>
          <p:nvPr/>
        </p:nvCxnSpPr>
        <p:spPr>
          <a:xfrm>
            <a:off x="7899754" y="5698584"/>
            <a:ext cx="9195" cy="2447673"/>
          </a:xfrm>
          <a:prstGeom prst="line">
            <a:avLst/>
          </a:prstGeom>
          <a:ln w="444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4" name="그림 133">
            <a:extLst>
              <a:ext uri="{FF2B5EF4-FFF2-40B4-BE49-F238E27FC236}">
                <a16:creationId xmlns:a16="http://schemas.microsoft.com/office/drawing/2014/main" id="{80FF7161-6834-4710-CF2E-66322D022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34" y="6047541"/>
            <a:ext cx="595637" cy="620354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16B2308-E292-7F5F-DD99-A8F9168BD2CC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en-US" altLang="ko-KR" sz="7200" b="1" dirty="0" err="1">
                <a:solidFill>
                  <a:srgbClr val="5D6DBE"/>
                </a:solidFill>
              </a:rPr>
              <a:t>Qna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1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6EE5DDC-6ADC-0E0B-2CA3-EBFC6877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52" y="2378932"/>
            <a:ext cx="8106935" cy="4466275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0EAB9-0D01-D9C8-16EE-6FE893654FC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4250" b="4784"/>
          <a:stretch/>
        </p:blipFill>
        <p:spPr>
          <a:xfrm>
            <a:off x="1055270" y="2317143"/>
            <a:ext cx="7693327" cy="16907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07B0BA-4391-9C99-285A-8CBF8860C8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5083"/>
          <a:stretch/>
        </p:blipFill>
        <p:spPr>
          <a:xfrm>
            <a:off x="1040030" y="5132559"/>
            <a:ext cx="7693327" cy="2002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4A9F95-A4E3-061C-AB45-73E42B9D71CF}"/>
              </a:ext>
            </a:extLst>
          </p:cNvPr>
          <p:cNvSpPr/>
          <p:nvPr/>
        </p:nvSpPr>
        <p:spPr>
          <a:xfrm>
            <a:off x="9280966" y="2327659"/>
            <a:ext cx="8457139" cy="5178041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7FC7873-1951-F4ED-E2FF-C8B25A4A9FAA}"/>
              </a:ext>
            </a:extLst>
          </p:cNvPr>
          <p:cNvSpPr/>
          <p:nvPr/>
        </p:nvSpPr>
        <p:spPr>
          <a:xfrm>
            <a:off x="4495800" y="4480687"/>
            <a:ext cx="225251" cy="454753"/>
          </a:xfrm>
          <a:prstGeom prst="downArrow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F0AD49-966D-AE7A-B8E1-44930EF92F8B}"/>
              </a:ext>
            </a:extLst>
          </p:cNvPr>
          <p:cNvSpPr txBox="1"/>
          <p:nvPr/>
        </p:nvSpPr>
        <p:spPr>
          <a:xfrm>
            <a:off x="1605147" y="8345661"/>
            <a:ext cx="1507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상품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Qna</a:t>
            </a:r>
            <a:r>
              <a:rPr lang="ko-KR" altLang="en-US" sz="2400" b="1" dirty="0"/>
              <a:t>에 대한 내용을 작성 후  등록 버튼을 클릭하게 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등록되었다는 문구와 함께 데이터 베이스에 레코드가 추가되며 내용이 저장된다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후에 등록 문구가 화면에 표시되고  책 정보 화면으로 이동한다</a:t>
            </a:r>
            <a:r>
              <a:rPr lang="en-US" altLang="ko-KR" sz="2400" b="1" dirty="0"/>
              <a:t>.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5FE50F-FB87-C9C5-2561-638E2CE8492B}"/>
              </a:ext>
            </a:extLst>
          </p:cNvPr>
          <p:cNvSpPr/>
          <p:nvPr/>
        </p:nvSpPr>
        <p:spPr>
          <a:xfrm>
            <a:off x="922310" y="5102584"/>
            <a:ext cx="7826287" cy="2403116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5D6DBE"/>
                </a:solidFill>
              </a:rPr>
              <a:t>(</a:t>
            </a:r>
            <a:r>
              <a:rPr lang="ko-KR" altLang="en-US" sz="7200" b="1" dirty="0">
                <a:solidFill>
                  <a:srgbClr val="5D6DBE"/>
                </a:solidFill>
              </a:rPr>
              <a:t>등록</a:t>
            </a:r>
            <a:r>
              <a:rPr lang="en-US" altLang="ko-KR" sz="7200" b="1" dirty="0">
                <a:solidFill>
                  <a:srgbClr val="5D6DBE"/>
                </a:solidFill>
              </a:rPr>
              <a:t>-&gt;DB)</a:t>
            </a:r>
            <a:r>
              <a:rPr lang="ko-KR" altLang="en-US" sz="7200" b="1" dirty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67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5048" y="1698520"/>
            <a:ext cx="7299710" cy="628929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711952" y="1579103"/>
            <a:ext cx="7488832" cy="7466839"/>
          </a:xfrm>
          <a:prstGeom prst="rect">
            <a:avLst/>
          </a:prstGeom>
        </p:spPr>
      </p:pic>
      <p:sp>
        <p:nvSpPr>
          <p:cNvPr id="29" name="직사각형 35"/>
          <p:cNvSpPr/>
          <p:nvPr/>
        </p:nvSpPr>
        <p:spPr>
          <a:xfrm>
            <a:off x="5795628" y="2263180"/>
            <a:ext cx="198022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직사각형 35"/>
          <p:cNvSpPr/>
          <p:nvPr/>
        </p:nvSpPr>
        <p:spPr>
          <a:xfrm>
            <a:off x="863080" y="6907696"/>
            <a:ext cx="2700300" cy="7200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사각형 35"/>
          <p:cNvSpPr/>
          <p:nvPr/>
        </p:nvSpPr>
        <p:spPr>
          <a:xfrm>
            <a:off x="9360024" y="2731232"/>
            <a:ext cx="6912768" cy="324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사각형 35"/>
          <p:cNvSpPr/>
          <p:nvPr/>
        </p:nvSpPr>
        <p:spPr>
          <a:xfrm>
            <a:off x="9360024" y="7987816"/>
            <a:ext cx="6696744" cy="5760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775848" y="2623220"/>
            <a:ext cx="1584176" cy="2700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3563380" y="7267736"/>
            <a:ext cx="5796644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회원가입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3080" y="2525617"/>
            <a:ext cx="10837204" cy="37340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512152" y="4474398"/>
            <a:ext cx="7416824" cy="4960666"/>
          </a:xfrm>
          <a:prstGeom prst="rect">
            <a:avLst/>
          </a:prstGeom>
        </p:spPr>
      </p:pic>
      <p:sp>
        <p:nvSpPr>
          <p:cNvPr id="29" name="직사각형 10"/>
          <p:cNvSpPr/>
          <p:nvPr/>
        </p:nvSpPr>
        <p:spPr>
          <a:xfrm>
            <a:off x="13356467" y="3127276"/>
            <a:ext cx="3832581" cy="121521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smtClean="0">
                <a:solidFill>
                  <a:schemeClr val="tx1"/>
                </a:solidFill>
              </a:rPr>
              <a:t>중복된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가 있는지 확인하는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35"/>
          <p:cNvSpPr/>
          <p:nvPr/>
        </p:nvSpPr>
        <p:spPr>
          <a:xfrm>
            <a:off x="10177112" y="4342488"/>
            <a:ext cx="7751863" cy="50925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9144000" y="4474398"/>
            <a:ext cx="828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959" y="6788721"/>
            <a:ext cx="866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/>
              <a:t>회원 가입 화면에서 </a:t>
            </a:r>
            <a:endParaRPr lang="en-US" altLang="ko-KR" sz="2400" dirty="0" smtClean="0"/>
          </a:p>
          <a:p>
            <a:pPr algn="ctr">
              <a:defRPr lang="ko-KR" altLang="en-US"/>
            </a:pPr>
            <a:r>
              <a:rPr lang="ko-KR" altLang="en-US" sz="2400" dirty="0" smtClean="0"/>
              <a:t>입력한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ID</a:t>
            </a:r>
            <a:r>
              <a:rPr lang="ko-KR" altLang="en-US" sz="2400" dirty="0"/>
              <a:t>를 조건으로 이미 가입된</a:t>
            </a:r>
          </a:p>
          <a:p>
            <a:pPr algn="ctr">
              <a:defRPr lang="ko-KR" altLang="en-US"/>
            </a:pPr>
            <a:r>
              <a:rPr lang="ko-KR" altLang="en-US" sz="2400" dirty="0"/>
              <a:t>정보가 있을 경우 1, 없으면 -1을 </a:t>
            </a:r>
            <a:r>
              <a:rPr lang="ko-KR" altLang="en-US" sz="2400" dirty="0" smtClean="0"/>
              <a:t>대입한 </a:t>
            </a:r>
            <a:r>
              <a:rPr lang="ko-KR" altLang="en-US" sz="2400" dirty="0"/>
              <a:t>후에</a:t>
            </a:r>
          </a:p>
          <a:p>
            <a:pPr algn="ctr">
              <a:defRPr lang="ko-KR" altLang="en-US"/>
            </a:pPr>
            <a:r>
              <a:rPr lang="ko-KR" altLang="en-US" sz="2400" dirty="0"/>
              <a:t>값을 </a:t>
            </a:r>
            <a:r>
              <a:rPr lang="en-US" altLang="ko-KR" sz="2400" dirty="0" err="1"/>
              <a:t>jsp</a:t>
            </a:r>
            <a:r>
              <a:rPr lang="ko-KR" altLang="en-US" sz="2400" dirty="0"/>
              <a:t>로 전달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6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316708" y="6831397"/>
            <a:ext cx="4211668" cy="126443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43099" y="1723120"/>
            <a:ext cx="11665296" cy="7824678"/>
          </a:xfrm>
          <a:prstGeom prst="rect">
            <a:avLst/>
          </a:prstGeom>
        </p:spPr>
      </p:pic>
      <p:sp>
        <p:nvSpPr>
          <p:cNvPr id="39" name="직사각형 35"/>
          <p:cNvSpPr/>
          <p:nvPr/>
        </p:nvSpPr>
        <p:spPr>
          <a:xfrm>
            <a:off x="2591272" y="6511652"/>
            <a:ext cx="4536504" cy="79208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직사각형 35"/>
          <p:cNvSpPr/>
          <p:nvPr/>
        </p:nvSpPr>
        <p:spPr>
          <a:xfrm>
            <a:off x="1799184" y="8239844"/>
            <a:ext cx="6192688" cy="8640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직사각형 35"/>
          <p:cNvSpPr/>
          <p:nvPr/>
        </p:nvSpPr>
        <p:spPr>
          <a:xfrm>
            <a:off x="2771292" y="7267736"/>
            <a:ext cx="4536504" cy="79208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3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60224" y="6943700"/>
            <a:ext cx="4823736" cy="1448186"/>
          </a:xfrm>
          <a:prstGeom prst="rect">
            <a:avLst/>
          </a:prstGeom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25019" y="5363364"/>
            <a:ext cx="4787733" cy="1436320"/>
          </a:xfrm>
          <a:prstGeom prst="rect">
            <a:avLst/>
          </a:prstGeom>
        </p:spPr>
      </p:pic>
      <p:pic>
        <p:nvPicPr>
          <p:cNvPr id="45" name="그림 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24003" y="8602204"/>
            <a:ext cx="4860757" cy="14378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307796" y="7699784"/>
            <a:ext cx="3744416" cy="1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>
            <a:off x="7991872" y="8602204"/>
            <a:ext cx="3123812" cy="717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127776" y="6081524"/>
            <a:ext cx="3997243" cy="7637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27876" y="345771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lang="ko-KR" altLang="en-US"/>
            </a:pPr>
            <a:r>
              <a:rPr lang="ko-KR" altLang="en-US" sz="2400" dirty="0"/>
              <a:t>전달된 정보를 바탕으로 사용가능 여부를 메시지 창으로 출력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중복 확인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475148" y="4495428"/>
            <a:ext cx="4680520" cy="6480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2" name="직사각형 35"/>
          <p:cNvSpPr/>
          <p:nvPr/>
        </p:nvSpPr>
        <p:spPr>
          <a:xfrm>
            <a:off x="8603940" y="2731232"/>
            <a:ext cx="7416824" cy="22322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 flipV="1">
            <a:off x="6155668" y="3811352"/>
            <a:ext cx="2448272" cy="10081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07195" y="7239978"/>
            <a:ext cx="91810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모든 정보를 입력 후 가입하기를 누르면 입력된 정보를</a:t>
            </a:r>
            <a:r>
              <a:rPr lang="en-US" altLang="ko-KR" sz="4000" dirty="0"/>
              <a:t> VO</a:t>
            </a:r>
            <a:r>
              <a:rPr lang="ko-KR" altLang="en-US" sz="4000" dirty="0"/>
              <a:t> 틀에 맞춰서 세팅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45" name="직사각형 35"/>
          <p:cNvSpPr/>
          <p:nvPr/>
        </p:nvSpPr>
        <p:spPr>
          <a:xfrm>
            <a:off x="8639944" y="5395528"/>
            <a:ext cx="4284476" cy="100811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7706" y="2145666"/>
            <a:ext cx="7840169" cy="48393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89395" y="7524245"/>
            <a:ext cx="91810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000" dirty="0" err="1"/>
              <a:t>insertMember</a:t>
            </a:r>
            <a:r>
              <a:rPr lang="ko-KR" altLang="en-US" sz="4000" dirty="0"/>
              <a:t>(</a:t>
            </a:r>
            <a:r>
              <a:rPr lang="en-US" altLang="ko-KR" sz="4000" dirty="0"/>
              <a:t>)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메소드를</a:t>
            </a:r>
            <a:r>
              <a:rPr lang="ko-KR" altLang="en-US" sz="4000" dirty="0"/>
              <a:t> 이용해서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세팅된</a:t>
            </a:r>
            <a:r>
              <a:rPr lang="ko-KR" altLang="en-US" sz="4000" dirty="0"/>
              <a:t> 회원정보를 </a:t>
            </a:r>
            <a:r>
              <a:rPr lang="en-US" altLang="ko-KR" sz="4000" dirty="0"/>
              <a:t>member</a:t>
            </a:r>
            <a:r>
              <a:rPr lang="ko-KR" altLang="en-US" sz="4000" dirty="0"/>
              <a:t> 테이블에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7017" y="2335188"/>
            <a:ext cx="7704854" cy="4378040"/>
          </a:xfrm>
          <a:prstGeom prst="rect">
            <a:avLst/>
          </a:prstGeom>
        </p:spPr>
      </p:pic>
      <p:sp>
        <p:nvSpPr>
          <p:cNvPr id="32" name="직사각형 35"/>
          <p:cNvSpPr/>
          <p:nvPr/>
        </p:nvSpPr>
        <p:spPr>
          <a:xfrm>
            <a:off x="1547156" y="5287516"/>
            <a:ext cx="6516724" cy="90010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79905" y="2155168"/>
            <a:ext cx="10008094" cy="457626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98495" y="7351748"/>
            <a:ext cx="6930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 회원가입이 완료되면 메인화면으로 이동</a:t>
            </a:r>
          </a:p>
          <a:p>
            <a:pPr algn="ctr">
              <a:defRPr lang="ko-KR" altLang="en-US"/>
            </a:pPr>
            <a:endParaRPr lang="ko-KR" alt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가입하기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493240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36" y="1654596"/>
            <a:ext cx="9918176" cy="4729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2830" y="3723335"/>
            <a:ext cx="7521807" cy="1387851"/>
          </a:xfrm>
          <a:prstGeom prst="rect">
            <a:avLst/>
          </a:prstGeom>
        </p:spPr>
      </p:pic>
      <p:sp>
        <p:nvSpPr>
          <p:cNvPr id="27" name="직사각형 35"/>
          <p:cNvSpPr/>
          <p:nvPr/>
        </p:nvSpPr>
        <p:spPr>
          <a:xfrm>
            <a:off x="10152112" y="3709833"/>
            <a:ext cx="7979899" cy="159980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D3607D-8153-5485-DE4C-D6E52F9713D4}"/>
              </a:ext>
            </a:extLst>
          </p:cNvPr>
          <p:cNvCxnSpPr>
            <a:cxnSpLocks/>
          </p:cNvCxnSpPr>
          <p:nvPr/>
        </p:nvCxnSpPr>
        <p:spPr>
          <a:xfrm flipV="1">
            <a:off x="7847856" y="4591721"/>
            <a:ext cx="2304256" cy="19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35"/>
          <p:cNvSpPr/>
          <p:nvPr/>
        </p:nvSpPr>
        <p:spPr>
          <a:xfrm>
            <a:off x="1956767" y="4417261"/>
            <a:ext cx="5891089" cy="3702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로그인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756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446D71-F6ED-49F2-B060-18E58960C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432" y="3197890"/>
            <a:ext cx="6700982" cy="3891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E5BA26-0DE8-4747-945E-9417BC008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143" y="1834648"/>
            <a:ext cx="4296375" cy="1295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A9E057-E26E-4426-9C4C-318552678181}"/>
              </a:ext>
            </a:extLst>
          </p:cNvPr>
          <p:cNvSpPr/>
          <p:nvPr/>
        </p:nvSpPr>
        <p:spPr>
          <a:xfrm>
            <a:off x="4399722" y="4982844"/>
            <a:ext cx="1219200" cy="28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5686A-0630-4438-903E-7FC91345CF19}"/>
              </a:ext>
            </a:extLst>
          </p:cNvPr>
          <p:cNvSpPr txBox="1"/>
          <p:nvPr/>
        </p:nvSpPr>
        <p:spPr>
          <a:xfrm>
            <a:off x="1507532" y="7612679"/>
            <a:ext cx="549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장바구니에 담기를 누르면 </a:t>
            </a:r>
            <a:r>
              <a:rPr lang="en-US" altLang="ko-KR" sz="2000" b="1" dirty="0"/>
              <a:t>insert</a:t>
            </a:r>
            <a:r>
              <a:rPr lang="ko-KR" altLang="en-US" sz="2000" b="1" dirty="0"/>
              <a:t>문을 이용하여 </a:t>
            </a:r>
            <a:endParaRPr lang="en-US" altLang="ko-KR" sz="2000" b="1" dirty="0"/>
          </a:p>
          <a:p>
            <a:r>
              <a:rPr lang="en-US" altLang="ko-KR" sz="2000" b="1" dirty="0"/>
              <a:t>Cart </a:t>
            </a:r>
            <a:r>
              <a:rPr lang="ko-KR" altLang="en-US" sz="2000" b="1" dirty="0"/>
              <a:t>테이블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선택한 책을 담는다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C99EF-FECA-4CAF-9466-61E4AA429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6557" y="1886961"/>
            <a:ext cx="8459853" cy="71162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16A984-F01C-4765-ABE6-BECEA182F464}"/>
              </a:ext>
            </a:extLst>
          </p:cNvPr>
          <p:cNvSpPr/>
          <p:nvPr/>
        </p:nvSpPr>
        <p:spPr>
          <a:xfrm>
            <a:off x="8001000" y="3467100"/>
            <a:ext cx="7905782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EEA6F-4B5D-4E8C-90F3-7E3E6121F10B}"/>
              </a:ext>
            </a:extLst>
          </p:cNvPr>
          <p:cNvSpPr txBox="1"/>
          <p:nvPr/>
        </p:nvSpPr>
        <p:spPr>
          <a:xfrm>
            <a:off x="11488711" y="3593748"/>
            <a:ext cx="441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insert</a:t>
            </a:r>
            <a:r>
              <a:rPr lang="ko-KR" altLang="en-US" sz="2000" b="1" dirty="0"/>
              <a:t>을 사용하여 </a:t>
            </a:r>
            <a:r>
              <a:rPr lang="en-US" altLang="ko-KR" sz="2000" b="1" dirty="0"/>
              <a:t>Cart</a:t>
            </a:r>
            <a:r>
              <a:rPr lang="ko-KR" altLang="en-US" sz="2000" b="1" dirty="0"/>
              <a:t>테이블에 삽입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FACFB9-7ABE-479A-AD74-EDA6437A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310" y="1866900"/>
            <a:ext cx="7068536" cy="43630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758EFA-C564-41F7-9048-E5BA989798E5}"/>
              </a:ext>
            </a:extLst>
          </p:cNvPr>
          <p:cNvSpPr/>
          <p:nvPr/>
        </p:nvSpPr>
        <p:spPr>
          <a:xfrm>
            <a:off x="5080451" y="2247901"/>
            <a:ext cx="762000" cy="340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9A5573-77BD-4C77-BFF3-29DAEE7E2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340" y="2446065"/>
            <a:ext cx="9360853" cy="5717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D3109-81A8-4598-9F53-3BE9C240CD5F}"/>
              </a:ext>
            </a:extLst>
          </p:cNvPr>
          <p:cNvSpPr txBox="1"/>
          <p:nvPr/>
        </p:nvSpPr>
        <p:spPr>
          <a:xfrm>
            <a:off x="863925" y="6842148"/>
            <a:ext cx="7383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장바구니를 클릭하면 회원이 장바구니에 담았던 책의 정보를</a:t>
            </a:r>
            <a:endParaRPr lang="en-US" altLang="ko-KR" sz="2000" b="1" dirty="0"/>
          </a:p>
          <a:p>
            <a:r>
              <a:rPr lang="en-US" altLang="ko-KR" sz="2000" b="1" dirty="0" err="1"/>
              <a:t>CartDAO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에서 받아와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장바구니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2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3568F2-2D5F-422B-B463-7476B53AB9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939" y="4229100"/>
            <a:ext cx="8014888" cy="518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CABF76-2793-48A4-BABD-EE505C3E0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36" y="1678605"/>
            <a:ext cx="7915295" cy="193720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1E4EF7-8AAD-4CE9-B592-96484B7DB838}"/>
              </a:ext>
            </a:extLst>
          </p:cNvPr>
          <p:cNvCxnSpPr>
            <a:stCxn id="9" idx="2"/>
          </p:cNvCxnSpPr>
          <p:nvPr/>
        </p:nvCxnSpPr>
        <p:spPr>
          <a:xfrm flipH="1">
            <a:off x="4597383" y="3615809"/>
            <a:ext cx="1" cy="382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A921FB9-8AB8-456A-AF85-CC53C89470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7937" y="2160814"/>
            <a:ext cx="5864066" cy="68423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670092-7A75-4316-A2E1-F9CF310F33F8}"/>
              </a:ext>
            </a:extLst>
          </p:cNvPr>
          <p:cNvSpPr txBox="1"/>
          <p:nvPr/>
        </p:nvSpPr>
        <p:spPr>
          <a:xfrm>
            <a:off x="13839551" y="7048500"/>
            <a:ext cx="4134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Buyer</a:t>
            </a:r>
            <a:r>
              <a:rPr lang="ko-KR" altLang="en-US" sz="2000" b="1" dirty="0"/>
              <a:t>의 정보를 받아와서 구매자의 정보와 계좌번호를 받아온다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90ED1-8A11-407D-A29C-54FC4145F7A6}"/>
              </a:ext>
            </a:extLst>
          </p:cNvPr>
          <p:cNvSpPr/>
          <p:nvPr/>
        </p:nvSpPr>
        <p:spPr>
          <a:xfrm>
            <a:off x="8763000" y="3009900"/>
            <a:ext cx="3852584" cy="98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1942DF-70DE-471A-A4CF-2BDC30EEB097}"/>
              </a:ext>
            </a:extLst>
          </p:cNvPr>
          <p:cNvSpPr txBox="1"/>
          <p:nvPr/>
        </p:nvSpPr>
        <p:spPr>
          <a:xfrm>
            <a:off x="12635644" y="3303804"/>
            <a:ext cx="193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리스트 초기화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10978-12BA-4F48-A5B4-5A4696F366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427" y="6210300"/>
            <a:ext cx="5925377" cy="2095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3DA0BE-8E64-4B20-80B1-977C1C11A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1593" y="1668633"/>
            <a:ext cx="4999047" cy="32318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228F052-618F-4351-9F51-13F9436606B4}"/>
              </a:ext>
            </a:extLst>
          </p:cNvPr>
          <p:cNvSpPr/>
          <p:nvPr/>
        </p:nvSpPr>
        <p:spPr>
          <a:xfrm>
            <a:off x="3463915" y="4533900"/>
            <a:ext cx="457200" cy="36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745E7-7F9C-4394-A72E-B330BAD0D9CF}"/>
              </a:ext>
            </a:extLst>
          </p:cNvPr>
          <p:cNvCxnSpPr/>
          <p:nvPr/>
        </p:nvCxnSpPr>
        <p:spPr>
          <a:xfrm>
            <a:off x="3692515" y="51435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55A2482-C05F-4E5B-9F95-B8BABC0BB9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1194" y="1866900"/>
            <a:ext cx="9562187" cy="4989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D5FF7-4AEA-44CE-8D66-76DE57B83C5D}"/>
              </a:ext>
            </a:extLst>
          </p:cNvPr>
          <p:cNvSpPr txBox="1"/>
          <p:nvPr/>
        </p:nvSpPr>
        <p:spPr>
          <a:xfrm>
            <a:off x="7162800" y="7505700"/>
            <a:ext cx="846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 버튼을 누르게 되면 장바구니의 목록 구매자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배송지정보를</a:t>
            </a:r>
            <a:endParaRPr lang="en-US" altLang="ko-KR" sz="2000" b="1" dirty="0"/>
          </a:p>
          <a:p>
            <a:r>
              <a:rPr lang="en-US" altLang="ko-KR" sz="2000" b="1" dirty="0"/>
              <a:t>Buy </a:t>
            </a:r>
            <a:r>
              <a:rPr lang="ko-KR" altLang="en-US" sz="2000" b="1" dirty="0"/>
              <a:t>테이블에 추가한다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8B48D-A710-4295-9D68-F469DE78BF23}"/>
              </a:ext>
            </a:extLst>
          </p:cNvPr>
          <p:cNvSpPr/>
          <p:nvPr/>
        </p:nvSpPr>
        <p:spPr>
          <a:xfrm>
            <a:off x="6903547" y="1909876"/>
            <a:ext cx="6736254" cy="155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B8AFB1-9F25-4B7C-9F84-35A245439CFB}"/>
              </a:ext>
            </a:extLst>
          </p:cNvPr>
          <p:cNvSpPr/>
          <p:nvPr/>
        </p:nvSpPr>
        <p:spPr>
          <a:xfrm>
            <a:off x="6920112" y="4587082"/>
            <a:ext cx="9820389" cy="11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24FC2-ED52-4652-817F-133D44E8C92D}"/>
              </a:ext>
            </a:extLst>
          </p:cNvPr>
          <p:cNvSpPr txBox="1"/>
          <p:nvPr/>
        </p:nvSpPr>
        <p:spPr>
          <a:xfrm>
            <a:off x="13791407" y="2429470"/>
            <a:ext cx="3701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결제계좌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정보 파라미터를 받아온다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E47C8B5-7BEB-41F5-A038-1D191E33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130" y="1622823"/>
            <a:ext cx="7593109" cy="8403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253B0-66A9-4239-BAAA-FAFE06E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25" y="6107178"/>
            <a:ext cx="1552792" cy="828791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0B3FB-F1BD-49A0-803A-975B1A39DE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347" y="4219055"/>
            <a:ext cx="7992590" cy="23244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FEEC22-E250-4426-8983-59D6FE4685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347" y="2123263"/>
            <a:ext cx="5925377" cy="20957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EA04A4-B1EC-447E-A026-96EB9DC7EAF2}"/>
              </a:ext>
            </a:extLst>
          </p:cNvPr>
          <p:cNvSpPr/>
          <p:nvPr/>
        </p:nvSpPr>
        <p:spPr>
          <a:xfrm>
            <a:off x="808720" y="3606718"/>
            <a:ext cx="612873" cy="24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B684-6737-4BAC-9752-3FEEAB7939FB}"/>
              </a:ext>
            </a:extLst>
          </p:cNvPr>
          <p:cNvSpPr txBox="1"/>
          <p:nvPr/>
        </p:nvSpPr>
        <p:spPr>
          <a:xfrm>
            <a:off x="808720" y="6991176"/>
            <a:ext cx="7107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주문확인을 누르면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해당하는 </a:t>
            </a:r>
            <a:r>
              <a:rPr lang="en-US" altLang="ko-KR" sz="2000" b="1" dirty="0"/>
              <a:t>buy </a:t>
            </a:r>
            <a:r>
              <a:rPr lang="ko-KR" altLang="en-US" sz="2000" b="1" dirty="0"/>
              <a:t>테이블을 가져와서</a:t>
            </a:r>
            <a:endParaRPr lang="en-US" altLang="ko-KR" sz="2000" b="1" dirty="0"/>
          </a:p>
          <a:p>
            <a:r>
              <a:rPr lang="ko-KR" altLang="en-US" sz="2000" b="1" dirty="0"/>
              <a:t>구매 목록을 보여준다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B573FE-D189-4DF4-8956-E4E622AEBBD2}"/>
              </a:ext>
            </a:extLst>
          </p:cNvPr>
          <p:cNvSpPr/>
          <p:nvPr/>
        </p:nvSpPr>
        <p:spPr>
          <a:xfrm>
            <a:off x="9982200" y="4991100"/>
            <a:ext cx="5221519" cy="270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FDE74-EFD6-4176-A813-33CD36D6BF66}"/>
              </a:ext>
            </a:extLst>
          </p:cNvPr>
          <p:cNvSpPr txBox="1"/>
          <p:nvPr/>
        </p:nvSpPr>
        <p:spPr>
          <a:xfrm>
            <a:off x="14325599" y="4219055"/>
            <a:ext cx="396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BuyDTO</a:t>
            </a:r>
            <a:r>
              <a:rPr lang="en-US" altLang="ko-KR" b="1" dirty="0"/>
              <a:t>&gt; </a:t>
            </a:r>
            <a:r>
              <a:rPr lang="ko-KR" altLang="en-US" b="1" dirty="0"/>
              <a:t>리스트의 값을 받아와서</a:t>
            </a:r>
            <a:endParaRPr lang="en-US" altLang="ko-KR" b="1" dirty="0"/>
          </a:p>
          <a:p>
            <a:r>
              <a:rPr lang="en-US" altLang="ko-KR" b="1" dirty="0"/>
              <a:t>Buy</a:t>
            </a:r>
            <a:r>
              <a:rPr lang="ko-KR" altLang="en-US" b="1" dirty="0"/>
              <a:t>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D43BB-BFB8-766D-07A6-ED6005B23B24}"/>
              </a:ext>
            </a:extLst>
          </p:cNvPr>
          <p:cNvSpPr txBox="1"/>
          <p:nvPr/>
        </p:nvSpPr>
        <p:spPr>
          <a:xfrm>
            <a:off x="11125200" y="38100"/>
            <a:ext cx="4814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5D6DBE"/>
                </a:solidFill>
              </a:rPr>
              <a:t>(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구매하기</a:t>
            </a:r>
            <a:r>
              <a:rPr lang="en-US" altLang="ko-KR" sz="7200" b="1" dirty="0" smtClean="0">
                <a:solidFill>
                  <a:srgbClr val="5D6DBE"/>
                </a:solidFill>
              </a:rPr>
              <a:t>)</a:t>
            </a:r>
            <a:r>
              <a:rPr lang="ko-KR" altLang="en-US" sz="7200" b="1" dirty="0" smtClean="0">
                <a:solidFill>
                  <a:srgbClr val="5D6DBE"/>
                </a:solidFill>
              </a:rPr>
              <a:t> </a:t>
            </a:r>
            <a:endParaRPr lang="ko-KR" altLang="en-US" sz="24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556" y="9644025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57538" y="2883095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80000" cy="2160000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1"/>
            <a:ext cx="6480000" cy="2160000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58633" y="7413568"/>
            <a:ext cx="4118018" cy="5729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936" y="1555892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6"/>
            <a:ext cx="6480000" cy="2160000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5269" y="4860723"/>
            <a:ext cx="4118018" cy="572942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851" y="6260697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55952" y="4988677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091" y="3345292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406661" y="8403982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5941" y="919405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480000" cy="2160000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480000" cy="2160000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pic>
        <p:nvPicPr>
          <p:cNvPr id="54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423436" y="3462365"/>
            <a:ext cx="4118018" cy="524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4421" y="5945939"/>
            <a:ext cx="5489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메인 메뉴에 메뉴를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CSS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로 꾸며서 </a:t>
            </a:r>
            <a:r>
              <a:rPr lang="ko-KR" altLang="en-US" sz="2800" dirty="0" smtClean="0">
                <a:latin typeface="+mn-ea"/>
              </a:rPr>
              <a:t>리스트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작업을 하고 싶었으나  못했다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</a:p>
          <a:p>
            <a:r>
              <a:rPr lang="ko-KR" altLang="en-US" sz="2800" dirty="0" smtClean="0">
                <a:latin typeface="Lucida Console" panose="020B0609040504020204" pitchFamily="49" charset="0"/>
              </a:rPr>
              <a:t>늦게 참여해서 팀원들에게 미안하고 고맙다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4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055269" y="2011852"/>
            <a:ext cx="4936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Lucida Console" panose="020B0609040504020204" pitchFamily="49" charset="0"/>
              </a:rPr>
              <a:t>JSP</a:t>
            </a:r>
            <a:r>
              <a:rPr lang="ko-KR" altLang="en-US" sz="2800" dirty="0">
                <a:latin typeface="Lucida Console" panose="020B0609040504020204" pitchFamily="49" charset="0"/>
              </a:rPr>
              <a:t>의 이해도가 부족하여 문제 파악에 오랜 시간이 걸려 아쉬움</a:t>
            </a:r>
          </a:p>
        </p:txBody>
      </p:sp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08" y="1892699"/>
            <a:ext cx="7573433" cy="474411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897199"/>
            <a:ext cx="7346316" cy="599527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945179" y="4351714"/>
            <a:ext cx="498763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직사각형 26"/>
          <p:cNvSpPr/>
          <p:nvPr/>
        </p:nvSpPr>
        <p:spPr>
          <a:xfrm>
            <a:off x="1945178" y="4613564"/>
            <a:ext cx="5411585" cy="26185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1945178" y="5620814"/>
            <a:ext cx="5916147" cy="23966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직사각형 28"/>
          <p:cNvSpPr/>
          <p:nvPr/>
        </p:nvSpPr>
        <p:spPr>
          <a:xfrm>
            <a:off x="1945178" y="6636810"/>
            <a:ext cx="4376652" cy="25859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10328565" y="2338180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>
            <a:off x="10328565" y="3402860"/>
            <a:ext cx="7115451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직사각형 33"/>
          <p:cNvSpPr/>
          <p:nvPr/>
        </p:nvSpPr>
        <p:spPr>
          <a:xfrm>
            <a:off x="10328565" y="4450802"/>
            <a:ext cx="6155574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직사각형 34"/>
          <p:cNvSpPr/>
          <p:nvPr/>
        </p:nvSpPr>
        <p:spPr>
          <a:xfrm>
            <a:off x="10328565" y="5543806"/>
            <a:ext cx="5631873" cy="44568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직사각형 35"/>
          <p:cNvSpPr/>
          <p:nvPr/>
        </p:nvSpPr>
        <p:spPr>
          <a:xfrm>
            <a:off x="515009" y="2057867"/>
            <a:ext cx="4559912" cy="9987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직사각형 36"/>
          <p:cNvSpPr/>
          <p:nvPr/>
        </p:nvSpPr>
        <p:spPr>
          <a:xfrm>
            <a:off x="5074922" y="2057868"/>
            <a:ext cx="3195162" cy="99877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로그인하지 않았을 경우의 화면 출력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24" idx="3"/>
            <a:endCxn id="30" idx="1"/>
          </p:cNvCxnSpPr>
          <p:nvPr/>
        </p:nvCxnSpPr>
        <p:spPr>
          <a:xfrm flipV="1">
            <a:off x="6932814" y="2561021"/>
            <a:ext cx="3395751" cy="1921619"/>
          </a:xfrm>
          <a:prstGeom prst="bentConnector3">
            <a:avLst>
              <a:gd name="adj1" fmla="val 56242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>
            <a:stCxn id="27" idx="3"/>
            <a:endCxn id="31" idx="1"/>
          </p:cNvCxnSpPr>
          <p:nvPr/>
        </p:nvCxnSpPr>
        <p:spPr>
          <a:xfrm flipV="1">
            <a:off x="7356762" y="3625702"/>
            <a:ext cx="2971803" cy="1118789"/>
          </a:xfrm>
          <a:prstGeom prst="bentConnector3">
            <a:avLst>
              <a:gd name="adj1" fmla="val 6258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"/>
          <p:cNvCxnSpPr>
            <a:stCxn id="28" idx="3"/>
            <a:endCxn id="34" idx="1"/>
          </p:cNvCxnSpPr>
          <p:nvPr/>
        </p:nvCxnSpPr>
        <p:spPr>
          <a:xfrm flipV="1">
            <a:off x="7861325" y="4673643"/>
            <a:ext cx="2467241" cy="1067001"/>
          </a:xfrm>
          <a:prstGeom prst="bentConnector3">
            <a:avLst>
              <a:gd name="adj1" fmla="val 6718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3"/>
          <p:cNvCxnSpPr>
            <a:stCxn id="29" idx="3"/>
            <a:endCxn id="35" idx="1"/>
          </p:cNvCxnSpPr>
          <p:nvPr/>
        </p:nvCxnSpPr>
        <p:spPr>
          <a:xfrm flipV="1">
            <a:off x="6321830" y="5766647"/>
            <a:ext cx="4006736" cy="999462"/>
          </a:xfrm>
          <a:prstGeom prst="bentConnector3">
            <a:avLst>
              <a:gd name="adj1" fmla="val 88589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842664" y="2123370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20354" y="3199206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510958" y="4243454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864248" y="5332421"/>
            <a:ext cx="377690" cy="43388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1919072" y="7343306"/>
          <a:ext cx="15561460" cy="2236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494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14075966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상품등록 버튼을 클릭하면 상품 등록 페이지로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상품수정</a:t>
                      </a:r>
                      <a:r>
                        <a:rPr lang="en-US" altLang="ko-KR" sz="2700" dirty="0" smtClean="0"/>
                        <a:t>/</a:t>
                      </a:r>
                      <a:r>
                        <a:rPr lang="ko-KR" altLang="en-US" sz="2700" dirty="0" smtClean="0"/>
                        <a:t>삭제 버튼을 클릭하면 상품 리스트 페이지로 이동하여 모든 분류의 상품을 출력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전체구매목록 확인 버튼을 클릭하면 주문 목록</a:t>
                      </a:r>
                      <a:r>
                        <a:rPr lang="ko-KR" altLang="en-US" sz="2700" baseline="0" dirty="0" smtClean="0"/>
                        <a:t>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562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상품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답변 버튼을 클릭하면 </a:t>
                      </a:r>
                      <a:r>
                        <a:rPr lang="en-US" altLang="ko-KR" sz="2700" dirty="0" smtClean="0"/>
                        <a:t>QnA </a:t>
                      </a:r>
                      <a:r>
                        <a:rPr lang="ko-KR" altLang="en-US" sz="2700" dirty="0" smtClean="0"/>
                        <a:t>답변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메인 화면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0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1" y="1616954"/>
            <a:ext cx="7044720" cy="684466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097280" y="1839908"/>
            <a:ext cx="4276896" cy="43356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직사각형 48"/>
          <p:cNvSpPr/>
          <p:nvPr/>
        </p:nvSpPr>
        <p:spPr>
          <a:xfrm>
            <a:off x="1537853" y="3528752"/>
            <a:ext cx="6779030" cy="499817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직사각형 55"/>
          <p:cNvSpPr/>
          <p:nvPr/>
        </p:nvSpPr>
        <p:spPr>
          <a:xfrm>
            <a:off x="6058202" y="3528751"/>
            <a:ext cx="2258682" cy="122529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86" y="1839908"/>
            <a:ext cx="8359355" cy="3672401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9892146" y="3528751"/>
            <a:ext cx="7178040" cy="157110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7" name="직선 화살표 연결선 3"/>
          <p:cNvCxnSpPr>
            <a:stCxn id="59" idx="1"/>
            <a:endCxn id="45" idx="3"/>
          </p:cNvCxnSpPr>
          <p:nvPr/>
        </p:nvCxnSpPr>
        <p:spPr>
          <a:xfrm rot="10800000">
            <a:off x="5374176" y="2056691"/>
            <a:ext cx="4517970" cy="2257616"/>
          </a:xfrm>
          <a:prstGeom prst="bentConnector3">
            <a:avLst>
              <a:gd name="adj1" fmla="val 207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0069875" y="5099858"/>
            <a:ext cx="4830690" cy="99752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</a:t>
            </a:r>
            <a:r>
              <a:rPr lang="en-US" altLang="ko-KR" sz="2700" dirty="0">
                <a:solidFill>
                  <a:schemeClr val="tx1"/>
                </a:solidFill>
              </a:rPr>
              <a:t>, </a:t>
            </a:r>
            <a:r>
              <a:rPr lang="ko-KR" altLang="en-US" sz="2700" dirty="0">
                <a:solidFill>
                  <a:schemeClr val="tx1"/>
                </a:solidFill>
              </a:rPr>
              <a:t>목록으로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855"/>
            <a:ext cx="10674252" cy="6187352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922311" y="7254439"/>
            <a:ext cx="5135889" cy="27689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직사각형 24"/>
          <p:cNvSpPr/>
          <p:nvPr/>
        </p:nvSpPr>
        <p:spPr>
          <a:xfrm>
            <a:off x="8341823" y="2274274"/>
            <a:ext cx="2332430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Form</a:t>
            </a:r>
            <a:r>
              <a:rPr lang="ko-KR" altLang="en-US" sz="2700" dirty="0">
                <a:solidFill>
                  <a:schemeClr val="tx1"/>
                </a:solidFill>
              </a:rPr>
              <a:t>으로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데이터를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입력 받음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84" y="5886005"/>
            <a:ext cx="8359355" cy="36724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323976" y="6291503"/>
            <a:ext cx="7580663" cy="117504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8" name="직선 화살표 연결선 3"/>
          <p:cNvCxnSpPr>
            <a:stCxn id="27" idx="1"/>
            <a:endCxn id="20" idx="3"/>
          </p:cNvCxnSpPr>
          <p:nvPr/>
        </p:nvCxnSpPr>
        <p:spPr>
          <a:xfrm rot="10800000" flipV="1">
            <a:off x="6058200" y="6879027"/>
            <a:ext cx="4265775" cy="513858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466413" y="4650971"/>
            <a:ext cx="6438224" cy="143778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등록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업로드를 수행하고 업로드에 성공하면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 목록 화면으로 이동 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등록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59" y="1878077"/>
            <a:ext cx="10274147" cy="613019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89379" y="3813578"/>
            <a:ext cx="2680856" cy="126789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전체 책 목록을 불러와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89860" y="3813580"/>
            <a:ext cx="5399519" cy="328789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2289860" y="3176912"/>
            <a:ext cx="5399519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직사각형 32"/>
          <p:cNvSpPr/>
          <p:nvPr/>
        </p:nvSpPr>
        <p:spPr>
          <a:xfrm flipH="1">
            <a:off x="7689376" y="3176912"/>
            <a:ext cx="2930240" cy="49581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책을 분류하는 값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781300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4" y="2075260"/>
            <a:ext cx="7944959" cy="325800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flipV="1">
            <a:off x="513934" y="1993160"/>
            <a:ext cx="7944959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직사각형 23"/>
          <p:cNvSpPr/>
          <p:nvPr/>
        </p:nvSpPr>
        <p:spPr>
          <a:xfrm>
            <a:off x="513929" y="1423206"/>
            <a:ext cx="7944963" cy="58633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관리자 메인화면으로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44078" y="3388541"/>
            <a:ext cx="4192608" cy="44474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4936686" y="3359333"/>
            <a:ext cx="6012339" cy="25157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 flipV="1">
            <a:off x="10949026" y="2611316"/>
            <a:ext cx="6158567" cy="149603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직사각형 27"/>
          <p:cNvSpPr/>
          <p:nvPr/>
        </p:nvSpPr>
        <p:spPr>
          <a:xfrm>
            <a:off x="5634954" y="3613218"/>
            <a:ext cx="3952701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버튼을 클릭하면 각각의 페이지로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513932" y="4236440"/>
            <a:ext cx="3003864" cy="109682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직사각형 29"/>
          <p:cNvSpPr/>
          <p:nvPr/>
        </p:nvSpPr>
        <p:spPr>
          <a:xfrm>
            <a:off x="513929" y="5333262"/>
            <a:ext cx="4552595" cy="8008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등록된 책이 하나도 없으면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 상품이 없다는 화면 출력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18" y="1369060"/>
            <a:ext cx="8141423" cy="8192372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900624"/>
            <a:ext cx="6187352" cy="7687748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7102287" y="2513188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---&gt;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6574927"/>
            <a:ext cx="11288700" cy="2986505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126" y="2011853"/>
            <a:ext cx="6916115" cy="597300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8461860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7126" y="4354455"/>
            <a:ext cx="6630221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77124" y="6059979"/>
            <a:ext cx="6904542" cy="170552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2310" y="8919467"/>
            <a:ext cx="10881398" cy="2540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6842745" y="4727482"/>
            <a:ext cx="3254643" cy="421411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3"/>
          <p:cNvCxnSpPr>
            <a:stCxn id="25" idx="3"/>
            <a:endCxn id="24" idx="2"/>
          </p:cNvCxnSpPr>
          <p:nvPr/>
        </p:nvCxnSpPr>
        <p:spPr>
          <a:xfrm flipV="1">
            <a:off x="11803707" y="7765504"/>
            <a:ext cx="2225688" cy="128098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13317" y="3940268"/>
            <a:ext cx="5589489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수정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등록 화면에 수정할 데이터가 입력된 화면으로 이동 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029395" y="8068179"/>
            <a:ext cx="3622311" cy="97830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삭제 버튼을 클릭하면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상품 삭제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00325" y="584101"/>
            <a:ext cx="3591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상품 수정</a:t>
            </a:r>
            <a:r>
              <a:rPr lang="en-US" altLang="ko-KR" sz="2700" dirty="0">
                <a:solidFill>
                  <a:srgbClr val="5D6DBE"/>
                </a:solidFill>
              </a:rPr>
              <a:t>/</a:t>
            </a:r>
            <a:r>
              <a:rPr lang="ko-KR" altLang="en-US" sz="2700" dirty="0">
                <a:solidFill>
                  <a:srgbClr val="5D6DBE"/>
                </a:solidFill>
              </a:rPr>
              <a:t>삭제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131252" cy="46155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21594" y="6232460"/>
            <a:ext cx="5773188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에서 주문 목록의 수를 얻어내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 </a:t>
            </a:r>
            <a:r>
              <a:rPr lang="ko-KR" altLang="en-US" sz="2700" dirty="0">
                <a:solidFill>
                  <a:schemeClr val="tx1"/>
                </a:solidFill>
              </a:rPr>
              <a:t>이상이면 구매 목록을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52" y="1616954"/>
            <a:ext cx="6873246" cy="1514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9" y="2773580"/>
            <a:ext cx="7975649" cy="32159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1" y="6523927"/>
            <a:ext cx="16770593" cy="28590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82288" y="2691481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2286" y="2151313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2286" y="363049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63940" y="1820117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2374" y="4051051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관리자 메인으로 버튼을 </a:t>
            </a:r>
            <a:r>
              <a:rPr lang="ko-KR" altLang="en-US" sz="2700">
                <a:solidFill>
                  <a:schemeClr val="tx1"/>
                </a:solidFill>
              </a:rPr>
              <a:t>누르면 메인화면으로 </a:t>
            </a:r>
            <a:r>
              <a:rPr lang="ko-KR" altLang="en-US" sz="2700" dirty="0">
                <a:solidFill>
                  <a:schemeClr val="tx1"/>
                </a:solidFill>
              </a:rPr>
              <a:t>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3"/>
          <p:cNvCxnSpPr>
            <a:stCxn id="25" idx="3"/>
            <a:endCxn id="26" idx="2"/>
          </p:cNvCxnSpPr>
          <p:nvPr/>
        </p:nvCxnSpPr>
        <p:spPr>
          <a:xfrm flipV="1">
            <a:off x="5137268" y="2905297"/>
            <a:ext cx="7843377" cy="114819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8660" y="4690736"/>
            <a:ext cx="2934785" cy="129883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53444" y="5445586"/>
            <a:ext cx="8124977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주문 내역이 없으면 </a:t>
            </a:r>
            <a:r>
              <a:rPr lang="en-US" altLang="ko-KR" sz="2700" dirty="0">
                <a:solidFill>
                  <a:schemeClr val="tx1"/>
                </a:solidFill>
              </a:rPr>
              <a:t>‘</a:t>
            </a:r>
            <a:r>
              <a:rPr lang="ko-KR" altLang="en-US" sz="2700" dirty="0">
                <a:solidFill>
                  <a:schemeClr val="tx1"/>
                </a:solidFill>
              </a:rPr>
              <a:t>주문 목록이 없습니다</a:t>
            </a:r>
            <a:r>
              <a:rPr lang="en-US" altLang="ko-KR" sz="2700" dirty="0">
                <a:solidFill>
                  <a:schemeClr val="tx1"/>
                </a:solidFill>
              </a:rPr>
              <a:t>.’ </a:t>
            </a:r>
            <a:r>
              <a:rPr lang="ko-KR" altLang="en-US" sz="2700" dirty="0">
                <a:solidFill>
                  <a:schemeClr val="tx1"/>
                </a:solidFill>
              </a:rPr>
              <a:t>출력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1658991"/>
            <a:ext cx="6374802" cy="55743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8" y="1866244"/>
            <a:ext cx="9819482" cy="515987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117208" y="7234570"/>
            <a:ext cx="2256906" cy="126695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화면 출력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(</a:t>
            </a:r>
            <a:r>
              <a:rPr lang="ko-KR" altLang="en-US" sz="2700" dirty="0">
                <a:solidFill>
                  <a:schemeClr val="tx1"/>
                </a:solidFill>
              </a:rPr>
              <a:t>테이블 생성</a:t>
            </a:r>
            <a:r>
              <a:rPr lang="en-US" altLang="ko-KR" sz="2700" dirty="0">
                <a:solidFill>
                  <a:schemeClr val="tx1"/>
                </a:solidFill>
              </a:rPr>
              <a:t>)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009" y="1658992"/>
            <a:ext cx="16421681" cy="557437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00326" y="584101"/>
            <a:ext cx="27655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주문 목록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" y="1534855"/>
            <a:ext cx="10088384" cy="43725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22310" y="5907440"/>
            <a:ext cx="6983093" cy="60142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DB</a:t>
            </a:r>
            <a:r>
              <a:rPr lang="ko-KR" altLang="en-US" sz="2700" dirty="0">
                <a:solidFill>
                  <a:schemeClr val="tx1"/>
                </a:solidFill>
              </a:rPr>
              <a:t>에 등록된 </a:t>
            </a:r>
            <a:r>
              <a:rPr lang="en-US" altLang="ko-KR" sz="2700" dirty="0">
                <a:solidFill>
                  <a:schemeClr val="tx1"/>
                </a:solidFill>
              </a:rPr>
              <a:t>QnA</a:t>
            </a:r>
            <a:r>
              <a:rPr lang="ko-KR" altLang="en-US" sz="2700" dirty="0">
                <a:solidFill>
                  <a:schemeClr val="tx1"/>
                </a:solidFill>
              </a:rPr>
              <a:t>를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81" y="1534854"/>
            <a:ext cx="6758931" cy="40725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0684565" y="1757273"/>
            <a:ext cx="6433410" cy="108518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32597" y="3027026"/>
            <a:ext cx="6497843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34813" y="4299878"/>
            <a:ext cx="6732699" cy="1105071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" y="2011853"/>
            <a:ext cx="10145541" cy="75305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5011" y="1992839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009" y="1452671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1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5007" y="2833688"/>
            <a:ext cx="4454982" cy="845979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1" idx="3"/>
            <a:endCxn id="24" idx="1"/>
          </p:cNvCxnSpPr>
          <p:nvPr/>
        </p:nvCxnSpPr>
        <p:spPr>
          <a:xfrm flipV="1">
            <a:off x="4969990" y="2299863"/>
            <a:ext cx="5714576" cy="956814"/>
          </a:xfrm>
          <a:prstGeom prst="bentConnector3">
            <a:avLst>
              <a:gd name="adj1" fmla="val 9473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15008" y="3660631"/>
            <a:ext cx="2614736" cy="84087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3"/>
          <p:cNvCxnSpPr>
            <a:stCxn id="27" idx="3"/>
            <a:endCxn id="61" idx="1"/>
          </p:cNvCxnSpPr>
          <p:nvPr/>
        </p:nvCxnSpPr>
        <p:spPr>
          <a:xfrm>
            <a:off x="3129743" y="4081067"/>
            <a:ext cx="682406" cy="247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72342" y="6533804"/>
            <a:ext cx="4985858" cy="83543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2341" y="7369235"/>
            <a:ext cx="9564192" cy="130925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"/>
          <p:cNvCxnSpPr>
            <a:stCxn id="31" idx="3"/>
          </p:cNvCxnSpPr>
          <p:nvPr/>
        </p:nvCxnSpPr>
        <p:spPr>
          <a:xfrm flipV="1">
            <a:off x="10636534" y="5404949"/>
            <a:ext cx="211577" cy="2618913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"/>
          <p:cNvCxnSpPr>
            <a:stCxn id="30" idx="3"/>
            <a:endCxn id="32" idx="1"/>
          </p:cNvCxnSpPr>
          <p:nvPr/>
        </p:nvCxnSpPr>
        <p:spPr>
          <a:xfrm flipV="1">
            <a:off x="6058199" y="3579561"/>
            <a:ext cx="4674398" cy="3371958"/>
          </a:xfrm>
          <a:prstGeom prst="bentConnector3">
            <a:avLst>
              <a:gd name="adj1" fmla="val 7961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834395" y="270492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12149" y="3813923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215422" y="6411650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4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291063" y="5917307"/>
            <a:ext cx="557048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237" y="2157566"/>
            <a:ext cx="8044985" cy="7116168"/>
          </a:xfrm>
          <a:prstGeom prst="rect">
            <a:avLst/>
          </a:prstGeom>
        </p:spPr>
      </p:pic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15010" y="1616954"/>
          <a:ext cx="9344643" cy="7354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38">
                  <a:extLst>
                    <a:ext uri="{9D8B030D-6E8A-4147-A177-3AD203B41FA5}">
                      <a16:colId xmlns:a16="http://schemas.microsoft.com/office/drawing/2014/main" val="2488255712"/>
                    </a:ext>
                  </a:extLst>
                </a:gridCol>
                <a:gridCol w="8452605">
                  <a:extLst>
                    <a:ext uri="{9D8B030D-6E8A-4147-A177-3AD203B41FA5}">
                      <a16:colId xmlns:a16="http://schemas.microsoft.com/office/drawing/2014/main" val="1816796874"/>
                    </a:ext>
                  </a:extLst>
                </a:gridCol>
              </a:tblGrid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1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로그인 상태가 아니면 관리자 메인화면으로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90665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2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관리자 메인으로 버튼을 클릭하면 관리자 메인화면으로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90398"/>
                  </a:ext>
                </a:extLst>
              </a:tr>
              <a:tr h="1455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3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등록된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가 </a:t>
                      </a:r>
                      <a:r>
                        <a:rPr lang="en-US" altLang="ko-KR" sz="2700" dirty="0" smtClean="0"/>
                        <a:t>0</a:t>
                      </a:r>
                      <a:r>
                        <a:rPr lang="ko-KR" altLang="en-US" sz="2700" dirty="0" smtClean="0"/>
                        <a:t>개면 </a:t>
                      </a:r>
                      <a:r>
                        <a:rPr lang="en-US" altLang="ko-KR" sz="2700" dirty="0" smtClean="0"/>
                        <a:t>‘</a:t>
                      </a:r>
                      <a:r>
                        <a:rPr lang="ko-KR" altLang="en-US" sz="2700" dirty="0" smtClean="0"/>
                        <a:t>등록된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가 없습니다</a:t>
                      </a:r>
                      <a:r>
                        <a:rPr lang="en-US" altLang="ko-KR" sz="2700" dirty="0" smtClean="0"/>
                        <a:t>.’</a:t>
                      </a:r>
                      <a:r>
                        <a:rPr lang="ko-KR" altLang="en-US" sz="2700" dirty="0" smtClean="0"/>
                        <a:t>를 화면에 출력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61602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4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 smtClean="0"/>
                        <a:t>이용자가 질문한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이면</a:t>
                      </a:r>
                      <a:r>
                        <a:rPr lang="en-US" altLang="ko-KR" sz="2700" baseline="0" dirty="0" smtClean="0"/>
                        <a:t> </a:t>
                      </a:r>
                      <a:r>
                        <a:rPr lang="ko-KR" altLang="en-US" sz="2700" baseline="0" dirty="0" smtClean="0"/>
                        <a:t>답변하기 버튼을 출력하고 답변하기 버튼을 클릭하면 </a:t>
                      </a:r>
                      <a:r>
                        <a:rPr lang="en-US" altLang="ko-KR" sz="2700" baseline="0" dirty="0" smtClean="0"/>
                        <a:t>QnA </a:t>
                      </a:r>
                      <a:r>
                        <a:rPr lang="ko-KR" altLang="en-US" sz="2700" baseline="0" dirty="0" smtClean="0"/>
                        <a:t>입력 화면으로 이동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4431"/>
                  </a:ext>
                </a:extLst>
              </a:tr>
              <a:tr h="1493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smtClean="0"/>
                        <a:t>5</a:t>
                      </a:r>
                      <a:endParaRPr lang="ko-KR" altLang="en-US" sz="2700" dirty="0"/>
                    </a:p>
                  </a:txBody>
                  <a:tcPr marL="137160" marR="137160" marT="68580" marB="6858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700" dirty="0" smtClean="0"/>
                        <a:t>관리자가 답변한 </a:t>
                      </a:r>
                      <a:r>
                        <a:rPr lang="en-US" altLang="ko-KR" sz="2700" dirty="0" smtClean="0"/>
                        <a:t>QnA</a:t>
                      </a:r>
                      <a:r>
                        <a:rPr lang="ko-KR" altLang="en-US" sz="2700" dirty="0" smtClean="0"/>
                        <a:t>이면</a:t>
                      </a:r>
                      <a:r>
                        <a:rPr lang="en-US" altLang="ko-KR" sz="2700" baseline="0" dirty="0" smtClean="0"/>
                        <a:t> </a:t>
                      </a:r>
                      <a:r>
                        <a:rPr lang="ko-KR" altLang="en-US" sz="2700" baseline="0" dirty="0" smtClean="0"/>
                        <a:t>수정하기 버튼을 출력하고 수정하기 버튼을 클릭하면 관리자 답변 글이 입력된 </a:t>
                      </a:r>
                      <a:r>
                        <a:rPr lang="en-US" altLang="ko-KR" sz="2700" baseline="0" dirty="0" smtClean="0"/>
                        <a:t>QnA </a:t>
                      </a:r>
                      <a:r>
                        <a:rPr lang="ko-KR" altLang="en-US" sz="2700" baseline="0" dirty="0" smtClean="0"/>
                        <a:t>입력 화면으로 이동</a:t>
                      </a:r>
                      <a:endParaRPr lang="ko-KR" altLang="en-US" sz="2700" dirty="0" smtClean="0"/>
                    </a:p>
                  </a:txBody>
                  <a:tcPr marL="137160" marR="137160" marT="68580" marB="6858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023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목록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94" y="1616954"/>
            <a:ext cx="10317015" cy="594443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21594" y="7564970"/>
            <a:ext cx="4636607" cy="1004120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답변할 글의 정보를</a:t>
            </a:r>
            <a:r>
              <a:rPr lang="en-US" altLang="ko-KR" sz="2700" dirty="0">
                <a:solidFill>
                  <a:schemeClr val="tx1"/>
                </a:solidFill>
              </a:rPr>
              <a:t> DB</a:t>
            </a:r>
            <a:r>
              <a:rPr lang="ko-KR" altLang="en-US" sz="2700" dirty="0">
                <a:solidFill>
                  <a:schemeClr val="tx1"/>
                </a:solidFill>
              </a:rPr>
              <a:t>에서 불러내 </a:t>
            </a:r>
            <a:r>
              <a:rPr lang="en-US" altLang="ko-KR" sz="2700" dirty="0">
                <a:solidFill>
                  <a:schemeClr val="tx1"/>
                </a:solidFill>
              </a:rPr>
              <a:t>JSP</a:t>
            </a:r>
            <a:r>
              <a:rPr lang="ko-KR" altLang="en-US" sz="2700" dirty="0">
                <a:solidFill>
                  <a:schemeClr val="tx1"/>
                </a:solidFill>
              </a:rPr>
              <a:t>로 전달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011300" y="2693740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6841" y="1817217"/>
            <a:ext cx="1982410" cy="1692895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40563" y="474209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74610" y="3439092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60783" y="8156231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55947" y="9534369"/>
            <a:ext cx="1461712" cy="727088"/>
          </a:xfrm>
          <a:prstGeom prst="rect">
            <a:avLst/>
          </a:prstGeom>
        </p:spPr>
      </p:pic>
      <p:pic>
        <p:nvPicPr>
          <p:cNvPr id="43" name="Object 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47315" y="178159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647315" y="265053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4647315" y="351946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647315" y="580280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647315" y="49338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647315" y="667173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645170" y="780352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645170" y="867245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/>
          <p:cNvSpPr/>
          <p:nvPr/>
        </p:nvSpPr>
        <p:spPr>
          <a:xfrm flipH="1">
            <a:off x="4645170" y="954138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88705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1614" y="2656703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567368" y="351011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7503" y="1551244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94643" y="2420177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09883" y="328911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138634" y="470351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15774" y="557245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1014" y="6441384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20851" y="7575386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97991" y="8444319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13231" y="9313252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645509" y="600921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622649" y="6878150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637889" y="7747083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67368" y="436826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78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79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4" y="1283811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200" y="-155878"/>
            <a:ext cx="5199477" cy="1690733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4" y="1138099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41" y="9561431"/>
            <a:ext cx="411398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9" y="9561431"/>
            <a:ext cx="407303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1000325" y="584101"/>
            <a:ext cx="26869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rgbClr val="5D6DBE"/>
                </a:solidFill>
              </a:rPr>
              <a:t>매니저 </a:t>
            </a:r>
            <a:r>
              <a:rPr lang="en-US" altLang="ko-KR" sz="2700" dirty="0">
                <a:solidFill>
                  <a:srgbClr val="5D6DBE"/>
                </a:solidFill>
              </a:rPr>
              <a:t>QnA </a:t>
            </a:r>
            <a:r>
              <a:rPr lang="ko-KR" altLang="en-US" sz="2700" dirty="0">
                <a:solidFill>
                  <a:srgbClr val="5D6DBE"/>
                </a:solidFill>
              </a:rPr>
              <a:t>답변</a:t>
            </a:r>
            <a:endParaRPr lang="ko-KR" altLang="en-US" sz="2700" dirty="0">
              <a:solidFill>
                <a:srgbClr val="5D6DB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28" y="2011853"/>
            <a:ext cx="6801800" cy="51442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7" y="2011853"/>
            <a:ext cx="8002116" cy="45297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2700" y="2011853"/>
            <a:ext cx="7975649" cy="760532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2699" y="1481918"/>
            <a:ext cx="7975649" cy="53923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로그인 상태가 아니면 매니저 메인화면으로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5109" y="2849777"/>
            <a:ext cx="6034881" cy="109707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13710" y="2898971"/>
            <a:ext cx="2185157" cy="2167553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답변하기 버튼을 입력하면 답변한 책의 정보를 추가로 전송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82559" y="5682344"/>
            <a:ext cx="3785789" cy="210864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3"/>
          <p:cNvCxnSpPr>
            <a:stCxn id="25" idx="3"/>
            <a:endCxn id="27" idx="1"/>
          </p:cNvCxnSpPr>
          <p:nvPr/>
        </p:nvCxnSpPr>
        <p:spPr>
          <a:xfrm flipV="1">
            <a:off x="5668348" y="4180139"/>
            <a:ext cx="4475039" cy="160763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143386" y="2426006"/>
            <a:ext cx="6418341" cy="3508265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"/>
          <p:cNvCxnSpPr>
            <a:endCxn id="27" idx="1"/>
          </p:cNvCxnSpPr>
          <p:nvPr/>
        </p:nvCxnSpPr>
        <p:spPr>
          <a:xfrm>
            <a:off x="6899990" y="3302320"/>
            <a:ext cx="3243396" cy="877820"/>
          </a:xfrm>
          <a:prstGeom prst="bentConnector3">
            <a:avLst>
              <a:gd name="adj1" fmla="val 31445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2559" y="5893208"/>
            <a:ext cx="3239949" cy="195017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"/>
          <p:cNvCxnSpPr>
            <a:stCxn id="37" idx="3"/>
            <a:endCxn id="41" idx="1"/>
          </p:cNvCxnSpPr>
          <p:nvPr/>
        </p:nvCxnSpPr>
        <p:spPr>
          <a:xfrm>
            <a:off x="5122508" y="5990717"/>
            <a:ext cx="5010539" cy="41941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133046" y="6032243"/>
            <a:ext cx="6074229" cy="755778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68057" y="6410596"/>
            <a:ext cx="4805312" cy="879386"/>
          </a:xfrm>
          <a:prstGeom prst="rect">
            <a:avLst/>
          </a:pr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solidFill>
                  <a:schemeClr val="tx1"/>
                </a:solidFill>
              </a:rPr>
              <a:t>취소 버튼을 입력하면 관리자 메인 화면으로 이동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4" y="1866900"/>
            <a:ext cx="16843919" cy="7542054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100" y="1393997"/>
            <a:ext cx="14507085" cy="8863545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7BFB86A-FA9E-41E6-A3FC-36DC95AC8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98" y="1639814"/>
            <a:ext cx="16154400" cy="8479547"/>
          </a:xfrm>
          <a:prstGeom prst="rect">
            <a:avLst/>
          </a:prstGeom>
        </p:spPr>
      </p:pic>
      <p:grpSp>
        <p:nvGrpSpPr>
          <p:cNvPr id="14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5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1723264"/>
            <a:ext cx="15697200" cy="8563735"/>
          </a:xfrm>
          <a:prstGeom prst="rect">
            <a:avLst/>
          </a:prstGeom>
          <a:ln>
            <a:noFill/>
          </a:ln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886</Words>
  <Application>Microsoft Office PowerPoint</Application>
  <PresentationFormat>사용자 지정</PresentationFormat>
  <Paragraphs>258</Paragraphs>
  <Slides>51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?? ??</vt:lpstr>
      <vt:lpstr>맑은 고딕</vt:lpstr>
      <vt:lpstr>Arial</vt:lpstr>
      <vt:lpstr>Calibri</vt:lpstr>
      <vt:lpstr>Lucida Console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70</cp:revision>
  <dcterms:created xsi:type="dcterms:W3CDTF">2022-07-22T17:10:31Z</dcterms:created>
  <dcterms:modified xsi:type="dcterms:W3CDTF">2022-07-28T04:29:05Z</dcterms:modified>
</cp:coreProperties>
</file>