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A7043-ADF5-4F84-8D13-079746918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5F06E-1970-4493-B3BD-1CC147704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94520-944C-4C78-931A-FEFF01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FC8E6-4047-45A7-9D08-69C4E4D9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D806-DB6F-40DF-8CA5-ECBCB67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7361E-BDBA-440A-9B0E-20BD298A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10369-2CA1-402A-9767-1FEE2EE4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31B42-4DAF-40E4-9296-7EB128D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0D0EC-46DE-4AF0-80DD-C3B076C9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CD6D-18AB-49B0-BF52-198288DB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4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8E524-136C-4527-B0F2-C4367B30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3DF9-0DB0-4196-A896-0348236DB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586C7-9B76-4B5E-A9E4-2E21096B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6E533-63EE-48A2-BF90-6758A644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D172D-7556-4853-8C83-16AAFD87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690AE-8D91-4F25-8C1E-66A30151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18F63-5562-488E-BF16-28439746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0361-1E36-4800-A035-97646AF1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5370A-0CBD-462C-8F3F-DCE3C2D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5B957-DDC4-4D69-9ABA-8F290175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6F56-027C-418D-8098-1EEF87DC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92E60-A652-4460-9534-EE9519AD5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46ACA-3182-4DD9-8024-4C30309B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59B3-2227-4F86-92DB-E106D63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4F243-E577-4E04-805C-CB1D9F61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65A74-A3B3-43F1-A117-6715CA6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3762C-3CEA-410B-8AB9-5BC72360B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D00C8-BE82-405A-989B-BB2EF743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4C1F-2E25-46AE-9A41-BEF0A037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AA4F9-53F7-4AB0-A415-03F85DC2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59BEE-D165-482B-9AAB-17C04058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C1B2-FDDD-42C8-A620-1F1EF157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6C0F9-70DC-4F3B-8088-2BF5CB1B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7E989C-2560-4C8C-8702-B7C8540C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AE3881-A69E-4A2B-902D-BA6D3A567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134C3-ABA8-4C3A-83F2-8F76401E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090DC-6206-4AC9-AECC-400D8FD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91C9A-5B31-4CC4-A9AF-450AE5D5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DAEC7A-33A4-449F-A83D-A1F5F1CB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C68C4-8269-42FB-8902-E1038A3E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724F02-6749-430B-A103-EFA9E226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DAC01-DCAA-41B0-96DD-77A5E6A3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C612F-7027-475D-85C2-29304B89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AE67B-DCB3-419F-8A32-76715F97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153073-0805-4DE2-A63F-C794B0C3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736A3-7DA9-4CE1-9C96-A6BD797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7C9CF-9452-402A-8ED1-2E6746EC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D7C74-25D0-4A3D-B866-7D774CCF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2934E-ADF2-4DD8-AC6C-2E75789D8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46488-6FE6-4617-B8B4-3DB6BA8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82578-7238-459A-8124-32841F01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4EFC8-2313-424F-83DB-A4565181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B1B2-D0DE-4DFB-9EC4-FF154952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F7AC2-A895-4845-8163-3B31A7E6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906D0-F08E-4B1E-8C91-1434BC6A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A1D0F-B8E3-4C4C-BCB2-DFCCAC28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B80F8-3EBD-41D2-B35E-B9E60BF1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5DD5D-3EE5-43C9-8203-29FA2C05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6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25A64D-7D82-4574-90BE-65E989A1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B65D9-EDDD-485B-B829-B07772C1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35AE2-3847-4857-93B2-41F938C69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1FC9F-8BCE-4F2B-9987-2981E304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720F5-E1D6-4101-8070-65417AEB9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A3675CD-23D1-49E4-A0D2-0AACDF9C31D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8590661" y="4234681"/>
            <a:ext cx="0" cy="187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EAAE02-C227-4BC0-BFD5-77EC2351A3D9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5911715" y="2686659"/>
            <a:ext cx="4679869" cy="10758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8BCAF-F34F-456B-B5C0-F0EBEC05275E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1043879" y="1768820"/>
            <a:ext cx="0" cy="40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5458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5759" y="6374287"/>
            <a:ext cx="271535" cy="265515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FC635CD6-5236-418B-A746-8D7621BFABF9}"/>
              </a:ext>
            </a:extLst>
          </p:cNvPr>
          <p:cNvSpPr/>
          <p:nvPr/>
        </p:nvSpPr>
        <p:spPr>
          <a:xfrm>
            <a:off x="371526" y="1237130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메인페이지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F876F5E-EC90-4606-A916-9B032A8BC021}"/>
              </a:ext>
            </a:extLst>
          </p:cNvPr>
          <p:cNvSpPr/>
          <p:nvPr/>
        </p:nvSpPr>
        <p:spPr>
          <a:xfrm>
            <a:off x="371526" y="2434530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메뉴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1CABC18-33F0-493A-808D-C2F039202B92}"/>
              </a:ext>
            </a:extLst>
          </p:cNvPr>
          <p:cNvSpPr/>
          <p:nvPr/>
        </p:nvSpPr>
        <p:spPr>
          <a:xfrm>
            <a:off x="371526" y="3625936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도서리스트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C2156B8-A613-4EA9-BE98-A22314B11E0F}"/>
              </a:ext>
            </a:extLst>
          </p:cNvPr>
          <p:cNvSpPr/>
          <p:nvPr/>
        </p:nvSpPr>
        <p:spPr>
          <a:xfrm>
            <a:off x="371526" y="4817342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7030A0"/>
                </a:solidFill>
              </a:rPr>
              <a:t>더보기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6508A75-0EAA-4667-9D47-CB34347CEB1A}"/>
              </a:ext>
            </a:extLst>
          </p:cNvPr>
          <p:cNvSpPr/>
          <p:nvPr/>
        </p:nvSpPr>
        <p:spPr>
          <a:xfrm>
            <a:off x="371526" y="5855836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로그인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2174105F-7303-411A-A1A3-01FEC5E3E0E2}"/>
              </a:ext>
            </a:extLst>
          </p:cNvPr>
          <p:cNvSpPr/>
          <p:nvPr/>
        </p:nvSpPr>
        <p:spPr>
          <a:xfrm>
            <a:off x="2436993" y="163403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문학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FE6B76C-BE3E-46CF-854C-E2712951AC92}"/>
              </a:ext>
            </a:extLst>
          </p:cNvPr>
          <p:cNvSpPr/>
          <p:nvPr/>
        </p:nvSpPr>
        <p:spPr>
          <a:xfrm>
            <a:off x="2436993" y="216572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어학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1CD8EFB-C380-4F29-B647-C3E1942065AD}"/>
              </a:ext>
            </a:extLst>
          </p:cNvPr>
          <p:cNvSpPr/>
          <p:nvPr/>
        </p:nvSpPr>
        <p:spPr>
          <a:xfrm>
            <a:off x="2436993" y="269741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컴퓨터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965D7A5-0CB5-4223-BFFB-64CE5A3A292E}"/>
              </a:ext>
            </a:extLst>
          </p:cNvPr>
          <p:cNvSpPr/>
          <p:nvPr/>
        </p:nvSpPr>
        <p:spPr>
          <a:xfrm>
            <a:off x="2436993" y="322910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전체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7995F96-1A44-403B-92A2-60C53BA389EF}"/>
              </a:ext>
            </a:extLst>
          </p:cNvPr>
          <p:cNvSpPr/>
          <p:nvPr/>
        </p:nvSpPr>
        <p:spPr>
          <a:xfrm>
            <a:off x="4567009" y="2431572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도서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상세정보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268BBF7D-FC3D-4630-914E-A5FB5BECF0CE}"/>
              </a:ext>
            </a:extLst>
          </p:cNvPr>
          <p:cNvSpPr/>
          <p:nvPr/>
        </p:nvSpPr>
        <p:spPr>
          <a:xfrm>
            <a:off x="4567009" y="3622978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Q&amp;A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D2D5B09-836A-4C7D-9A6C-6D355B635AD7}"/>
              </a:ext>
            </a:extLst>
          </p:cNvPr>
          <p:cNvSpPr/>
          <p:nvPr/>
        </p:nvSpPr>
        <p:spPr>
          <a:xfrm>
            <a:off x="6697025" y="2420814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장바구니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담기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7770076-5E47-4F6E-A95B-44B49E6DD735}"/>
              </a:ext>
            </a:extLst>
          </p:cNvPr>
          <p:cNvSpPr/>
          <p:nvPr/>
        </p:nvSpPr>
        <p:spPr>
          <a:xfrm>
            <a:off x="8759642" y="2420814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주문하기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02C0BF6-2601-4A3C-AA02-E8AF7647CF45}"/>
              </a:ext>
            </a:extLst>
          </p:cNvPr>
          <p:cNvSpPr/>
          <p:nvPr/>
        </p:nvSpPr>
        <p:spPr>
          <a:xfrm>
            <a:off x="10591584" y="2420814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주문완료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167DD4A-1815-4223-AB53-B71259DF8A1D}"/>
              </a:ext>
            </a:extLst>
          </p:cNvPr>
          <p:cNvSpPr/>
          <p:nvPr/>
        </p:nvSpPr>
        <p:spPr>
          <a:xfrm>
            <a:off x="7918308" y="3702991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상품등록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8C09294-2155-4C2F-8F66-5E8684080702}"/>
              </a:ext>
            </a:extLst>
          </p:cNvPr>
          <p:cNvSpPr/>
          <p:nvPr/>
        </p:nvSpPr>
        <p:spPr>
          <a:xfrm>
            <a:off x="7918308" y="4504698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상품수정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DB670ADA-B801-4282-92D0-8045004D47AE}"/>
              </a:ext>
            </a:extLst>
          </p:cNvPr>
          <p:cNvSpPr/>
          <p:nvPr/>
        </p:nvSpPr>
        <p:spPr>
          <a:xfrm>
            <a:off x="7918308" y="5306405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전체 구매목록 확인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ED6A8D-2CBE-4BF5-ABBF-CDE9CAAF6FC8}"/>
              </a:ext>
            </a:extLst>
          </p:cNvPr>
          <p:cNvSpPr/>
          <p:nvPr/>
        </p:nvSpPr>
        <p:spPr>
          <a:xfrm>
            <a:off x="7918308" y="6108112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답변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BB1C2-D69D-4629-AC8D-CE5D51603D63}"/>
              </a:ext>
            </a:extLst>
          </p:cNvPr>
          <p:cNvCxnSpPr>
            <a:stCxn id="17" idx="3"/>
          </p:cNvCxnSpPr>
          <p:nvPr/>
        </p:nvCxnSpPr>
        <p:spPr>
          <a:xfrm>
            <a:off x="1716232" y="2700375"/>
            <a:ext cx="720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94D9C1-222F-4C8C-9ACD-B9C54EEAFD95}"/>
              </a:ext>
            </a:extLst>
          </p:cNvPr>
          <p:cNvCxnSpPr>
            <a:endCxn id="25" idx="1"/>
          </p:cNvCxnSpPr>
          <p:nvPr/>
        </p:nvCxnSpPr>
        <p:spPr>
          <a:xfrm>
            <a:off x="3781699" y="2697417"/>
            <a:ext cx="78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F06F14-1835-44FE-BB0A-65A2733ADB4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5239362" y="2963262"/>
            <a:ext cx="0" cy="65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F6846AB-B8E4-44FA-8F19-993F72E83389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5443370" y="3108960"/>
            <a:ext cx="2474939" cy="8598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D84D204-CD85-482E-B510-18FA06F829C9}"/>
              </a:ext>
            </a:extLst>
          </p:cNvPr>
          <p:cNvCxnSpPr>
            <a:stCxn id="31" idx="1"/>
          </p:cNvCxnSpPr>
          <p:nvPr/>
        </p:nvCxnSpPr>
        <p:spPr>
          <a:xfrm rot="10800000">
            <a:off x="6680840" y="3229107"/>
            <a:ext cx="1237469" cy="1541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AA9E6DD-9FEA-4131-A21B-909530598325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9263014" y="2952504"/>
            <a:ext cx="2000923" cy="26197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20A7CD8-A2D7-4FEA-84C8-2A4E25B9E943}"/>
              </a:ext>
            </a:extLst>
          </p:cNvPr>
          <p:cNvCxnSpPr>
            <a:stCxn id="33" idx="1"/>
            <a:endCxn id="26" idx="2"/>
          </p:cNvCxnSpPr>
          <p:nvPr/>
        </p:nvCxnSpPr>
        <p:spPr>
          <a:xfrm rot="10800000">
            <a:off x="5239362" y="4154669"/>
            <a:ext cx="2678946" cy="2219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F57A147-C3CF-4875-8D7B-0A2AFD93181E}"/>
              </a:ext>
            </a:extLst>
          </p:cNvPr>
          <p:cNvCxnSpPr/>
          <p:nvPr/>
        </p:nvCxnSpPr>
        <p:spPr>
          <a:xfrm flipV="1">
            <a:off x="5443369" y="2974020"/>
            <a:ext cx="0" cy="14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5C2E60-B274-4407-8057-F60BB3314088}"/>
              </a:ext>
            </a:extLst>
          </p:cNvPr>
          <p:cNvSpPr/>
          <p:nvPr/>
        </p:nvSpPr>
        <p:spPr>
          <a:xfrm>
            <a:off x="479107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7D6903-C59E-4372-8950-C202F70F8366}"/>
              </a:ext>
            </a:extLst>
          </p:cNvPr>
          <p:cNvSpPr/>
          <p:nvPr/>
        </p:nvSpPr>
        <p:spPr>
          <a:xfrm>
            <a:off x="614874" y="2354018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0340C15-7486-4C2B-91C8-9CD64CF7A1DC}"/>
              </a:ext>
            </a:extLst>
          </p:cNvPr>
          <p:cNvSpPr/>
          <p:nvPr/>
        </p:nvSpPr>
        <p:spPr>
          <a:xfrm>
            <a:off x="1968158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5180BA-DBB2-4546-8D0F-79DDB491C02B}"/>
              </a:ext>
            </a:extLst>
          </p:cNvPr>
          <p:cNvSpPr/>
          <p:nvPr/>
        </p:nvSpPr>
        <p:spPr>
          <a:xfrm>
            <a:off x="614875" y="2956157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338C6-49B7-491B-ACBF-7B7D5C784D51}"/>
              </a:ext>
            </a:extLst>
          </p:cNvPr>
          <p:cNvSpPr/>
          <p:nvPr/>
        </p:nvSpPr>
        <p:spPr>
          <a:xfrm>
            <a:off x="614875" y="3558296"/>
            <a:ext cx="4753190" cy="2433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리스트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도서 상세보기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82215-02D4-4DD8-BEFA-3A335A8F6434}"/>
              </a:ext>
            </a:extLst>
          </p:cNvPr>
          <p:cNvSpPr/>
          <p:nvPr/>
        </p:nvSpPr>
        <p:spPr>
          <a:xfrm>
            <a:off x="6331267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4D86FD-DA38-4C43-A8B2-30ECF0C1ED29}"/>
              </a:ext>
            </a:extLst>
          </p:cNvPr>
          <p:cNvSpPr/>
          <p:nvPr/>
        </p:nvSpPr>
        <p:spPr>
          <a:xfrm>
            <a:off x="6467034" y="2354018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5AB0F5-B87B-4086-A819-9514D0155C85}"/>
              </a:ext>
            </a:extLst>
          </p:cNvPr>
          <p:cNvSpPr/>
          <p:nvPr/>
        </p:nvSpPr>
        <p:spPr>
          <a:xfrm>
            <a:off x="7820318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AECA67-0157-4E5B-AC6D-B51511391916}"/>
              </a:ext>
            </a:extLst>
          </p:cNvPr>
          <p:cNvSpPr/>
          <p:nvPr/>
        </p:nvSpPr>
        <p:spPr>
          <a:xfrm>
            <a:off x="6467035" y="2956157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D457D3-BFF4-4206-9274-81C4BBCBA53A}"/>
              </a:ext>
            </a:extLst>
          </p:cNvPr>
          <p:cNvSpPr/>
          <p:nvPr/>
        </p:nvSpPr>
        <p:spPr>
          <a:xfrm>
            <a:off x="6467035" y="3558296"/>
            <a:ext cx="4753190" cy="16376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FBB22-20FA-4DB1-8128-092FCD8F2155}"/>
              </a:ext>
            </a:extLst>
          </p:cNvPr>
          <p:cNvSpPr/>
          <p:nvPr/>
        </p:nvSpPr>
        <p:spPr>
          <a:xfrm>
            <a:off x="6675963" y="3752121"/>
            <a:ext cx="875905" cy="884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63ED72C-55F4-4F3B-AEE1-8F34FB658D34}"/>
              </a:ext>
            </a:extLst>
          </p:cNvPr>
          <p:cNvSpPr/>
          <p:nvPr/>
        </p:nvSpPr>
        <p:spPr>
          <a:xfrm>
            <a:off x="6467035" y="5464998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CD0F0-3603-4EEA-B0D0-7B383BA3446C}"/>
              </a:ext>
            </a:extLst>
          </p:cNvPr>
          <p:cNvSpPr txBox="1"/>
          <p:nvPr/>
        </p:nvSpPr>
        <p:spPr>
          <a:xfrm>
            <a:off x="2237344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메인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CCCB5-B2AE-4642-8C75-E284DCCCED61}"/>
              </a:ext>
            </a:extLst>
          </p:cNvPr>
          <p:cNvSpPr txBox="1"/>
          <p:nvPr/>
        </p:nvSpPr>
        <p:spPr>
          <a:xfrm>
            <a:off x="8122618" y="1585955"/>
            <a:ext cx="158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도서상세정보</a:t>
            </a:r>
          </a:p>
        </p:txBody>
      </p:sp>
    </p:spTree>
    <p:extLst>
      <p:ext uri="{BB962C8B-B14F-4D97-AF65-F5344CB8AC3E}">
        <p14:creationId xmlns:p14="http://schemas.microsoft.com/office/powerpoint/2010/main" val="343188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3EF0E2-1FAD-4DE2-A165-632BF40DD51E}"/>
              </a:ext>
            </a:extLst>
          </p:cNvPr>
          <p:cNvSpPr/>
          <p:nvPr/>
        </p:nvSpPr>
        <p:spPr>
          <a:xfrm>
            <a:off x="479107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5FC5-FE9B-4C95-87D5-DBE2A3BAA3F6}"/>
              </a:ext>
            </a:extLst>
          </p:cNvPr>
          <p:cNvSpPr/>
          <p:nvPr/>
        </p:nvSpPr>
        <p:spPr>
          <a:xfrm>
            <a:off x="1716668" y="5522949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B75D89-DF5C-43ED-A3E5-4CD1008837CF}"/>
              </a:ext>
            </a:extLst>
          </p:cNvPr>
          <p:cNvSpPr/>
          <p:nvPr/>
        </p:nvSpPr>
        <p:spPr>
          <a:xfrm>
            <a:off x="1968158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AC8E8F-5A94-46E0-B261-9FCA2E95C2FF}"/>
              </a:ext>
            </a:extLst>
          </p:cNvPr>
          <p:cNvSpPr/>
          <p:nvPr/>
        </p:nvSpPr>
        <p:spPr>
          <a:xfrm>
            <a:off x="614875" y="2956157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3806C8-9C93-454D-8E13-B4491C85374A}"/>
              </a:ext>
            </a:extLst>
          </p:cNvPr>
          <p:cNvSpPr/>
          <p:nvPr/>
        </p:nvSpPr>
        <p:spPr>
          <a:xfrm>
            <a:off x="614875" y="3558296"/>
            <a:ext cx="4753190" cy="17990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AB297-3382-415C-A210-0D088C90A874}"/>
              </a:ext>
            </a:extLst>
          </p:cNvPr>
          <p:cNvSpPr txBox="1"/>
          <p:nvPr/>
        </p:nvSpPr>
        <p:spPr>
          <a:xfrm>
            <a:off x="2237344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장바구니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48419B-FC77-4CA9-8833-08E82FA5ACCC}"/>
              </a:ext>
            </a:extLst>
          </p:cNvPr>
          <p:cNvSpPr/>
          <p:nvPr/>
        </p:nvSpPr>
        <p:spPr>
          <a:xfrm>
            <a:off x="3075253" y="5522949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비우기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2E6B36D-E1FC-4B4C-98BB-E78194569347}"/>
              </a:ext>
            </a:extLst>
          </p:cNvPr>
          <p:cNvSpPr/>
          <p:nvPr/>
        </p:nvSpPr>
        <p:spPr>
          <a:xfrm>
            <a:off x="649892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CA8DAC-80EB-4BD8-95C1-8582439D6316}"/>
              </a:ext>
            </a:extLst>
          </p:cNvPr>
          <p:cNvSpPr/>
          <p:nvPr/>
        </p:nvSpPr>
        <p:spPr>
          <a:xfrm>
            <a:off x="6319825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D31AFE-D791-4AAD-8556-A39B956692AA}"/>
              </a:ext>
            </a:extLst>
          </p:cNvPr>
          <p:cNvSpPr/>
          <p:nvPr/>
        </p:nvSpPr>
        <p:spPr>
          <a:xfrm>
            <a:off x="7557386" y="5609013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E93638-1137-4795-A847-7FE13889847F}"/>
              </a:ext>
            </a:extLst>
          </p:cNvPr>
          <p:cNvSpPr/>
          <p:nvPr/>
        </p:nvSpPr>
        <p:spPr>
          <a:xfrm>
            <a:off x="7808876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7A1D13-320F-4B32-8FEE-B3A873A501E4}"/>
              </a:ext>
            </a:extLst>
          </p:cNvPr>
          <p:cNvSpPr/>
          <p:nvPr/>
        </p:nvSpPr>
        <p:spPr>
          <a:xfrm>
            <a:off x="6455593" y="2956156"/>
            <a:ext cx="4753190" cy="993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CE4FC-F7ED-4932-9CA1-193CA25157BE}"/>
              </a:ext>
            </a:extLst>
          </p:cNvPr>
          <p:cNvSpPr txBox="1"/>
          <p:nvPr/>
        </p:nvSpPr>
        <p:spPr>
          <a:xfrm>
            <a:off x="8078062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구매하기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C73CF0-07C8-4247-BF27-F8DEE6C7C192}"/>
              </a:ext>
            </a:extLst>
          </p:cNvPr>
          <p:cNvSpPr/>
          <p:nvPr/>
        </p:nvSpPr>
        <p:spPr>
          <a:xfrm>
            <a:off x="8915971" y="5609013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F79856-BA7F-486A-9912-7AA9D4511B67}"/>
              </a:ext>
            </a:extLst>
          </p:cNvPr>
          <p:cNvSpPr/>
          <p:nvPr/>
        </p:nvSpPr>
        <p:spPr>
          <a:xfrm>
            <a:off x="6490610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50A12B-4B22-47BC-AA3B-F4EB6CAACC33}"/>
              </a:ext>
            </a:extLst>
          </p:cNvPr>
          <p:cNvSpPr/>
          <p:nvPr/>
        </p:nvSpPr>
        <p:spPr>
          <a:xfrm>
            <a:off x="6455592" y="4052057"/>
            <a:ext cx="4753190" cy="788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주문자 정보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2B7685-C3A1-48A6-8872-5937D65D12F7}"/>
              </a:ext>
            </a:extLst>
          </p:cNvPr>
          <p:cNvSpPr/>
          <p:nvPr/>
        </p:nvSpPr>
        <p:spPr>
          <a:xfrm>
            <a:off x="6455592" y="4957331"/>
            <a:ext cx="4753190" cy="548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277077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850F27-4D35-4156-9B5D-D84C02B48AFB}"/>
              </a:ext>
            </a:extLst>
          </p:cNvPr>
          <p:cNvSpPr/>
          <p:nvPr/>
        </p:nvSpPr>
        <p:spPr>
          <a:xfrm>
            <a:off x="6493502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6182FA-DD5F-4DB4-B5D2-A43E2474D943}"/>
              </a:ext>
            </a:extLst>
          </p:cNvPr>
          <p:cNvSpPr/>
          <p:nvPr/>
        </p:nvSpPr>
        <p:spPr>
          <a:xfrm>
            <a:off x="8360159" y="5617673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337242-C3F6-44E2-B924-AD512AD8F0D4}"/>
              </a:ext>
            </a:extLst>
          </p:cNvPr>
          <p:cNvSpPr/>
          <p:nvPr/>
        </p:nvSpPr>
        <p:spPr>
          <a:xfrm>
            <a:off x="7982553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3220268-31EE-487E-9ED3-258D8A57D27A}"/>
              </a:ext>
            </a:extLst>
          </p:cNvPr>
          <p:cNvSpPr/>
          <p:nvPr/>
        </p:nvSpPr>
        <p:spPr>
          <a:xfrm>
            <a:off x="6629270" y="2944811"/>
            <a:ext cx="4753190" cy="24124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정보 등록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분류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제목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가격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출판사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출판일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이미지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할인율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CC61-3A3B-4CE6-B8C6-0328EB0FAF0B}"/>
              </a:ext>
            </a:extLst>
          </p:cNvPr>
          <p:cNvSpPr txBox="1"/>
          <p:nvPr/>
        </p:nvSpPr>
        <p:spPr>
          <a:xfrm>
            <a:off x="8251739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상품 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45592AC-18AE-49B5-B896-2EF576E25F2A}"/>
              </a:ext>
            </a:extLst>
          </p:cNvPr>
          <p:cNvSpPr/>
          <p:nvPr/>
        </p:nvSpPr>
        <p:spPr>
          <a:xfrm>
            <a:off x="6664287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20788EDB-E6F5-490C-BC53-AB85FB4A92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5522" y="6374287"/>
            <a:ext cx="274265" cy="26551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C7AB7B-9539-4E18-991B-3A8517E43280}"/>
              </a:ext>
            </a:extLst>
          </p:cNvPr>
          <p:cNvSpPr/>
          <p:nvPr/>
        </p:nvSpPr>
        <p:spPr>
          <a:xfrm>
            <a:off x="696864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70AEF0-EE94-4C1A-850B-754FC71CBA59}"/>
              </a:ext>
            </a:extLst>
          </p:cNvPr>
          <p:cNvSpPr/>
          <p:nvPr/>
        </p:nvSpPr>
        <p:spPr>
          <a:xfrm>
            <a:off x="2185915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7353DE-2158-4311-A8B2-074E01ACE98A}"/>
              </a:ext>
            </a:extLst>
          </p:cNvPr>
          <p:cNvSpPr/>
          <p:nvPr/>
        </p:nvSpPr>
        <p:spPr>
          <a:xfrm>
            <a:off x="832632" y="2944811"/>
            <a:ext cx="4753190" cy="3154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03F5F4-C985-4A60-8225-504C7202445C}"/>
              </a:ext>
            </a:extLst>
          </p:cNvPr>
          <p:cNvSpPr txBox="1"/>
          <p:nvPr/>
        </p:nvSpPr>
        <p:spPr>
          <a:xfrm>
            <a:off x="2455101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관리자 메인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437F2D-0164-44FD-8A5F-C73E1A90FC8C}"/>
              </a:ext>
            </a:extLst>
          </p:cNvPr>
          <p:cNvSpPr/>
          <p:nvPr/>
        </p:nvSpPr>
        <p:spPr>
          <a:xfrm>
            <a:off x="867649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93CC0A-B5F1-493D-BC73-6ECDE8DFA1C6}"/>
              </a:ext>
            </a:extLst>
          </p:cNvPr>
          <p:cNvSpPr/>
          <p:nvPr/>
        </p:nvSpPr>
        <p:spPr>
          <a:xfrm>
            <a:off x="1328204" y="3419732"/>
            <a:ext cx="1242876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등록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D4244-7A35-499B-BCE3-9675976829A9}"/>
              </a:ext>
            </a:extLst>
          </p:cNvPr>
          <p:cNvSpPr txBox="1"/>
          <p:nvPr/>
        </p:nvSpPr>
        <p:spPr>
          <a:xfrm>
            <a:off x="982124" y="3046822"/>
            <a:ext cx="171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상품관련 작업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BD29235-1281-4B47-A3AA-36EFE85BDAEE}"/>
              </a:ext>
            </a:extLst>
          </p:cNvPr>
          <p:cNvSpPr/>
          <p:nvPr/>
        </p:nvSpPr>
        <p:spPr>
          <a:xfrm>
            <a:off x="1328204" y="3889791"/>
            <a:ext cx="1950758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도서수정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C2A9CA-0BA5-47E1-814F-ABF31B1D7CD9}"/>
              </a:ext>
            </a:extLst>
          </p:cNvPr>
          <p:cNvSpPr/>
          <p:nvPr/>
        </p:nvSpPr>
        <p:spPr>
          <a:xfrm>
            <a:off x="1329994" y="4712441"/>
            <a:ext cx="2323524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전체구매목록 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A4037-BBDD-4491-98B1-AFFBB1349E7B}"/>
              </a:ext>
            </a:extLst>
          </p:cNvPr>
          <p:cNvSpPr txBox="1"/>
          <p:nvPr/>
        </p:nvSpPr>
        <p:spPr>
          <a:xfrm>
            <a:off x="983913" y="4339531"/>
            <a:ext cx="25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구매된 상품관련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6E064E-1265-451B-ADB4-8950AF172603}"/>
              </a:ext>
            </a:extLst>
          </p:cNvPr>
          <p:cNvSpPr/>
          <p:nvPr/>
        </p:nvSpPr>
        <p:spPr>
          <a:xfrm>
            <a:off x="1328204" y="5598576"/>
            <a:ext cx="1950758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 </a:t>
            </a:r>
            <a:r>
              <a:rPr lang="en-US" altLang="ko-KR" b="1" dirty="0" err="1">
                <a:solidFill>
                  <a:schemeClr val="tx1"/>
                </a:solidFill>
              </a:rPr>
              <a:t>QnA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647BD-2892-4698-97E6-A8755BFF267E}"/>
              </a:ext>
            </a:extLst>
          </p:cNvPr>
          <p:cNvSpPr txBox="1"/>
          <p:nvPr/>
        </p:nvSpPr>
        <p:spPr>
          <a:xfrm>
            <a:off x="1036664" y="5181795"/>
            <a:ext cx="179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상품 </a:t>
            </a:r>
            <a:r>
              <a:rPr lang="en-US" altLang="ko-KR" b="1" dirty="0" err="1"/>
              <a:t>QnA</a:t>
            </a:r>
            <a:r>
              <a:rPr lang="en-US" altLang="ko-KR" b="1" dirty="0"/>
              <a:t> </a:t>
            </a:r>
            <a:r>
              <a:rPr lang="ko-KR" altLang="en-US" b="1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30430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A1E14-C9B8-4E0B-873F-C006E26C051A}"/>
              </a:ext>
            </a:extLst>
          </p:cNvPr>
          <p:cNvSpPr/>
          <p:nvPr/>
        </p:nvSpPr>
        <p:spPr>
          <a:xfrm>
            <a:off x="614874" y="2117093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401935-CF02-465E-B6B3-78A8200A0C7A}"/>
              </a:ext>
            </a:extLst>
          </p:cNvPr>
          <p:cNvSpPr/>
          <p:nvPr/>
        </p:nvSpPr>
        <p:spPr>
          <a:xfrm>
            <a:off x="2103925" y="2282734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87123F-BF54-4D0B-974B-AB162D84AD2F}"/>
              </a:ext>
            </a:extLst>
          </p:cNvPr>
          <p:cNvSpPr/>
          <p:nvPr/>
        </p:nvSpPr>
        <p:spPr>
          <a:xfrm>
            <a:off x="750642" y="2873527"/>
            <a:ext cx="4860315" cy="30573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2373111" y="1396333"/>
            <a:ext cx="143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상품 수정</a:t>
            </a:r>
            <a:r>
              <a:rPr lang="en-US" altLang="ko-KR" b="1" dirty="0">
                <a:solidFill>
                  <a:srgbClr val="7030A0"/>
                </a:solidFill>
              </a:rPr>
              <a:t>/</a:t>
            </a:r>
            <a:r>
              <a:rPr lang="ko-KR" altLang="en-US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05A1072-F814-4037-9023-93580DFDBBC5}"/>
              </a:ext>
            </a:extLst>
          </p:cNvPr>
          <p:cNvSpPr/>
          <p:nvPr/>
        </p:nvSpPr>
        <p:spPr>
          <a:xfrm>
            <a:off x="785659" y="2277061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6BFC615-8ACC-4FFE-AAA5-90DE35D808A1}"/>
              </a:ext>
            </a:extLst>
          </p:cNvPr>
          <p:cNvSpPr/>
          <p:nvPr/>
        </p:nvSpPr>
        <p:spPr>
          <a:xfrm>
            <a:off x="4105643" y="3768210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AB469D1-FDF7-443E-B87B-1DE51A792E8F}"/>
              </a:ext>
            </a:extLst>
          </p:cNvPr>
          <p:cNvSpPr/>
          <p:nvPr/>
        </p:nvSpPr>
        <p:spPr>
          <a:xfrm>
            <a:off x="4105643" y="4413028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E835CE-6083-49CD-871C-C0C5DEF26498}"/>
              </a:ext>
            </a:extLst>
          </p:cNvPr>
          <p:cNvSpPr/>
          <p:nvPr/>
        </p:nvSpPr>
        <p:spPr>
          <a:xfrm>
            <a:off x="6408470" y="2117093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F70556-4986-4D4B-BEB6-8A5117EC2446}"/>
              </a:ext>
            </a:extLst>
          </p:cNvPr>
          <p:cNvSpPr/>
          <p:nvPr/>
        </p:nvSpPr>
        <p:spPr>
          <a:xfrm>
            <a:off x="8275127" y="5546389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BC0C70-E4C1-40AA-B137-C7B284556379}"/>
              </a:ext>
            </a:extLst>
          </p:cNvPr>
          <p:cNvSpPr/>
          <p:nvPr/>
        </p:nvSpPr>
        <p:spPr>
          <a:xfrm>
            <a:off x="7897521" y="2282734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71D6E2C-56C5-4E3C-AAF4-F8267EB209C3}"/>
              </a:ext>
            </a:extLst>
          </p:cNvPr>
          <p:cNvSpPr/>
          <p:nvPr/>
        </p:nvSpPr>
        <p:spPr>
          <a:xfrm>
            <a:off x="6544238" y="2873527"/>
            <a:ext cx="4753190" cy="24124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주문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주문번호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상품명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주문수량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금액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결제계좌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</a:rPr>
              <a:t> 전화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</a:rPr>
              <a:t> 주소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</a:rPr>
              <a:t> 상황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7730898" y="1480275"/>
            <a:ext cx="23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전체 구매목록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685FED5-A451-4163-BC88-E3524C9A080B}"/>
              </a:ext>
            </a:extLst>
          </p:cNvPr>
          <p:cNvSpPr/>
          <p:nvPr/>
        </p:nvSpPr>
        <p:spPr>
          <a:xfrm>
            <a:off x="6579255" y="2277061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5818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2373111" y="1396333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7030A0"/>
                </a:solidFill>
              </a:rPr>
              <a:t>QnA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7730898" y="1480275"/>
            <a:ext cx="23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7030A0"/>
                </a:solidFill>
              </a:rPr>
              <a:t>QuA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ko-KR" altLang="en-US" b="1" dirty="0">
                <a:solidFill>
                  <a:srgbClr val="7030A0"/>
                </a:solidFill>
              </a:rPr>
              <a:t>답변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C4D5AF-5E11-4C82-B447-39374903F7EF}"/>
              </a:ext>
            </a:extLst>
          </p:cNvPr>
          <p:cNvSpPr/>
          <p:nvPr/>
        </p:nvSpPr>
        <p:spPr>
          <a:xfrm>
            <a:off x="737302" y="2113071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89D148-FA95-4F66-9C24-78166736F864}"/>
              </a:ext>
            </a:extLst>
          </p:cNvPr>
          <p:cNvSpPr/>
          <p:nvPr/>
        </p:nvSpPr>
        <p:spPr>
          <a:xfrm>
            <a:off x="873069" y="2278712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7F1ACF-8EDE-48DD-982F-B5F65B059F54}"/>
              </a:ext>
            </a:extLst>
          </p:cNvPr>
          <p:cNvSpPr/>
          <p:nvPr/>
        </p:nvSpPr>
        <p:spPr>
          <a:xfrm>
            <a:off x="2226353" y="2278712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342C38-4408-4948-8254-1850FDF355F8}"/>
              </a:ext>
            </a:extLst>
          </p:cNvPr>
          <p:cNvSpPr/>
          <p:nvPr/>
        </p:nvSpPr>
        <p:spPr>
          <a:xfrm>
            <a:off x="873070" y="2880851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456346-A966-4D47-BB28-361EC1CD8160}"/>
              </a:ext>
            </a:extLst>
          </p:cNvPr>
          <p:cNvSpPr/>
          <p:nvPr/>
        </p:nvSpPr>
        <p:spPr>
          <a:xfrm>
            <a:off x="873070" y="3482990"/>
            <a:ext cx="4753190" cy="14332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4A453C-0AA9-40BC-8C49-99FCC33576AF}"/>
              </a:ext>
            </a:extLst>
          </p:cNvPr>
          <p:cNvSpPr/>
          <p:nvPr/>
        </p:nvSpPr>
        <p:spPr>
          <a:xfrm>
            <a:off x="1081998" y="3676815"/>
            <a:ext cx="875905" cy="884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9563F1A-C520-4054-951D-D212227C5264}"/>
              </a:ext>
            </a:extLst>
          </p:cNvPr>
          <p:cNvSpPr/>
          <p:nvPr/>
        </p:nvSpPr>
        <p:spPr>
          <a:xfrm>
            <a:off x="886604" y="5110069"/>
            <a:ext cx="4753190" cy="8412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E39617-F04B-4D27-B8C4-E7291CF379A6}"/>
              </a:ext>
            </a:extLst>
          </p:cNvPr>
          <p:cNvSpPr/>
          <p:nvPr/>
        </p:nvSpPr>
        <p:spPr>
          <a:xfrm>
            <a:off x="6416438" y="2123840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A046CAD-920D-4818-AFC7-C36C94C49474}"/>
              </a:ext>
            </a:extLst>
          </p:cNvPr>
          <p:cNvSpPr/>
          <p:nvPr/>
        </p:nvSpPr>
        <p:spPr>
          <a:xfrm>
            <a:off x="6552205" y="2289481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40179E-DCDC-44D6-9448-20A79580FAA5}"/>
              </a:ext>
            </a:extLst>
          </p:cNvPr>
          <p:cNvSpPr/>
          <p:nvPr/>
        </p:nvSpPr>
        <p:spPr>
          <a:xfrm>
            <a:off x="7905489" y="2289481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D1CBD4-3437-4FDA-9890-9CA0B684251A}"/>
              </a:ext>
            </a:extLst>
          </p:cNvPr>
          <p:cNvSpPr/>
          <p:nvPr/>
        </p:nvSpPr>
        <p:spPr>
          <a:xfrm>
            <a:off x="6565740" y="3118987"/>
            <a:ext cx="4753190" cy="444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C89C96-6D5E-4991-907E-436BA8ED4D3B}"/>
              </a:ext>
            </a:extLst>
          </p:cNvPr>
          <p:cNvSpPr/>
          <p:nvPr/>
        </p:nvSpPr>
        <p:spPr>
          <a:xfrm>
            <a:off x="6565740" y="3709767"/>
            <a:ext cx="4753190" cy="444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7B586C-948D-4AE0-A55E-F2CB06224D5A}"/>
              </a:ext>
            </a:extLst>
          </p:cNvPr>
          <p:cNvSpPr/>
          <p:nvPr/>
        </p:nvSpPr>
        <p:spPr>
          <a:xfrm>
            <a:off x="6565740" y="4443814"/>
            <a:ext cx="4753190" cy="444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D5D8B9-45D3-4623-BE94-9EF5F1227F5F}"/>
              </a:ext>
            </a:extLst>
          </p:cNvPr>
          <p:cNvSpPr/>
          <p:nvPr/>
        </p:nvSpPr>
        <p:spPr>
          <a:xfrm>
            <a:off x="6565740" y="5034594"/>
            <a:ext cx="4753190" cy="444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251079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177</Words>
  <Application>Microsoft Office PowerPoint</Application>
  <PresentationFormat>와이드스크린</PresentationFormat>
  <Paragraphs>112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ez220405</dc:creator>
  <cp:lastModifiedBy>ez220405</cp:lastModifiedBy>
  <cp:revision>2</cp:revision>
  <dcterms:created xsi:type="dcterms:W3CDTF">2022-07-27T05:36:03Z</dcterms:created>
  <dcterms:modified xsi:type="dcterms:W3CDTF">2022-07-27T09:02:44Z</dcterms:modified>
</cp:coreProperties>
</file>