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8" r:id="rId3"/>
    <p:sldId id="272" r:id="rId4"/>
    <p:sldId id="270" r:id="rId5"/>
    <p:sldId id="271" r:id="rId6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505" initials="5" lastIdx="0" clrIdx="0">
    <p:extLst>
      <p:ext uri="{19B8F6BF-5375-455C-9EA6-DF929625EA0E}">
        <p15:presenceInfo xmlns:p15="http://schemas.microsoft.com/office/powerpoint/2012/main" userId="505" providerId="None"/>
      </p:ext>
    </p:extLst>
  </p:cmAuthor>
  <p:cmAuthor id="2" name="ez220410" initials="e" lastIdx="1" clrIdx="1">
    <p:extLst>
      <p:ext uri="{19B8F6BF-5375-455C-9EA6-DF929625EA0E}">
        <p15:presenceInfo xmlns:p15="http://schemas.microsoft.com/office/powerpoint/2012/main" userId="ez220410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880" autoAdjust="0"/>
    <p:restoredTop sz="94082" autoAdjust="0"/>
  </p:normalViewPr>
  <p:slideViewPr>
    <p:cSldViewPr>
      <p:cViewPr varScale="1">
        <p:scale>
          <a:sx n="72" d="100"/>
          <a:sy n="72" d="100"/>
        </p:scale>
        <p:origin x="354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14.png"/><Relationship Id="rId4" Type="http://schemas.openxmlformats.org/officeDocument/2006/relationships/image" Target="../media/image3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16.png"/><Relationship Id="rId4" Type="http://schemas.openxmlformats.org/officeDocument/2006/relationships/image" Target="../media/image3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8.png"/><Relationship Id="rId7" Type="http://schemas.openxmlformats.org/officeDocument/2006/relationships/image" Target="../media/image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15.png"/><Relationship Id="rId5" Type="http://schemas.openxmlformats.org/officeDocument/2006/relationships/image" Target="../media/image2.png"/><Relationship Id="rId10" Type="http://schemas.openxmlformats.org/officeDocument/2006/relationships/image" Target="../media/image19.pn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002"/>
          <p:cNvGrpSpPr/>
          <p:nvPr/>
        </p:nvGrpSpPr>
        <p:grpSpPr>
          <a:xfrm>
            <a:off x="15906782" y="0"/>
            <a:ext cx="2378932" cy="2378932"/>
            <a:chOff x="15906782" y="0"/>
            <a:chExt cx="2378932" cy="2378932"/>
          </a:xfrm>
        </p:grpSpPr>
        <p:pic>
          <p:nvPicPr>
            <p:cNvPr id="13" name="Object 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906782" y="0"/>
              <a:ext cx="2378932" cy="2378932"/>
            </a:xfrm>
            <a:prstGeom prst="rect">
              <a:avLst/>
            </a:prstGeom>
          </p:spPr>
        </p:pic>
      </p:grpSp>
      <p:grpSp>
        <p:nvGrpSpPr>
          <p:cNvPr id="14" name="그룹 1001"/>
          <p:cNvGrpSpPr/>
          <p:nvPr/>
        </p:nvGrpSpPr>
        <p:grpSpPr>
          <a:xfrm>
            <a:off x="2419543" y="1283810"/>
            <a:ext cx="13204946" cy="110187"/>
            <a:chOff x="2419543" y="1283810"/>
            <a:chExt cx="13204946" cy="110187"/>
          </a:xfrm>
        </p:grpSpPr>
        <p:pic>
          <p:nvPicPr>
            <p:cNvPr id="15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19543" y="1283810"/>
              <a:ext cx="13204946" cy="110187"/>
            </a:xfrm>
            <a:prstGeom prst="rect">
              <a:avLst/>
            </a:prstGeom>
          </p:spPr>
        </p:pic>
      </p:grpSp>
      <p:pic>
        <p:nvPicPr>
          <p:cNvPr id="16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58199" y="-155878"/>
            <a:ext cx="5199477" cy="1690732"/>
          </a:xfrm>
          <a:prstGeom prst="rect">
            <a:avLst/>
          </a:prstGeom>
        </p:spPr>
      </p:pic>
      <p:pic>
        <p:nvPicPr>
          <p:cNvPr id="17" name="Object 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21593" y="1138098"/>
            <a:ext cx="460965" cy="478856"/>
          </a:xfrm>
          <a:prstGeom prst="rect">
            <a:avLst/>
          </a:prstGeom>
        </p:spPr>
      </p:pic>
      <p:pic>
        <p:nvPicPr>
          <p:cNvPr id="18" name="Object 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493239" y="9561429"/>
            <a:ext cx="411397" cy="398273"/>
          </a:xfrm>
          <a:prstGeom prst="rect">
            <a:avLst/>
          </a:prstGeom>
        </p:spPr>
      </p:pic>
      <p:pic>
        <p:nvPicPr>
          <p:cNvPr id="19" name="Object 3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15008" y="9561429"/>
            <a:ext cx="407302" cy="39827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2446D71-F6ED-49F2-B060-18E58960C7D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2432" y="3197890"/>
            <a:ext cx="6700982" cy="389121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2E5BA26-0DE8-4747-945E-9417BC00866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75143" y="1834648"/>
            <a:ext cx="4296375" cy="1295581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56A9E057-E26E-4426-9C4C-318552678181}"/>
              </a:ext>
            </a:extLst>
          </p:cNvPr>
          <p:cNvSpPr/>
          <p:nvPr/>
        </p:nvSpPr>
        <p:spPr>
          <a:xfrm>
            <a:off x="4399722" y="4982844"/>
            <a:ext cx="1219200" cy="2882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CE5686A-0630-4438-903E-7FC91345CF19}"/>
              </a:ext>
            </a:extLst>
          </p:cNvPr>
          <p:cNvSpPr txBox="1"/>
          <p:nvPr/>
        </p:nvSpPr>
        <p:spPr>
          <a:xfrm>
            <a:off x="1507532" y="7612679"/>
            <a:ext cx="54907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장바구니에 담기를 누르면 </a:t>
            </a:r>
            <a:r>
              <a:rPr lang="en-US" altLang="ko-KR" sz="2000" b="1" dirty="0"/>
              <a:t>insert</a:t>
            </a:r>
            <a:r>
              <a:rPr lang="ko-KR" altLang="en-US" sz="2000" b="1" dirty="0"/>
              <a:t>문을 이용하여 </a:t>
            </a:r>
            <a:endParaRPr lang="en-US" altLang="ko-KR" sz="2000" b="1" dirty="0"/>
          </a:p>
          <a:p>
            <a:r>
              <a:rPr lang="en-US" altLang="ko-KR" sz="2000" b="1" dirty="0"/>
              <a:t>Cart </a:t>
            </a:r>
            <a:r>
              <a:rPr lang="ko-KR" altLang="en-US" sz="2000" b="1" dirty="0"/>
              <a:t>테이블 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장바구니</a:t>
            </a:r>
            <a:r>
              <a:rPr lang="en-US" altLang="ko-KR" sz="2000" b="1" dirty="0"/>
              <a:t>)</a:t>
            </a:r>
            <a:r>
              <a:rPr lang="ko-KR" altLang="en-US" sz="2000" b="1" dirty="0"/>
              <a:t>에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선택한 책을 담는다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C9C99EF-FECA-4CAF-9466-61E4AA4299D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786557" y="1886961"/>
            <a:ext cx="8459853" cy="7116229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0F16A984-F01C-4765-ABE6-BECEA182F464}"/>
              </a:ext>
            </a:extLst>
          </p:cNvPr>
          <p:cNvSpPr/>
          <p:nvPr/>
        </p:nvSpPr>
        <p:spPr>
          <a:xfrm>
            <a:off x="8001000" y="3467100"/>
            <a:ext cx="7905782" cy="1676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A0EEA6F-4B5D-4E8C-90F3-7E3E6121F10B}"/>
              </a:ext>
            </a:extLst>
          </p:cNvPr>
          <p:cNvSpPr txBox="1"/>
          <p:nvPr/>
        </p:nvSpPr>
        <p:spPr>
          <a:xfrm>
            <a:off x="11488711" y="3593748"/>
            <a:ext cx="44180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insert</a:t>
            </a:r>
            <a:r>
              <a:rPr lang="ko-KR" altLang="en-US" sz="2000" b="1" dirty="0"/>
              <a:t>을 사용하여 </a:t>
            </a:r>
            <a:r>
              <a:rPr lang="en-US" altLang="ko-KR" sz="2000" b="1" dirty="0"/>
              <a:t>Cart</a:t>
            </a:r>
            <a:r>
              <a:rPr lang="ko-KR" altLang="en-US" sz="2000" b="1" dirty="0"/>
              <a:t>테이블에 삽입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002"/>
          <p:cNvGrpSpPr/>
          <p:nvPr/>
        </p:nvGrpSpPr>
        <p:grpSpPr>
          <a:xfrm>
            <a:off x="15906782" y="0"/>
            <a:ext cx="2378932" cy="2378932"/>
            <a:chOff x="15906782" y="0"/>
            <a:chExt cx="2378932" cy="2378932"/>
          </a:xfrm>
        </p:grpSpPr>
        <p:pic>
          <p:nvPicPr>
            <p:cNvPr id="13" name="Object 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906782" y="0"/>
              <a:ext cx="2378932" cy="2378932"/>
            </a:xfrm>
            <a:prstGeom prst="rect">
              <a:avLst/>
            </a:prstGeom>
          </p:spPr>
        </p:pic>
      </p:grpSp>
      <p:grpSp>
        <p:nvGrpSpPr>
          <p:cNvPr id="14" name="그룹 1001"/>
          <p:cNvGrpSpPr/>
          <p:nvPr/>
        </p:nvGrpSpPr>
        <p:grpSpPr>
          <a:xfrm>
            <a:off x="2419543" y="1283810"/>
            <a:ext cx="13204946" cy="110187"/>
            <a:chOff x="2419543" y="1283810"/>
            <a:chExt cx="13204946" cy="110187"/>
          </a:xfrm>
        </p:grpSpPr>
        <p:pic>
          <p:nvPicPr>
            <p:cNvPr id="15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19543" y="1283810"/>
              <a:ext cx="13204946" cy="110187"/>
            </a:xfrm>
            <a:prstGeom prst="rect">
              <a:avLst/>
            </a:prstGeom>
          </p:spPr>
        </p:pic>
      </p:grpSp>
      <p:pic>
        <p:nvPicPr>
          <p:cNvPr id="16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58199" y="-155878"/>
            <a:ext cx="5199477" cy="1690732"/>
          </a:xfrm>
          <a:prstGeom prst="rect">
            <a:avLst/>
          </a:prstGeom>
        </p:spPr>
      </p:pic>
      <p:pic>
        <p:nvPicPr>
          <p:cNvPr id="17" name="Object 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21593" y="1138098"/>
            <a:ext cx="460965" cy="478856"/>
          </a:xfrm>
          <a:prstGeom prst="rect">
            <a:avLst/>
          </a:prstGeom>
        </p:spPr>
      </p:pic>
      <p:pic>
        <p:nvPicPr>
          <p:cNvPr id="18" name="Object 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493239" y="9561429"/>
            <a:ext cx="411397" cy="398273"/>
          </a:xfrm>
          <a:prstGeom prst="rect">
            <a:avLst/>
          </a:prstGeom>
        </p:spPr>
      </p:pic>
      <p:pic>
        <p:nvPicPr>
          <p:cNvPr id="19" name="Object 3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15008" y="9561429"/>
            <a:ext cx="407302" cy="39827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6FACFB9-7ABE-479A-AD74-EDA6437A20D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2310" y="1866900"/>
            <a:ext cx="7068536" cy="4363059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DE758EFA-C564-41F7-9048-E5BA989798E5}"/>
              </a:ext>
            </a:extLst>
          </p:cNvPr>
          <p:cNvSpPr/>
          <p:nvPr/>
        </p:nvSpPr>
        <p:spPr>
          <a:xfrm>
            <a:off x="5080451" y="2247901"/>
            <a:ext cx="762000" cy="3404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169A5573-77BD-4C77-BFF3-29DAEE7E229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07340" y="2446065"/>
            <a:ext cx="9360853" cy="571739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76D3109-81A8-4598-9F53-3BE9C240CD5F}"/>
              </a:ext>
            </a:extLst>
          </p:cNvPr>
          <p:cNvSpPr txBox="1"/>
          <p:nvPr/>
        </p:nvSpPr>
        <p:spPr>
          <a:xfrm>
            <a:off x="863925" y="6842148"/>
            <a:ext cx="73834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장바구니를 클릭하면 회원이 장바구니에 담았던 책의 정보를</a:t>
            </a:r>
            <a:endParaRPr lang="en-US" altLang="ko-KR" sz="2000" b="1" dirty="0"/>
          </a:p>
          <a:p>
            <a:r>
              <a:rPr lang="en-US" altLang="ko-KR" sz="2000" b="1" dirty="0" err="1"/>
              <a:t>CartDAO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에서 받아와 보여준다</a:t>
            </a:r>
            <a:r>
              <a:rPr lang="en-US" altLang="ko-KR" sz="2000" b="1" dirty="0"/>
              <a:t>.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944154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002"/>
          <p:cNvGrpSpPr/>
          <p:nvPr/>
        </p:nvGrpSpPr>
        <p:grpSpPr>
          <a:xfrm>
            <a:off x="15906782" y="0"/>
            <a:ext cx="2378932" cy="2378932"/>
            <a:chOff x="15906782" y="0"/>
            <a:chExt cx="2378932" cy="2378932"/>
          </a:xfrm>
        </p:grpSpPr>
        <p:pic>
          <p:nvPicPr>
            <p:cNvPr id="13" name="Object 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906782" y="0"/>
              <a:ext cx="2378932" cy="2378932"/>
            </a:xfrm>
            <a:prstGeom prst="rect">
              <a:avLst/>
            </a:prstGeom>
          </p:spPr>
        </p:pic>
      </p:grpSp>
      <p:grpSp>
        <p:nvGrpSpPr>
          <p:cNvPr id="14" name="그룹 1001"/>
          <p:cNvGrpSpPr/>
          <p:nvPr/>
        </p:nvGrpSpPr>
        <p:grpSpPr>
          <a:xfrm>
            <a:off x="2419543" y="1283810"/>
            <a:ext cx="13204946" cy="110187"/>
            <a:chOff x="2419543" y="1283810"/>
            <a:chExt cx="13204946" cy="110187"/>
          </a:xfrm>
        </p:grpSpPr>
        <p:pic>
          <p:nvPicPr>
            <p:cNvPr id="15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19543" y="1283810"/>
              <a:ext cx="13204946" cy="110187"/>
            </a:xfrm>
            <a:prstGeom prst="rect">
              <a:avLst/>
            </a:prstGeom>
          </p:spPr>
        </p:pic>
      </p:grpSp>
      <p:pic>
        <p:nvPicPr>
          <p:cNvPr id="16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58199" y="-155878"/>
            <a:ext cx="5199477" cy="1690732"/>
          </a:xfrm>
          <a:prstGeom prst="rect">
            <a:avLst/>
          </a:prstGeom>
        </p:spPr>
      </p:pic>
      <p:pic>
        <p:nvPicPr>
          <p:cNvPr id="17" name="Object 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21593" y="1138098"/>
            <a:ext cx="460965" cy="478856"/>
          </a:xfrm>
          <a:prstGeom prst="rect">
            <a:avLst/>
          </a:prstGeom>
        </p:spPr>
      </p:pic>
      <p:pic>
        <p:nvPicPr>
          <p:cNvPr id="18" name="Object 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493239" y="9561429"/>
            <a:ext cx="411397" cy="398273"/>
          </a:xfrm>
          <a:prstGeom prst="rect">
            <a:avLst/>
          </a:prstGeom>
        </p:spPr>
      </p:pic>
      <p:pic>
        <p:nvPicPr>
          <p:cNvPr id="19" name="Object 3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15008" y="9561429"/>
            <a:ext cx="407302" cy="39827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83568F2-2D5F-422B-B463-7476B53AB94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9939" y="4229100"/>
            <a:ext cx="8014888" cy="51816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FCABF76-2793-48A4-BABD-EE505C3E0BD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9736" y="1678605"/>
            <a:ext cx="7915295" cy="1937204"/>
          </a:xfrm>
          <a:prstGeom prst="rect">
            <a:avLst/>
          </a:prstGeom>
        </p:spPr>
      </p:pic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651E4EF7-8AAD-4CE9-B592-96484B7DB838}"/>
              </a:ext>
            </a:extLst>
          </p:cNvPr>
          <p:cNvCxnSpPr>
            <a:stCxn id="9" idx="2"/>
          </p:cNvCxnSpPr>
          <p:nvPr/>
        </p:nvCxnSpPr>
        <p:spPr>
          <a:xfrm flipH="1">
            <a:off x="4597383" y="3615809"/>
            <a:ext cx="1" cy="3820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26" name="그림 25">
            <a:extLst>
              <a:ext uri="{FF2B5EF4-FFF2-40B4-BE49-F238E27FC236}">
                <a16:creationId xmlns:a16="http://schemas.microsoft.com/office/drawing/2014/main" id="{EA921FB9-8AB8-456A-AF85-CC53C894704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657937" y="2160814"/>
            <a:ext cx="5864066" cy="6842376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4A670092-7A75-4316-A2E1-F9CF310F33F8}"/>
              </a:ext>
            </a:extLst>
          </p:cNvPr>
          <p:cNvSpPr txBox="1"/>
          <p:nvPr/>
        </p:nvSpPr>
        <p:spPr>
          <a:xfrm>
            <a:off x="13839551" y="7048500"/>
            <a:ext cx="41344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Buyer</a:t>
            </a:r>
            <a:r>
              <a:rPr lang="ko-KR" altLang="en-US" sz="2000" b="1" dirty="0"/>
              <a:t>의 정보를 받아와서 구매자의 정보와 계좌번호를 받아온다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7190ED1-8A11-407D-A29C-54FC4145F7A6}"/>
              </a:ext>
            </a:extLst>
          </p:cNvPr>
          <p:cNvSpPr/>
          <p:nvPr/>
        </p:nvSpPr>
        <p:spPr>
          <a:xfrm>
            <a:off x="8763000" y="3009900"/>
            <a:ext cx="3852584" cy="9879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51942DF-70DE-471A-A4CF-2BDC30EEB097}"/>
              </a:ext>
            </a:extLst>
          </p:cNvPr>
          <p:cNvSpPr txBox="1"/>
          <p:nvPr/>
        </p:nvSpPr>
        <p:spPr>
          <a:xfrm>
            <a:off x="12635644" y="3303804"/>
            <a:ext cx="19394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리스트 초기화</a:t>
            </a:r>
          </a:p>
        </p:txBody>
      </p:sp>
    </p:spTree>
    <p:extLst>
      <p:ext uri="{BB962C8B-B14F-4D97-AF65-F5344CB8AC3E}">
        <p14:creationId xmlns:p14="http://schemas.microsoft.com/office/powerpoint/2010/main" val="2755042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002"/>
          <p:cNvGrpSpPr/>
          <p:nvPr/>
        </p:nvGrpSpPr>
        <p:grpSpPr>
          <a:xfrm>
            <a:off x="15906782" y="0"/>
            <a:ext cx="2378932" cy="2378932"/>
            <a:chOff x="15906782" y="0"/>
            <a:chExt cx="2378932" cy="2378932"/>
          </a:xfrm>
        </p:grpSpPr>
        <p:pic>
          <p:nvPicPr>
            <p:cNvPr id="13" name="Object 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906782" y="0"/>
              <a:ext cx="2378932" cy="2378932"/>
            </a:xfrm>
            <a:prstGeom prst="rect">
              <a:avLst/>
            </a:prstGeom>
          </p:spPr>
        </p:pic>
      </p:grpSp>
      <p:grpSp>
        <p:nvGrpSpPr>
          <p:cNvPr id="14" name="그룹 1001"/>
          <p:cNvGrpSpPr/>
          <p:nvPr/>
        </p:nvGrpSpPr>
        <p:grpSpPr>
          <a:xfrm>
            <a:off x="2419543" y="1283810"/>
            <a:ext cx="13204946" cy="110187"/>
            <a:chOff x="2419543" y="1283810"/>
            <a:chExt cx="13204946" cy="110187"/>
          </a:xfrm>
        </p:grpSpPr>
        <p:pic>
          <p:nvPicPr>
            <p:cNvPr id="15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19543" y="1283810"/>
              <a:ext cx="13204946" cy="110187"/>
            </a:xfrm>
            <a:prstGeom prst="rect">
              <a:avLst/>
            </a:prstGeom>
          </p:spPr>
        </p:pic>
      </p:grpSp>
      <p:pic>
        <p:nvPicPr>
          <p:cNvPr id="16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58199" y="-155878"/>
            <a:ext cx="5199477" cy="1690732"/>
          </a:xfrm>
          <a:prstGeom prst="rect">
            <a:avLst/>
          </a:prstGeom>
        </p:spPr>
      </p:pic>
      <p:pic>
        <p:nvPicPr>
          <p:cNvPr id="17" name="Object 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21593" y="1138098"/>
            <a:ext cx="460965" cy="478856"/>
          </a:xfrm>
          <a:prstGeom prst="rect">
            <a:avLst/>
          </a:prstGeom>
        </p:spPr>
      </p:pic>
      <p:pic>
        <p:nvPicPr>
          <p:cNvPr id="18" name="Object 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493239" y="9561429"/>
            <a:ext cx="411397" cy="398273"/>
          </a:xfrm>
          <a:prstGeom prst="rect">
            <a:avLst/>
          </a:prstGeom>
        </p:spPr>
      </p:pic>
      <p:pic>
        <p:nvPicPr>
          <p:cNvPr id="19" name="Object 3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15008" y="9561429"/>
            <a:ext cx="407302" cy="39827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ED10978-12BA-4F48-A5B4-5A4696F3663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8427" y="6210300"/>
            <a:ext cx="5925377" cy="2095792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363DA0BE-8E64-4B20-80B1-977C1C11A6E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21593" y="1668633"/>
            <a:ext cx="4999047" cy="3231868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8228F052-618F-4351-9F51-13F9436606B4}"/>
              </a:ext>
            </a:extLst>
          </p:cNvPr>
          <p:cNvSpPr/>
          <p:nvPr/>
        </p:nvSpPr>
        <p:spPr>
          <a:xfrm>
            <a:off x="3463915" y="4533900"/>
            <a:ext cx="457200" cy="3666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4D2745E7-7F9C-4394-A72E-B330BAD0D9CF}"/>
              </a:ext>
            </a:extLst>
          </p:cNvPr>
          <p:cNvCxnSpPr/>
          <p:nvPr/>
        </p:nvCxnSpPr>
        <p:spPr>
          <a:xfrm>
            <a:off x="3692515" y="5143500"/>
            <a:ext cx="0" cy="10668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455A2482-C05F-4E5B-9F95-B8BABC0BB9B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791194" y="1866900"/>
            <a:ext cx="9562187" cy="498997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8CD5FF7-4AEA-44CE-8D66-76DE57B83C5D}"/>
              </a:ext>
            </a:extLst>
          </p:cNvPr>
          <p:cNvSpPr txBox="1"/>
          <p:nvPr/>
        </p:nvSpPr>
        <p:spPr>
          <a:xfrm>
            <a:off x="7162800" y="7505700"/>
            <a:ext cx="84616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주문 버튼을 누르게 되면 장바구니의 목록 구매자 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결제계좌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배송지정보를</a:t>
            </a:r>
            <a:endParaRPr lang="en-US" altLang="ko-KR" sz="2000" b="1" dirty="0"/>
          </a:p>
          <a:p>
            <a:r>
              <a:rPr lang="en-US" altLang="ko-KR" sz="2000" b="1" dirty="0"/>
              <a:t>Buy </a:t>
            </a:r>
            <a:r>
              <a:rPr lang="ko-KR" altLang="en-US" sz="2000" b="1" dirty="0"/>
              <a:t>테이블에 추가한다</a:t>
            </a:r>
            <a:r>
              <a:rPr lang="en-US" altLang="ko-KR" sz="2000" b="1" dirty="0"/>
              <a:t>.</a:t>
            </a:r>
            <a:endParaRPr lang="ko-KR" altLang="en-US" sz="2000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1D8B48D-A710-4295-9D68-F469DE78BF23}"/>
              </a:ext>
            </a:extLst>
          </p:cNvPr>
          <p:cNvSpPr/>
          <p:nvPr/>
        </p:nvSpPr>
        <p:spPr>
          <a:xfrm>
            <a:off x="6903547" y="1909876"/>
            <a:ext cx="6736254" cy="15572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1B8AFB1-9F25-4B7C-9F84-35A245439CFB}"/>
              </a:ext>
            </a:extLst>
          </p:cNvPr>
          <p:cNvSpPr/>
          <p:nvPr/>
        </p:nvSpPr>
        <p:spPr>
          <a:xfrm>
            <a:off x="6920112" y="4587082"/>
            <a:ext cx="9820389" cy="11919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1424FC2-ED52-4652-817F-133D44E8C92D}"/>
              </a:ext>
            </a:extLst>
          </p:cNvPr>
          <p:cNvSpPr txBox="1"/>
          <p:nvPr/>
        </p:nvSpPr>
        <p:spPr>
          <a:xfrm>
            <a:off x="13791407" y="2429470"/>
            <a:ext cx="37018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계좌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전화번호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주소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결제계좌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사용자 정보 파라미터를 받아온다</a:t>
            </a:r>
            <a:r>
              <a:rPr lang="en-US" altLang="ko-KR" sz="2000" b="1" dirty="0"/>
              <a:t>.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82536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1E47C8B5-7BEB-41F5-A038-1D191E33B1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7130" y="1622823"/>
            <a:ext cx="7593109" cy="840361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F0253B0-66A9-4239-BAAA-FAFE06E657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7825" y="6107178"/>
            <a:ext cx="1552792" cy="828791"/>
          </a:xfrm>
          <a:prstGeom prst="rect">
            <a:avLst/>
          </a:prstGeom>
        </p:spPr>
      </p:pic>
      <p:grpSp>
        <p:nvGrpSpPr>
          <p:cNvPr id="12" name="그룹 1002"/>
          <p:cNvGrpSpPr/>
          <p:nvPr/>
        </p:nvGrpSpPr>
        <p:grpSpPr>
          <a:xfrm>
            <a:off x="15906782" y="0"/>
            <a:ext cx="2378932" cy="2378932"/>
            <a:chOff x="15906782" y="0"/>
            <a:chExt cx="2378932" cy="2378932"/>
          </a:xfrm>
        </p:grpSpPr>
        <p:pic>
          <p:nvPicPr>
            <p:cNvPr id="13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906782" y="0"/>
              <a:ext cx="2378932" cy="2378932"/>
            </a:xfrm>
            <a:prstGeom prst="rect">
              <a:avLst/>
            </a:prstGeom>
          </p:spPr>
        </p:pic>
      </p:grpSp>
      <p:grpSp>
        <p:nvGrpSpPr>
          <p:cNvPr id="14" name="그룹 1001"/>
          <p:cNvGrpSpPr/>
          <p:nvPr/>
        </p:nvGrpSpPr>
        <p:grpSpPr>
          <a:xfrm>
            <a:off x="2419543" y="1283810"/>
            <a:ext cx="13204946" cy="110187"/>
            <a:chOff x="2419543" y="1283810"/>
            <a:chExt cx="13204946" cy="110187"/>
          </a:xfrm>
        </p:grpSpPr>
        <p:pic>
          <p:nvPicPr>
            <p:cNvPr id="15" name="Object 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19543" y="1283810"/>
              <a:ext cx="13204946" cy="110187"/>
            </a:xfrm>
            <a:prstGeom prst="rect">
              <a:avLst/>
            </a:prstGeom>
          </p:spPr>
        </p:pic>
      </p:grpSp>
      <p:pic>
        <p:nvPicPr>
          <p:cNvPr id="16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058199" y="-155878"/>
            <a:ext cx="5199477" cy="1690732"/>
          </a:xfrm>
          <a:prstGeom prst="rect">
            <a:avLst/>
          </a:prstGeom>
        </p:spPr>
      </p:pic>
      <p:pic>
        <p:nvPicPr>
          <p:cNvPr id="17" name="Object 1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421593" y="1138098"/>
            <a:ext cx="460965" cy="478856"/>
          </a:xfrm>
          <a:prstGeom prst="rect">
            <a:avLst/>
          </a:prstGeom>
        </p:spPr>
      </p:pic>
      <p:pic>
        <p:nvPicPr>
          <p:cNvPr id="18" name="Object 2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7493239" y="9561429"/>
            <a:ext cx="411397" cy="398273"/>
          </a:xfrm>
          <a:prstGeom prst="rect">
            <a:avLst/>
          </a:prstGeom>
        </p:spPr>
      </p:pic>
      <p:pic>
        <p:nvPicPr>
          <p:cNvPr id="19" name="Object 3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15008" y="9561429"/>
            <a:ext cx="407302" cy="39827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D40B3FB-F1BD-49A0-803A-975B1A39DE6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5347" y="4219055"/>
            <a:ext cx="7992590" cy="2324424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A5FEEC22-E250-4426-8983-59D6FE46851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65347" y="2123263"/>
            <a:ext cx="5925377" cy="2095792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F2EA04A4-B1EC-447E-A026-96EB9DC7EAF2}"/>
              </a:ext>
            </a:extLst>
          </p:cNvPr>
          <p:cNvSpPr/>
          <p:nvPr/>
        </p:nvSpPr>
        <p:spPr>
          <a:xfrm>
            <a:off x="808720" y="3606718"/>
            <a:ext cx="612873" cy="2413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71B684-6737-4BAC-9752-3FEEAB7939FB}"/>
              </a:ext>
            </a:extLst>
          </p:cNvPr>
          <p:cNvSpPr txBox="1"/>
          <p:nvPr/>
        </p:nvSpPr>
        <p:spPr>
          <a:xfrm>
            <a:off x="808720" y="6991176"/>
            <a:ext cx="71070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주문확인을 누르면 </a:t>
            </a:r>
            <a:r>
              <a:rPr lang="en-US" altLang="ko-KR" sz="2000" b="1" dirty="0"/>
              <a:t>id</a:t>
            </a:r>
            <a:r>
              <a:rPr lang="ko-KR" altLang="en-US" sz="2000" b="1" dirty="0"/>
              <a:t>에 해당하는 </a:t>
            </a:r>
            <a:r>
              <a:rPr lang="en-US" altLang="ko-KR" sz="2000" b="1" dirty="0"/>
              <a:t>buy </a:t>
            </a:r>
            <a:r>
              <a:rPr lang="ko-KR" altLang="en-US" sz="2000" b="1" dirty="0"/>
              <a:t>테이블을 가져와서</a:t>
            </a:r>
            <a:endParaRPr lang="en-US" altLang="ko-KR" sz="2000" b="1" dirty="0"/>
          </a:p>
          <a:p>
            <a:r>
              <a:rPr lang="ko-KR" altLang="en-US" sz="2000" b="1" dirty="0"/>
              <a:t>구매 목록을 보여준다</a:t>
            </a:r>
            <a:r>
              <a:rPr lang="en-US" altLang="ko-KR" sz="2000" b="1" dirty="0"/>
              <a:t>.</a:t>
            </a:r>
            <a:endParaRPr lang="ko-KR" altLang="en-US" sz="2000" b="1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2B573FE-D189-4DF4-8956-E4E622AEBBD2}"/>
              </a:ext>
            </a:extLst>
          </p:cNvPr>
          <p:cNvSpPr/>
          <p:nvPr/>
        </p:nvSpPr>
        <p:spPr>
          <a:xfrm>
            <a:off x="9982200" y="4991100"/>
            <a:ext cx="5221519" cy="27079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7FFDE74-EFD6-4176-A813-33CD36D6BF66}"/>
              </a:ext>
            </a:extLst>
          </p:cNvPr>
          <p:cNvSpPr txBox="1"/>
          <p:nvPr/>
        </p:nvSpPr>
        <p:spPr>
          <a:xfrm>
            <a:off x="14325599" y="4219055"/>
            <a:ext cx="3962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&lt;</a:t>
            </a:r>
            <a:r>
              <a:rPr lang="en-US" altLang="ko-KR" b="1" dirty="0" err="1"/>
              <a:t>BuyDTO</a:t>
            </a:r>
            <a:r>
              <a:rPr lang="en-US" altLang="ko-KR" b="1" dirty="0"/>
              <a:t>&gt; </a:t>
            </a:r>
            <a:r>
              <a:rPr lang="ko-KR" altLang="en-US" b="1" dirty="0"/>
              <a:t>리스트의 값을 받아와서</a:t>
            </a:r>
            <a:endParaRPr lang="en-US" altLang="ko-KR" b="1" dirty="0"/>
          </a:p>
          <a:p>
            <a:r>
              <a:rPr lang="en-US" altLang="ko-KR" b="1" dirty="0"/>
              <a:t>Buy</a:t>
            </a:r>
            <a:r>
              <a:rPr lang="ko-KR" altLang="en-US" b="1" dirty="0"/>
              <a:t>에 저장</a:t>
            </a:r>
          </a:p>
        </p:txBody>
      </p:sp>
    </p:spTree>
    <p:extLst>
      <p:ext uri="{BB962C8B-B14F-4D97-AF65-F5344CB8AC3E}">
        <p14:creationId xmlns:p14="http://schemas.microsoft.com/office/powerpoint/2010/main" val="3165743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550</TotalTime>
  <Words>92</Words>
  <Application>Microsoft Office PowerPoint</Application>
  <PresentationFormat>사용자 지정</PresentationFormat>
  <Paragraphs>14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ez220410</cp:lastModifiedBy>
  <cp:revision>26</cp:revision>
  <dcterms:created xsi:type="dcterms:W3CDTF">2022-07-22T17:10:31Z</dcterms:created>
  <dcterms:modified xsi:type="dcterms:W3CDTF">2022-07-27T09:07:14Z</dcterms:modified>
</cp:coreProperties>
</file>